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94" r:id="rId5"/>
    <p:sldId id="289" r:id="rId6"/>
    <p:sldId id="292" r:id="rId7"/>
    <p:sldId id="291" r:id="rId8"/>
    <p:sldId id="295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4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4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57 132 10135 0 0,'0'0'231'0'0,"0"0"29"0"0,0 0 19 0 0,0 0 37 0 0,0 0 125 0 0,0 0 58 0 0,0 0 11 0 0,0 0 2 0 0,0 0 0 0 0,0-1 0 0 0,-3-34 2491 0 0,9 25-2818 0 0,-3 7-133 0 0,0-1-177 0 0,-2 2 321 0 0,0 0 1 0 0,0-1-1 0 0,0 1 0 0 0,-1 0 0 0 0,1-1 0 0 0,0 1 0 0 0,-1-1 0 0 0,1 1 0 0 0,-1-1 0 0 0,0-3 0 0 0,0 3 191 0 0,0 3 101 0 0,0 0 21 0 0,0-1-66 0 0,2-9-294 0 0,-1 1-61 0 0,-1 7 283 0 0,1 0 117 0 0,6-19 629 0 0,-14 115-1117 0 0,-1 30 0 0 0,4-85 0 0 0,-14 56 0 0 0,13-78 0 0 0,-5 27 0 0 0,4-22 0 0 0,4-19 0 0 0,-2 8 0 0 0,-2-3-64 0 0,5-7-273 0 0,-6-11-2091 0 0,5 4 1676 0 0,1 1 1 0 0,0-1-1 0 0,0 1 1 0 0,1-1 0 0 0,-1 0-1 0 0,1 1 1 0 0,1-1-1 0 0,-1 0 1 0 0,2-8-1 0 0,3-2-784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8287 0 0,'0'0'191'0'0,"0"0"26"0"0,0 0 9 0 0,0 0 42 0 0,0 0 158 0 0,0 0 72 0 0,0 0 12 0 0,0 0 2 0 0,0 0 0 0 0,0 0 0 0 0,0 0 0 0 0,0 0-69 0 0,1-1-294 0 0,22-22 1307 0 0,-22 21-944 0 0,1 0 0 0 0,9-12 110 0 0,-4 7-10 0 0,-1-1 1 0 0,-1 1 0 0 0,6-10-1 0 0,11-13-4 0 0,-11 14-491 0 0,-3 5 362 0 0,-1 0 0 0 0,0-1-1 0 0,7-16 1 0 0,-11 22-392 0 0,-1 1 1 0 0,0-1-1 0 0,1 0 0 0 0,0 1 1 0 0,4-5-1 0 0,2-5 845 0 0,-9 13-489 0 0,1 1-294 0 0,2 0-131 0 0,-12 22-20 0 0,-15 16 2 0 0,16-23 0 0 0,4-9 0 0 0,1-1 0 0 0,0 1 0 0 0,0 1 0 0 0,1-1 0 0 0,0 0 0 0 0,-1 1 0 0 0,2-1 0 0 0,-3 10 0 0 0,3-11 0 0 0,-2 18 0 0 0,2-10 0 0 0,0 1 0 0 0,-1 0 0 0 0,7 0 0 0 0,-5-12 0 0 0,1 0 0 0 0,-1 0 0 0 0,1 0 0 0 0,0-1 0 0 0,-1 1 0 0 0,1 0 0 0 0,0-1 0 0 0,0 1 0 0 0,0-1 0 0 0,0 1 0 0 0,1 0 0 0 0,10 1 0 0 0,0-3 0 0 0,2-2 0 0 0,-1-1 0 0 0,-10 3-170 0 0,1-1 1 0 0,0 1-1 0 0,-1 0 0 0 0,1-1 1 0 0,-1 0-1 0 0,5-3 0 0 0,-4 2-26 0 0,-2 2-316 0 0,-2 1 0 0 0,1-1 0 0 0,4-3-24 0 0,3-2-594 0 0,-2 0-2581 0 0,1-2 2176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17503 0 0,'0'0'399'0'0,"0"0"60"0"0,0 0 21 0 0,0 0-59 0 0,0 0-136 0 0,0 0 457 0 0,0 0 228 0 0,0 0 43 0 0,0 0-59 0 0,0 0-289 0 0,2 2-121 0 0,14 20 571 0 0,-13-17-1060 0 0,0 0 0 0 0,0 0-1 0 0,0 1 1 0 0,0-1 0 0 0,-1 1 0 0 0,0 0 0 0 0,0-1 0 0 0,0 1 0 0 0,-1 0 0 0 0,0 0 0 0 0,0 0 0 0 0,0 8-1 0 0,-1 8 314 0 0,-1 0-1 0 0,-4 24 0 0 0,0 1-117 0 0,4-26-388 0 0,-1 1 0 0 0,-1-1-1 0 0,-1-1 1 0 0,-1 1 0 0 0,-8 23 0 0 0,5-16-1826 0 0,7-26 805 0 0,-4 8-4594 0 0,5-10 3706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5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 13823 0 0,'0'0'630'0'0,"0"0"-13"0"0,0 0-252 0 0,0 0 391 0 0,0 0 216 0 0,0 0 42 0 0,0 0-61 0 0,0 0-288 0 0,0 0-121 0 0,0 0-28 0 0,0 0-4 0 0,0 0 0 0 0,-3 0 0 0 0,-32 1 52 0 0,-53 9 0 0 0,85-11-564 0 0,7-1 0 0 0,11-3 0 0 0,3 2 0 0 0,0 1 0 0 0,0 1 0 0 0,0 0 0 0 0,27 3 0 0 0,-21 4 331 0 0,-17 0 37 0 0,-4-3-136 0 0,-1-2 277 0 0,5 13 83 0 0,-6-11-591 0 0,0 1 0 0 0,0 0 0 0 0,-1 0 1 0 0,1 0-1 0 0,-1 1 0 0 0,0-1 0 0 0,0 0 0 0 0,0 0 0 0 0,-1 0 0 0 0,0 0 0 0 0,1 0 0 0 0,-1 0 1 0 0,0 0-1 0 0,-1 0 0 0 0,1-1 0 0 0,-1 1 0 0 0,-3 6 0 0 0,-4 5-2 0 0,-1 0 0 0 0,-19 23-1 0 0,24-31 2 0 0,-9 8-3 0 0,-1 1-1 0 0,0-2 0 0 0,-1 0 1 0 0,-19 13-1 0 0,-75 43 73 0 0,98-62-48 0 0,10-7 19 0 0,-5 3 258 0 0,11-5 98 0 0,6-3 12 0 0,-1 1 1 0 0,14-2 0 0 0,-16 3-392 0 0,-4 1-17 0 0,-1 0 0 0 0,1 1 0 0 0,0 0 0 0 0,-1-1 0 0 0,1 1 0 0 0,-1 0-1 0 0,1 0 1 0 0,-1 0 0 0 0,1 1 0 0 0,4 0 0 0 0,-3-1 0 0 0,19 7 0 0 0,-9-1 0 0 0,15 11 0 0 0,-19-13 0 0 0,-3-2 0 0 0,1 1 0 0 0,-1 0 0 0 0,-1 1 0 0 0,8 4 0 0 0,-4-3-64 0 0,-9-4-273 0 0,4 2-146 0 0,-2 0-349 0 0,1-3-3701 0 0,8-3 2998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5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8287 0 0,'0'0'382'0'0,"0"0"-8"0"0,0 0-102 0 0,0 0 463 0 0,0 0 234 0 0,0 0 45 0 0,0 0-129 0 0,0 0-506 0 0,0 0 37 0 0,0 0 80 0 0,0 0 14 0 0,0 0 2 0 0,0 0 0 0 0,0 0 0 0 0,0 0 0 0 0,-1 8 208 0 0,2-4 7344 0 0,11 14-7773 0 0,-1 1 0 0 0,-1 0 0 0 0,-1 1 0 0 0,0 0 0 0 0,-2 1 0 0 0,0-1 0 0 0,6 35 0 0 0,13 156 783 0 0,-23-168-380 0 0,0 196-678 0 0,-3-238-16 0 0,-1 25 0 0 0,-1 1 0 0 0,-1 0 0 0 0,-1-1 0 0 0,-2 1 0 0 0,0-1 0 0 0,-2-1 0 0 0,-1 1 0 0 0,-12 24 0 0 0,11-29 0 0 0,-1 0 0 0 0,-1-2 0 0 0,-22 29 0 0 0,14-29 0 0 0,7-11 0 0 0,9-8 0 0 0,1 0 0 0 0,-5 0 0 0 0,6-1-15 0 0,0 1 0 0 0,0 0 0 0 0,0-1 0 0 0,0 1-1 0 0,0-1 1 0 0,0 0 0 0 0,1 0 0 0 0,-1 0 0 0 0,0 0 0 0 0,0 0 0 0 0,1 0 0 0 0,-1 0 0 0 0,0 0-1 0 0,1-1 1 0 0,-2-1 0 0 0,0 0-144 0 0,1 2-316 0 0,2 1-33 0 0,-2-20-1680 0 0,1 17 1772 0 0,1 0 0 0 0,-1 1 0 0 0,1-1 0 0 0,0 1 0 0 0,0-1 0 0 0,0 0 0 0 0,0 1 0 0 0,0-1 0 0 0,1-3 0 0 0,17-33-3605 0 0,-8 16 1974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5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 17503 0 0,'0'0'399'0'0,"0"0"60"0"0,0 0 21 0 0,-1 0-59 0 0,-2 1-175 0 0,0 0 1 0 0,1 0-1 0 0,-1 0 0 0 0,1 0 1 0 0,-1 0-1 0 0,1 0 1 0 0,0 1-1 0 0,-3 2 0 0 0,2-2 162 0 0,2-1 104 0 0,1-1 0 0 0,0 0 0 0 0,0 0 0 0 0,0 0 0 0 0,2 0-396 0 0,0 0 0 0 0,1 0 0 0 0,-1 0 0 0 0,0 0 0 0 0,1 0-1 0 0,-1-1 1 0 0,0 1 0 0 0,3-2 0 0 0,1 1-55 0 0,63-15 469 0 0,-40 8 396 0 0,-2 0-367 0 0,-20 5-561 0 0,0 1-1 0 0,1 0 1 0 0,-1 0 0 0 0,1 1 0 0 0,-1 0 0 0 0,16 0 0 0 0,-21 1-335 0 0,-2 0-138 0 0,0 0-33 0 0,0 0-276 0 0,0 0-1144 0 0,-15-1-2162 0 0,8 0 3210 0 0,-16 0-1678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5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0,'1'3'125'0'0,"1"-1"0"0"0,1 0 0 0 0,-1 0 1 0 0,0 0-1 0 0,0 0 0 0 0,1 0 0 0 0,-1 0 0 0 0,1-1 0 0 0,0 1 0 0 0,-1-1 0 0 0,1 0 0 0 0,0 0 0 0 0,0 0 1 0 0,0 0-1 0 0,0 0 0 0 0,5 0 0 0 0,30 7 437 0 0,0-3 0 0 0,0 0 1 0 0,58-2-1 0 0,-87-4-626 0 0,-7 0-273 0 0,-2 1-138 0 0,0 0-1569 0 0,0 0-6148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0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17 10135 0 0,'0'0'231'0'0,"0"0"29"0"0,0 0 19 0 0,-2 1 105 0 0,-1 2-1040 0 0,-4-5 3859 0 0,1-3 6552 0 0,5 4-9384 0 0,-9-3 259 0 0,8 3-521 0 0,-1-1-1 0 0,1 1 0 0 0,-1 0 1 0 0,0 1-1 0 0,1-1 0 0 0,-1 0 0 0 0,0 1 1 0 0,-3-1-1 0 0,-5 0-108 0 0,0 1 0 0 0,-2 3 0 0 0,-18 11 1297 0 0,9-2-546 0 0,19-11-751 0 0,-1 3 0 0 0,-6 7 0 0 0,7-8 0 0 0,-18 19 0 0 0,18-18 0 0 0,-13 22 0 0 0,14-24 0 0 0,-11 29 0 0 0,6-12 0 0 0,4-12 0 0 0,1-3 0 0 0,1 0 0 0 0,0 1 0 0 0,0-1 0 0 0,0 1 0 0 0,1-1 0 0 0,-1 7 0 0 0,-6 43 0 0 0,6-50 0 0 0,1-1 0 0 0,0-1 0 0 0,1 1 0 0 0,-1 0 0 0 0,0-1 0 0 0,1 1 0 0 0,-1-1 0 0 0,1 1 0 0 0,0-1 0 0 0,0 0 0 0 0,1 4 0 0 0,11 16 0 0 0,-5-14 0 0 0,-4-6 0 0 0,-1 0 0 0 0,1 0 0 0 0,0-1 0 0 0,0 1 0 0 0,0-1 0 0 0,0 0 0 0 0,0 0 0 0 0,0-1 0 0 0,1 1 0 0 0,-1-1 0 0 0,0 0 0 0 0,0 0 0 0 0,9-1 0 0 0,5-2 0 0 0,34-9 0 0 0,-33 7 0 0 0,56-11 0 0 0,-61 12 0 0 0,-4 3-201 0 0,-7 1-850 0 0,-3 0-385 0 0,0 0-897 0 0,0 0-3458 0 0,0 0-1477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0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75 8287 0 0,'0'0'191'0'0,"0"0"26"0"0,0 0 9 0 0,-2 1-34 0 0,-5 4-154 0 0,-3-4 38 0 0,8-1 312 0 0,1-1 1154 0 0,-3 0-3419 0 0,6 2 5247 0 0,6 1 7499 0 0,7 0-10869 0 0,0 0 0 0 0,13-4 918 0 0,-20 3-396 0 0,-6-1-79 0 0,0 0-294 0 0,9-1-133 0 0,-9 0-16 0 0,0 1 0 0 0,0-1 0 0 0,0 1 0 0 0,0 0 0 0 0,0 0 0 0 0,1 0 0 0 0,-1 0 0 0 0,0 0 0 0 0,0 0 0 0 0,0 1 0 0 0,0-1 0 0 0,0 1 0 0 0,0-1 0 0 0,2 2 0 0 0,7 1 0 0 0,-6-2 0 0 0,0-1 0 0 0,-1 0 0 0 0,1-1 0 0 0,0 1 0 0 0,-1-1 0 0 0,10-2 0 0 0,-2 0 0 0 0,0 1 0 0 0,25-2 0 0 0,-28 4 0 0 0,29-6 0 0 0,-30 4 0 0 0,2 1 90 0 0,0 0 0 0 0,18 1 0 0 0,-12 0-71 0 0,-15 0 183 0 0,13 0 748 0 0,11 3-359 0 0,-22-3-588 0 0,0 0-1 0 0,0 0 1 0 0,0 0-1 0 0,1 0 1 0 0,-1 0-1 0 0,0-1 0 0 0,5-1 1 0 0,32-5-7 0 0,-18 4 4 0 0,23-8 0 0 0,22-3 0 0 0,-52 12 0 0 0,-8 1 0 0 0,0 0 0 0 0,0 0 0 0 0,0 1 0 0 0,0 0 0 0 0,9 1 0 0 0,0 1 0 0 0,-13 0 0 0 0,25-5 0 0 0,-22 3 0 0 0,8-3 0 0 0,-1 3 0 0 0,-13 0-27 0 0,0 0-1 0 0,0 1 1 0 0,1-1-1 0 0,-1 0 0 0 0,0 0 1 0 0,0 0-1 0 0,0 0 1 0 0,1 0-1 0 0,-1 0 1 0 0,0 0-1 0 0,0 0 1 0 0,1 0-1 0 0,-1 0 1 0 0,0 0-1 0 0,0 0 1 0 0,1 0-1 0 0,-1 0 1 0 0,0 0-1 0 0,0 0 1 0 0,1 0-1 0 0,-1 0 1 0 0,0 0-1 0 0,0-1 1 0 0,1 1-1 0 0,-1 0 1 0 0,0 0-1 0 0,0 0 1 0 0,0 0-1 0 0,1 0 1 0 0,-1-1-1 0 0,0 1 1 0 0,0 0-1 0 0,0 0 1 0 0,0 0-1 0 0,1-1 0 0 0,-1 1 1 0 0,0 0-1 0 0,0 0 1 0 0,0 0-1 0 0,0-1 1 0 0,0 1-1 0 0,0 0 1 0 0,0-1-1 0 0,-5-7-2184 0 0,4 5 1432 0 0,-4-8-753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0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11975 0 0,'0'0'267'0'0,"0"0"42"0"0,0 0 17 0 0,0 0-28 0 0,0 0-58 0 0,0 0 491 0 0,0 0 238 0 0,0 0 45 0 0,0 0-61 0 0,0 0-288 0 0,0 0-121 0 0,0 0-28 0 0,0 0 66 0 0,0 0 288 0 0,0 0 122 0 0,0 0 28 0 0,0 0-133 0 0,-1 2-583 0 0,-1 7-196 0 0,2-9-71 0 0,0 1-1 0 0,-1-1 1 0 0,1 1 0 0 0,0-1-1 0 0,0 1 1 0 0,-1-1 0 0 0,1 1-1 0 0,-1-1 1 0 0,1 1 0 0 0,0-1-1 0 0,-1 0 1 0 0,1 1 0 0 0,-1-1 0 0 0,1 0-1 0 0,-1 1 1 0 0,1-1 0 0 0,-1 0-1 0 0,1 0 1 0 0,-2 1 0 0 0,0 0 107 0 0,-1 2 34 0 0,-14 9 747 0 0,-4 1-909 0 0,17-11-16 0 0,3-1 0 0 0,4-2 0 0 0,16-4 0 0 0,-3 3 0 0 0,6 1 0 0 0,-18 0 41 0 0,10 3 279 0 0,-6-1-238 0 0,-6-2 91 0 0,9 4 1094 0 0,3 6-1126 0 0,-11-5-114 0 0,-2-1-30 0 0,1 1 3 0 0,5 10 0 0 0,-3 15 0 0 0,-3-21 0 0 0,-1 4 0 0 0,0 0 0 0 0,0 0 0 0 0,-1 0 0 0 0,-1 0 0 0 0,0-1 0 0 0,-1 1 0 0 0,0 0 0 0 0,0-1 0 0 0,-2 0 0 0 0,-8 18 0 0 0,5-13 0 0 0,-1-1 0 0 0,-1 0 0 0 0,-1 0 0 0 0,0-1 0 0 0,-1-1 0 0 0,-15 15 0 0 0,24-25 0 0 0,2-2 0 0 0,0 0 0 0 0,0 0 0 0 0,0 0 0 0 0,-1 0 0 0 0,1-1 0 0 0,0 1 0 0 0,0 0 0 0 0,0-1 0 0 0,-1 1 0 0 0,1-1 0 0 0,0 1 0 0 0,-1-1 0 0 0,1 0 0 0 0,-2 1 0 0 0,-18 5 0 0 0,10-3 0 0 0,11-3 0 0 0,-1 0 0 0 0,1 0 0 0 0,0 0 0 0 0,-1 0 0 0 0,1-1 0 0 0,-1 1 0 0 0,1 0 0 0 0,-1 0 0 0 0,1 0 0 0 0,0 0 0 0 0,-1 0 0 0 0,1 0 0 0 0,-1-1 0 0 0,1 1 0 0 0,0 0 0 0 0,-1 0 0 0 0,1-1 0 0 0,0 1 0 0 0,-1 0 0 0 0,1-1 0 0 0,-1 1 0 0 0,1-1 0 0 0,0 1 0 0 0,0-1 0 0 0,0 1 0 0 0,0-1 0 0 0,0 1 0 0 0,0-1 0 0 0,0 1 0 0 0,0-1 0 0 0,0 1 0 0 0,0-1 0 0 0,1 1 0 0 0,-1-1 0 0 0,0 1 0 0 0,0-1 0 0 0,0 1 0 0 0,1-1 0 0 0,5-9 0 0 0,4 4 0 0 0,2 2 0 0 0,13 8 0 0 0,-13 1 0 0 0,23 17 0 0 0,-16-11 0 0 0,-12-6 0 0 0,1 0 0 0 0,-1-1 0 0 0,1 0 0 0 0,0 0 0 0 0,14 4 0 0 0,-18-6 13 0 0,12 0-53 0 0,-3 0 3 0 0,-11-2-300 0 0,-3-2-314 0 0,0 0 0 0 0,0 1 0 0 0,-1-1 0 0 0,1 0 0 0 0,-1 1 0 0 0,1-1 1 0 0,-3-1-1 0 0,1 1-2407 0 0,-5-6-5100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1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11975 0 0,'0'0'267'0'0,"0"0"42"0"0,0 0 17 0 0,0 0-28 0 0,0 0-126 0 0,0 0 204 0 0,0 0 111 0 0,0 0 22 0 0,0 2 71 0 0,-2 6 286 0 0,1-5 124 0 0,1-3 30 0 0,-1 1-65 0 0,0 1-647 0 0,1-1-179 0 0,-1 0 0 0 0,1-1-1 0 0,-1 1 1 0 0,1 0-1 0 0,-1 0 1 0 0,1 0-1 0 0,-1-1 1 0 0,0 1 0 0 0,0 0-1 0 0,1-1 1 0 0,-1 1-1 0 0,0-1 1 0 0,0 1 0 0 0,-1 0-1 0 0,-9 25 1920 0 0,-9 17-979 0 0,14-30-527 0 0,-11 26-1 0 0,-37 144 1491 0 0,40-130-2027 0 0,2 1 1 0 0,-7 78-1 0 0,15-88-5 0 0,-4 33 0 0 0,2 81 0 0 0,16-1 0 0 0,-3-73 0 0 0,-4-51 0 0 0,13 50 0 0 0,-6-30 0 0 0,-5-40 0 0 0,1-2 0 0 0,2-4 0 0 0,1-4-201 0 0,-7-3-209 0 0,0 0-1 0 0,0 0 1 0 0,0 0 0 0 0,-1 0 0 0 0,1 0 0 0 0,0 0 0 0 0,0 0 0 0 0,0-1-1 0 0,0 1 1 0 0,-1-1 0 0 0,1 1 0 0 0,2-2 0 0 0,9-4-7777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1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6447 0 0,'0'0'142'0'0,"0"0"22"0"0,0 0 13 0 0,0 0 123 0 0,0 0 468 0 0,0 0 205 0 0,0 0 41 0 0,0 0 8 0 0,0 0 2 0 0,0 0 0 0 0,0 0 0 0 0,0 0-69 0 0,0 0-290 0 0,0 0-121 0 0,0 0-28 0 0,0 0-4 0 0,0 0 0 0 0,0 0 0 0 0,0 0 0 0 0,0 0 0 0 0,0 0 0 0 0,0 0 0 0 0,0 0 0 0 0,0 0 0 0 0,0 0 0 0 0,0 0 0 0 0,0 0 0 0 0,0 0-68 0 0,2 1-289 0 0,2 3-34 0 0,1-1 1 0 0,-1 1-1 0 0,0-1 1 0 0,0 1-1 0 0,-1 1 1 0 0,1-1-1 0 0,-1 0 1 0 0,0 1-1 0 0,0 0 1 0 0,0-1-1 0 0,-1 1 1 0 0,0 0-1 0 0,0 1 1 0 0,0-1-1 0 0,-1 0 1 0 0,3 11-1 0 0,13 57-121 0 0,-3-21 0 0 0,-3 1 0 0 0,5 60 0 0 0,-13-37 221 0 0,-10 123 1 0 0,3-138 508 0 0,3-30-510 0 0,-5 33 0 0 0,-1-20-606 0 0,3-16-4 0 0,-1 0 0 0 0,-12 36-1 0 0,6-35 391 0 0,-2 0 0 0 0,-25 41 0 0 0,26-51 0 0 0,-4 11 0 0 0,-21 51 0 0 0,33-68 0 0 0,37-74-3729 0 0,-13 17-255 0 0,-8 18 1937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1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22 13823 0 0,'0'0'315'0'0,"0"0"45"0"0,0 0 21 0 0,0 0-49 0 0,0 0-81 0 0,0 0 481 0 0,0-2 237 0 0,0-6 45 0 0,0 6-61 0 0,0 2-288 0 0,-9-6 907 0 0,2 5-1428 0 0,1 0 0 0 0,0 0-1 0 0,0 1 1 0 0,-1 0 0 0 0,1 0-1 0 0,0 0 1 0 0,-1 1 0 0 0,1 0-1 0 0,0 0 1 0 0,0 1 0 0 0,0-1-1 0 0,0 1 1 0 0,0 1 0 0 0,0-1 0 0 0,-7 5-1 0 0,-4 3-69 0 0,1 0 0 0 0,0 1 0 0 0,-26 25 0 0 0,39-34 26 0 0,1 1 0 0 0,-1 0 1 0 0,1-1-1 0 0,0 1 0 0 0,0 0 1 0 0,0 0-1 0 0,0 0 0 0 0,0 1 1 0 0,1-1-1 0 0,0 0 0 0 0,-1 1 1 0 0,1-1-1 0 0,0 1 0 0 0,1-1 1 0 0,-1 5-1 0 0,1 6-100 0 0,3 1 0 0 0,0-9 0 0 0,0 0 0 0 0,0 0 0 0 0,0 0 0 0 0,1 0 0 0 0,0-1 0 0 0,0 1 0 0 0,9 9 0 0 0,3-1 0 0 0,21 16 0 0 0,-26-23 0 0 0,-1 1 0 0 0,0 0 0 0 0,-1 0 0 0 0,0 1 0 0 0,0 1 0 0 0,14 19 0 0 0,-18-21-2 0 0,-1 0-1 0 0,0 0 0 0 0,-1 1 1 0 0,1-1-1 0 0,-1 1 1 0 0,2 10-1 0 0,-5-13 11 0 0,1-1-1 0 0,-1 0 1 0 0,0 1-1 0 0,0-1 1 0 0,0 0-1 0 0,-1 0 1 0 0,0 1-1 0 0,0-1 1 0 0,0 0-1 0 0,0 0 1 0 0,-5 10-1 0 0,3-9 30 0 0,-1 4 157 0 0,0-1 0 0 0,0 0 0 0 0,-1 0 0 0 0,0 0 0 0 0,0-1 0 0 0,-1 0-1 0 0,0 0 1 0 0,-1 0 0 0 0,-13 12 0 0 0,11-13-194 0 0,0-1 0 0 0,-1 1 0 0 0,0-2 0 0 0,0 1 0 0 0,-21 7 0 0 0,26-12 0 0 0,0 0 0 0 0,1 1 0 0 0,-1-2 0 0 0,0 1 0 0 0,0 0 0 0 0,0-1 0 0 0,0 0 0 0 0,0 0 0 0 0,1-1 0 0 0,-1 1 0 0 0,0-1 0 0 0,0 0 0 0 0,0 0 0 0 0,1-1 0 0 0,-1 1 0 0 0,-7-5 0 0 0,9 5 34 0 0,1-1 0 0 0,-1 1 0 0 0,1-1 1 0 0,0 0-1 0 0,-1 0 0 0 0,1 0 0 0 0,0 0 0 0 0,0 0 0 0 0,0-1 0 0 0,0 1 1 0 0,1-1-1 0 0,-1 1 0 0 0,1-1 0 0 0,-1 1 0 0 0,1-1 0 0 0,0 0 0 0 0,0 0 0 0 0,0 0 1 0 0,1 0-1 0 0,-1 0 0 0 0,1 0 0 0 0,-1 0 0 0 0,1 0 0 0 0,0 0 0 0 0,0 0 1 0 0,0 0-1 0 0,1 0 0 0 0,-1 1 0 0 0,2-5 0 0 0,0-2 68 0 0,0 1 1 0 0,1 0-1 0 0,0 1 1 0 0,0-1-1 0 0,1 0 0 0 0,0 1 1 0 0,0 0-1 0 0,1 0 1 0 0,7-8-1 0 0,-2 3-102 0 0,26-30 0 0 0,70-64 0 0 0,-98 100 0 0 0,0-2 0 0 0,0 1 0 0 0,-1-1 0 0 0,0 0 0 0 0,0 0 0 0 0,6-11 0 0 0,-8 7 0 0 0,-4 11 0 0 0,-1 0 0 0 0,0 0 0 0 0,0 0 0 0 0,0 0 0 0 0,1 0 0 0 0,-1 1 0 0 0,0-1 0 0 0,0 0 0 0 0,0 0 0 0 0,0 0 0 0 0,-1 0 0 0 0,1 0 0 0 0,0 0 0 0 0,-1-1-158 0 0,0 1-1 0 0,0-1 1 0 0,0 1 0 0 0,0-1-1 0 0,-1 1 1 0 0,1 0-1 0 0,0 0 1 0 0,0 0 0 0 0,-1 0-1 0 0,1 0 1 0 0,-1 0 0 0 0,1 0-1 0 0,-1 0 1 0 0,1 0-1 0 0,-1 1 1 0 0,0-1 0 0 0,1 1-1 0 0,-4-1 1 0 0,-36-5-6292 0 0,32 5 4535 0 0,-7 0-5991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0 566 13823 0 0,'0'0'315'0'0,"0"0"45"0"0,0 0 21 0 0,0 0-49 0 0,0 0-149 0 0,0 0 194 0 0,0 0 110 0 0,0 0 22 0 0,1-2 71 0 0,27-85 4763 0 0,-1 7-3594 0 0,44-180 1427 0 0,-62 231-3192 0 0,7-28 104 0 0,-15 54 283 0 0,-2-2 361 0 0,1 5-716 0 0,0 0-1 0 0,0 0 0 0 0,0 0 0 0 0,0 0 1 0 0,0 0-1 0 0,0-1 0 0 0,0 1 1 0 0,0 0-1 0 0,0 0 0 0 0,0 0 1 0 0,0 0-1 0 0,0 0 0 0 0,0 0 0 0 0,0 0 1 0 0,0 0-1 0 0,0-1 0 0 0,0 1 1 0 0,-1 0-1 0 0,1 0 0 0 0,0 0 1 0 0,0 0-1 0 0,0 0 0 0 0,0 0 0 0 0,0 0 1 0 0,0 0-1 0 0,0 0 0 0 0,0 0 1 0 0,0 0-1 0 0,0 0 0 0 0,0-1 1 0 0,0 1-1 0 0,-1 0 0 0 0,1 0 0 0 0,0 0 1 0 0,0 0-1 0 0,0 0 0 0 0,0 0 1 0 0,0 0-1 0 0,0 0 0 0 0,0 0 1 0 0,0 0-1 0 0,-1 0 0 0 0,1 0 0 0 0,0 0 1 0 0,0 0-1 0 0,0 0 0 0 0,0 0 1 0 0,0 0-1 0 0,0 0 0 0 0,0 0 1 0 0,0 0-1 0 0,-1 0 0 0 0,1 0 0 0 0,0 1 1 0 0,0-1-1 0 0,-11 13-6 0 0,1 2 0 0 0,1-1-1 0 0,0 2 1 0 0,1-1 0 0 0,-12 30 0 0 0,13-23-97 0 0,0 0 0 0 0,1 0 1 0 0,2 1-1 0 0,-3 24 1 0 0,7-45 5 0 0,-1 2-110 0 0,1-1 0 0 0,0 0 0 0 0,0 1 0 0 0,0-1 0 0 0,1 1 0 0 0,1 6 0 0 0,1 0 43 0 0,5 0 133 0 0,-6-9 16 0 0,0 0 0 0 0,0 0 0 0 0,0-1 0 0 0,0 1 0 0 0,0-1 0 0 0,0 1 0 0 0,0-1 0 0 0,0 0 0 0 0,0 0 0 0 0,0 0 0 0 0,0 0 0 0 0,0 0 0 0 0,0 0 0 0 0,0 0 0 0 0,0-1 0 0 0,0 1 0 0 0,0-1 0 0 0,2 0 0 0 0,4-2 0 0 0,-1 0 0 0 0,0 0 0 0 0,12-7 0 0 0,-1-2 181 0 0,0 0 0 0 0,-1-2 0 0 0,0 0 0 0 0,-1 0 1 0 0,-1-2-1 0 0,0 0 0 0 0,-1-1 0 0 0,-1 0 0 0 0,-1-1 0 0 0,17-32 0 0 0,28-79 750 0 0,-57 128-422 0 0,0 1-66 0 0,-3 20-278 0 0,-3-5-232 0 0,2 1 0 0 0,0-1 0 0 0,0 1 0 0 0,2 0 1 0 0,-2 19-1 0 0,4-29-167 0 0,-1-1 127 0 0,0 1 0 0 0,1-1 0 0 0,0 0 0 0 0,0 0 0 0 0,1 0 0 0 0,-1 0 0 0 0,1 0 1 0 0,0 1-1 0 0,0-1 0 0 0,1 0 0 0 0,0-1 0 0 0,0 1 0 0 0,2 5 0 0 0,-3-9-618 0 0,3 4-665 0 0,-3-3-876 0 0,0-1-3567 0 0,-1-1-2517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2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289 112 8287 0 0,'0'0'382'0'0,"0"0"-8"0"0,-1-6 309 0 0,1 2 2646 0 0,3-5-1281 0 0,-3 9-1024 0 0,1-2-69 0 0,10-21 1744 0 0,4-13-566 0 0,-13 33-1765 0 0,2-6-181 0 0,-2 1 2746 0 0,-4 0-2784 0 0,2 8-148 0 0,-1 0 0 0 0,1-1 0 0 0,0 1-1 0 0,0 0 1 0 0,-1 0 0 0 0,1-1 0 0 0,0 1 0 0 0,-1 0-1 0 0,1 0 1 0 0,-1-1 0 0 0,1 1 0 0 0,0 0 0 0 0,-1 0-1 0 0,1 0 1 0 0,-1 0 0 0 0,1 0 0 0 0,-1 0 0 0 0,1 0-1 0 0,-1-1 1 0 0,-10 5-1 0 0,-2 3 0 0 0,1 0 0 0 0,0 0 0 0 0,0 1 0 0 0,1 1 0 0 0,0 0 0 0 0,1 1 0 0 0,0 0 0 0 0,0 0 0 0 0,1 1 0 0 0,-8 13 0 0 0,-8 7 103 0 0,0 1 237 0 0,-53 109 1265 0 0,63-113-1605 0 0,-14 40 0 0 0,27-62 0 0 0,1-4 0 0 0,1 0 0 0 0,-1 1 0 0 0,0-1 0 0 0,1 1 0 0 0,0-1 0 0 0,0 1 0 0 0,-1 0 0 0 0,1-1 0 0 0,1 1 0 0 0,-1-1 0 0 0,0 1 0 0 0,2 4 0 0 0,1 6 0 0 0,-1-10-40 0 0,0 0 0 0 0,-1 0 1 0 0,1 0-1 0 0,0 0 0 0 0,1 0 0 0 0,-1-1 0 0 0,0 1 0 0 0,1-1 0 0 0,0 1 1 0 0,-1-1-1 0 0,1 0 0 0 0,0 0 0 0 0,0 0 0 0 0,0-1 0 0 0,0 1 1 0 0,0-1-1 0 0,1 1 0 0 0,-1-1 0 0 0,0 0 0 0 0,1-1 0 0 0,5 2 0 0 0,0-1-45 0 0,1 0 0 0 0,-1-1 0 0 0,0 0 0 0 0,0 0 0 0 0,1-1 0 0 0,-1 0 0 0 0,10-3 0 0 0,-8 1 393 0 0,0-2 0 0 0,0 1 1 0 0,-1-1-1 0 0,17-11 0 0 0,-20 12-307 0 0,-1-1 0 0 0,0 0 0 0 0,-1 0 0 0 0,1 0 0 0 0,-1 0 0 0 0,0-1 0 0 0,0 0 0 0 0,-1 0 0 0 0,1 0 0 0 0,-1-1 0 0 0,-1 1 0 0 0,1-1 0 0 0,-1 0 0 0 0,0 0 0 0 0,3-14 0 0 0,-3 5-1 0 0,-1-1 0 0 0,-1 1 0 0 0,0-1 0 0 0,-2 0 0 0 0,1 1 0 0 0,-2-1 0 0 0,0 0 0 0 0,-1 1 0 0 0,-1 0 0 0 0,-7-22 0 0 0,7 31-64 0 0,3 5-273 0 0,1-5-672 0 0,2-3-5025 0 0,-1 8-1474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2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17503 0 0,'0'0'399'0'0,"0"0"60"0"0,0 0 21 0 0,0 0-59 0 0,1-2-276 0 0,1 0 53 0 0,-1 0-1 0 0,0 0 0 0 0,1 0 1 0 0,-1-1-1 0 0,0 1 1 0 0,0 0-1 0 0,0-1 1 0 0,-1 1-1 0 0,1-1 0 0 0,0 1 1 0 0,-1-1-1 0 0,0 0 1 0 0,0 1-1 0 0,1-1 1 0 0,-2 1-1 0 0,1-1 0 0 0,0 0 1 0 0,0 1-1 0 0,-1-1 1 0 0,-1-3-1 0 0,2 1-180 0 0,-1 4-279 0 0,1 0 1 0 0,0-1-1 0 0,0 1 1 0 0,0 0-1 0 0,0 0 1 0 0,0-1-1 0 0,0 1 1 0 0,1 0-1 0 0,-1 0 0 0 0,0 0 1 0 0,1 0-1 0 0,0-3 1 0 0,0 3-7246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2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126 216 17503 0 0,'2'-34'1227'0'0,"11"-63"0"0"0,-9 72 75 0 0,-2 15-529 0 0,-1 3-188 0 0,0 0 1 0 0,1-1-1 0 0,0 1 1 0 0,5-12-1 0 0,-6 18-142 0 0,-1 1-222 0 0,0 2 166 0 0,-3 12-66 0 0,0-1 0 0 0,0 1 0 0 0,-1-1 0 0 0,-7 15 0 0 0,4-6-321 0 0,0 1 0 0 0,-4 29 0 0 0,1-2 0 0 0,-16 84 0 0 0,7-38 0 0 0,11-61 0 0 0,0-1 0 0 0,-19 48 0 0 0,14-48 72 0 0,12-32 299 0 0,1-2 117 0 0,0 0 21 0 0,0 0-66 0 0,1 2-294 0 0,5 4-133 0 0,-6-6-16 0 0,0 0 0 0 0,1-1 0 0 0,-1 1 0 0 0,0 0 0 0 0,1 0 0 0 0,-1 0 0 0 0,0 0 0 0 0,0 0 0 0 0,1 0 0 0 0,-1 0 0 0 0,0-1 0 0 0,0 1 0 0 0,1 0 0 0 0,-1 0 0 0 0,0 0 0 0 0,0-1 0 0 0,1 1 0 0 0,-1 0 0 0 0,0 0 0 0 0,0 0 0 0 0,0-1 0 0 0,0 1 0 0 0,1 0 0 0 0,-1-1 0 0 0,0 1 0 0 0,0-1 0 0 0,1-1 30 0 0,-2-10-168 0 0,0 5-23 0 0,0 3-283 0 0,0 0-33 0 0,1-2-3944 0 0,0-4 2376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3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6447 0 0,'0'0'142'0'0,"0"0"22"0"0,0 0 13 0 0,0 0 55 0 0,0 0 181 0 0,6-7 1099 0 0,-5 5-939 0 0,1 0-1 0 0,-1 0 1 0 0,0 0-1 0 0,0 0 0 0 0,0 0 1 0 0,2-4-1 0 0,-1-10 8221 0 0,-1 15-8653 0 0,0-1 0 0 0,0 1 0 0 0,1-1 1 0 0,-1 1-1 0 0,0 0 0 0 0,1 0 0 0 0,-1 0 0 0 0,1 0 0 0 0,-1 0 0 0 0,1 0 0 0 0,3-1 0 0 0,-1 0-189 0 0,10-5 49 0 0,2 1 0 0 0,-1 0 0 0 0,1 1 0 0 0,-1 1 0 0 0,1 1 0 0 0,19-3 0 0 0,3 0 0 0 0,-28 4 0 0 0,12-3 0 0 0,1 1 0 0 0,-1 1 0 0 0,44-1 0 0 0,-57 5-201 0 0,-8 0-850 0 0,-5 3-919 0 0,1-3 269 0 0,2 2-3056 0 0,1-3-1235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3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11975 0 0,'0'0'547'0'0,"0"0"-11"0"0,0 0-271 0 0,2 0 133 0 0,130-48 6141 0 0,-100 38-5944 0 0,-21 6-394 0 0,9-3 122 0 0,1 0 0 0 0,1 1 0 0 0,-1 1 1 0 0,1 1-1 0 0,0 1 0 0 0,25 0 0 0 0,-45 3-1374 0 0,-2 0-385 0 0,0 0-1136 0 0,0 0-4248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3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0-180 0 0,0 0 176 0 0,0 0 107 0 0,2 1 22 0 0,3 1-253 0 0,-1 0 0 0 0,1-1 0 0 0,0 0 0 0 0,0 0 0 0 0,-1 0 0 0 0,1 0 0 0 0,10-1 0 0 0,45 3 1792 0 0,-46-4-1893 0 0,0 0 0 0 0,0 1 0 0 0,15 2 0 0 0,-24-1-116 0 0,1 0 0 0 0,0 0 0 0 0,-1 0 1 0 0,1 1-1 0 0,-1 0 0 0 0,1 0 0 0 0,-1 0 0 0 0,0 1 0 0 0,0-1 1 0 0,6 6-1 0 0,-10-7-2 0 0,0 0 0 0 0,0 0 0 0 0,0 0 0 0 0,-1 0 0 0 0,1 0 0 0 0,0 0 0 0 0,-1 1 0 0 0,1-1 0 0 0,-1 0 0 0 0,0 0 0 0 0,1 1 0 0 0,-1-1 0 0 0,0 0 0 0 0,0 1 0 0 0,0-1 0 0 0,1 1 0 0 0,-1-1 0 0 0,-1 0 0 0 0,1 1 0 0 0,0-1 0 0 0,0 0 0 0 0,0 1 0 0 0,-1 1 0 0 0,-12 31 677 0 0,13-32-711 0 0,-8 13-3 0 0,-1-1 0 0 0,-12 18 0 0 0,1-3 0 0 0,-59 77 715 0 0,16-25 10 0 0,63-81-713 0 0,-15 26 532 0 0,7-10-556 0 0,25-19-800 0 0,-12 1 548 0 0,0 0 1 0 0,1-1-1 0 0,-1 0 0 0 0,0 0 0 0 0,-1 0 1 0 0,1-1-1 0 0,0 1 0 0 0,-1-1 0 0 0,0 0 1 0 0,0 0-1 0 0,6-8 0 0 0,9-10-1320 0 0,15-12-448 0 0,-3-3-15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3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59 4607 0 0,'2'1'102'0'0,"1"0"-73"0"0,0-1 1 0 0,-1 1-1 0 0,1 0 1 0 0,0-1-1 0 0,0 0 0 0 0,0 0 1 0 0,0 0-1 0 0,-1 0 1 0 0,1 0-1 0 0,0-1 1 0 0,3 0-1 0 0,31-3-4 0 0,-33 4-22 0 0,14-4 66 0 0,-16 4 302 0 0,-2 0 117 0 0,0 0 21 0 0,0 0 3 0 0,0 0 0 0 0,0 0 0 0 0,0 0 0 0 0,0 0 0 0 0,0 0 0 0 0,0 0 0 0 0,0 0 0 0 0,0 0 0 0 0,0 0 0 0 0,0 0 0 0 0,0 0 0 0 0,0 0 0 0 0,1-1-370 0 0,-1 0-1 0 0,1 0 0 0 0,0 1 1 0 0,-1-1-1 0 0,1 0 0 0 0,0 1 1 0 0,0-1-1 0 0,-1 1 0 0 0,1-1 1 0 0,0 1-1 0 0,0-1 0 0 0,0 1 1 0 0,1-1-1 0 0,29-7 1464 0 0,-29 7-1093 0 0,-2 1 0 0 0,0 0 0 0 0,0 0 0 0 0,0 0 0 0 0,0 0 0 0 0,0 0 0 0 0,0 0 0 0 0,0 0-69 0 0,0 0-222 0 0,0 0 166 0 0,0 0 101 0 0,0 0 21 0 0,1-2-66 0 0,2-7-294 0 0,-2 0-61 0 0,-1 7 283 0 0,0 2 117 0 0,0 0 21 0 0,0 0-66 0 0,-2-1-294 0 0,-6-5-133 0 0,-5 2-16 0 0,9 3 0 0 0,2 1 0 0 0,1 0 0 0 0,-1 0 0 0 0,1 0 0 0 0,-1 0 0 0 0,0 0 0 0 0,1 0 0 0 0,-1 0 0 0 0,0 0 0 0 0,1 1 0 0 0,-1-1 0 0 0,-1 2 0 0 0,-2-2 0 0 0,-15 6 0 0 0,16-5 0 0 0,-15 8 0 0 0,6-2 0 0 0,-20 9 0 0 0,11-4 0 0 0,-22 12 0 0 0,22-12 0 0 0,18-10 0 0 0,0 0 0 0 0,0-1 0 0 0,0 1 0 0 0,1 1 0 0 0,-1-1 0 0 0,-5 5 0 0 0,-21 22 0 0 0,24-23 0 0 0,-1 0 0 0 0,0 1 0 0 0,0-1 0 0 0,1 2 0 0 0,0-1 0 0 0,0 1 0 0 0,1 0 0 0 0,0 0 0 0 0,0 1 0 0 0,-6 16 0 0 0,2 8 0 0 0,-9 59 0 0 0,18-80 0 0 0,4 18 0 0 0,-3-23 240 0 0,1 1 0 0 0,0 0 0 0 0,0 0 0 0 0,0 0 0 0 0,7 14 0 0 0,-8-21-248 0 0,1 1 0 0 0,-1 0 0 0 0,0-1 0 0 0,0 1 0 0 0,1-1-1 0 0,-1 1 1 0 0,1-1 0 0 0,-1 0 0 0 0,1 0 0 0 0,2 2 0 0 0,2 1-180 0 0,-2-1 204 0 0,0-1 0 0 0,0 1 0 0 0,0 0 0 0 0,0-1 0 0 0,1 0 0 0 0,-1 0 0 0 0,1 0 0 0 0,0-1 0 0 0,0 1 0 0 0,7 0 0 0 0,6 0 182 0 0,-1-1 0 0 0,18-2 0 0 0,6 0-83 0 0,-28 2-115 0 0,-3 0-64 0 0,-8-1-273 0 0,-2 0-138 0 0,0 0-33 0 0,4 4 211 0 0,-1-2-1274 0 0,-2 0-3474 0 0,-1-2 3510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4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59 360 8287 0 0,'0'0'191'0'0,"0"0"26"0"0,0 0 9 0 0,0 0 110 0 0,0 0 444 0 0,0 0 196 0 0,0 0 42 0 0,0 0-63 0 0,0 0-290 0 0,0 0-121 0 0,0 0-28 0 0,0 0-4 0 0,0 0 0 0 0,0 0 0 0 0,0 0 0 0 0,0 0 0 0 0,0 0 0 0 0,5-9 1024 0 0,3-7-604 0 0,-6 11-606 0 0,0 1-1 0 0,1 0 1 0 0,-1 0 0 0 0,5-6-1 0 0,18-32 1723 0 0,-19 34-1804 0 0,-1-1 0 0 0,-1 1 0 0 0,1-1 0 0 0,3-12 0 0 0,6-13 176 0 0,-6 16-234 0 0,0-1 0 0 0,-2 1 1 0 0,0-2-1 0 0,7-38 0 0 0,-12 54 14 0 0,-1 2-134 0 0,0 1-1 0 0,1-1 1 0 0,-1 0-1 0 0,0 0 1 0 0,0 1-1 0 0,0-1 1 0 0,0 0-1 0 0,0 0 1 0 0,-1 1-1 0 0,1-1 1 0 0,0 0-1 0 0,-1 0 1 0 0,0-2-1 0 0,-3-2-65 0 0,-2 2 0 0 0,6 3 0 0 0,-1 1 0 0 0,1 0 0 0 0,0 0 0 0 0,-1-1 0 0 0,1 1 0 0 0,0 0 0 0 0,-1 0 0 0 0,1 0 0 0 0,0 0 0 0 0,-1 0 0 0 0,1-1 0 0 0,0 1 0 0 0,-1 0 0 0 0,1 0 0 0 0,-1 0 0 0 0,1 0 0 0 0,0 0 0 0 0,-1 0 0 0 0,1 0 0 0 0,-1 0 0 0 0,1 0 0 0 0,0 0 0 0 0,-1 0 0 0 0,1 1 0 0 0,0-1 0 0 0,-1 0 0 0 0,1 0 0 0 0,0 0 0 0 0,-1 0 0 0 0,1 1 0 0 0,0-1 0 0 0,-1 0 0 0 0,1 0 0 0 0,0 1 0 0 0,-1-1 0 0 0,1 0 0 0 0,0 0 0 0 0,0 1 0 0 0,-1-1 0 0 0,1 1 0 0 0,0-1 0 0 0,-3 1 0 0 0,1 1 0 0 0,-1-1 0 0 0,1 1 0 0 0,-1 0 0 0 0,1 0 0 0 0,0 0 0 0 0,-1 0 0 0 0,1 0 0 0 0,0 1 0 0 0,1-1 0 0 0,-3 4 0 0 0,-5 6 0 0 0,4-5 0 0 0,1 0 0 0 0,0 1 0 0 0,0-1 0 0 0,1 1 0 0 0,0-1 0 0 0,0 1 0 0 0,-2 13 0 0 0,-3 5 0 0 0,-22 93 0 0 0,17-60 0 0 0,-12 9 0 0 0,19-53 0 0 0,4-11 0 0 0,0 0 0 0 0,0 1 0 0 0,0-1 0 0 0,1 1 0 0 0,0-1 0 0 0,0 1 0 0 0,-1 8 0 0 0,2-7-68 0 0,-2-7-107 0 0,-2-5-311 0 0,4 5 339 0 0,0 0-361 0 0,0-10-1540 0 0,11-12-4225 0 0,-8 15 4226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4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19351 0 0,'0'0'439'0'0,"0"0"62"0"0,0 0 33 0 0,0 0-65 0 0,0 0-237 0 0,0 0 156 0 0,0 0 100 0 0,0 0 21 0 0,0 0 3 0 0,0 0 0 0 0,0 0 0 0 0,0 0 0 0 0,0 0-69 0 0,0 0-358 0 0,0 0-406 0 0,0 0-154 0 0,0 0-33 0 0,0 0-208 0 0,1-1-857 0 0,1 0 1075 0 0,0-1 0 0 0,-1 0 0 0 0,1 0 0 0 0,0 0 0 0 0,-1 0 0 0 0,1 0 0 0 0,0-3 0 0 0,5-9-1549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4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13823 0 0,'0'0'630'0'0,"0"0"-13"0"0,0 0-320 0 0,0 0 105 0 0,0 0 87 0 0,0 0 20 0 0,0 0 3 0 0,0 0 0 0 0,0 0 0 0 0,0 0 0 0 0,0 0-69 0 0,1 2-294 0 0,2 15 89 0 0,-2-12 133 0 0,1 1 0 0 0,-1 0 0 0 0,-1 0 0 0 0,1 0-1 0 0,-1 0 1 0 0,0 0 0 0 0,0 0 0 0 0,-1 0 0 0 0,-2 10 0 0 0,0-1-219 0 0,2-11-145 0 0,0 0-1 0 0,0 0 1 0 0,0 0-1 0 0,0 0 1 0 0,-1 0-1 0 0,1-1 1 0 0,-1 1 0 0 0,0 0-1 0 0,0-1 1 0 0,0 1-1 0 0,-1-1 1 0 0,-2 3-1 0 0,-2 0 1954 0 0,23-14-1955 0 0,1 0 1 0 0,22-7-1 0 0,-31 12-5 0 0,-6 2 0 0 0,1 1 0 0 0,-1-1 0 0 0,1 0 0 0 0,0 1 0 0 0,-1-1 0 0 0,1 1 0 0 0,0 0 0 0 0,0 0 0 0 0,4 0 0 0 0,-6 0 63 0 0,0 0 0 0 0,1 0 0 0 0,-1 0 0 0 0,0 1 0 0 0,0-1 0 0 0,1 0 0 0 0,-1 0 0 0 0,0 1 0 0 0,0-1 0 0 0,1 1 0 0 0,-1-1 0 0 0,0 1 0 0 0,0-1 0 0 0,0 1 0 0 0,0 0 0 0 0,0 0 0 0 0,0 0-1 0 0,0-1 1 0 0,0 1 0 0 0,0 0 0 0 0,0 0 0 0 0,0 0 0 0 0,-1 0 0 0 0,1 0 0 0 0,1 2 0 0 0,0 1 183 0 0,11 13-81 0 0,-8-9-165 0 0,-1 0 0 0 0,0 0 0 0 0,0 1 0 0 0,-1-1 0 0 0,0 1 0 0 0,-1 0 0 0 0,0 0 0 0 0,0 0 0 0 0,-1 0 0 0 0,0 0 0 0 0,0 0 0 0 0,-1 0 0 0 0,-1 1 0 0 0,1-1 0 0 0,-1 0 0 0 0,-1 0 0 0 0,0 0 0 0 0,0 0 0 0 0,-1 0 0 0 0,0-1 0 0 0,0 1 0 0 0,-1-1 0 0 0,-5 9 0 0 0,6-12 18 0 0,-1-1-1 0 0,1 1 1 0 0,-1-1-1 0 0,0 0 1 0 0,-6 6-1 0 0,8-9 6 0 0,0 1-1 0 0,0-1 1 0 0,0 1-1 0 0,0-1 1 0 0,0 0-1 0 0,0 0 1 0 0,-1 0-1 0 0,1 0 1 0 0,0 0-1 0 0,-1 0 1 0 0,1-1-1 0 0,0 1 1 0 0,-1-1-1 0 0,-3 1 1 0 0,-17 2 1111 0 0,4 0-679 0 0,-15 0-436 0 0,27-1-19 0 0,-1-1-1 0 0,1-1 1 0 0,-1 1 0 0 0,1-1-1 0 0,-1 0 1 0 0,1-1-1 0 0,-9-1 1 0 0,-8-5 0 0 0,16 5 0 0 0,0 3 0 0 0,0-2 0 0 0,5 0-614 0 0,0 0-1 0 0,-1 0 1 0 0,1 0-1 0 0,-1 1 1 0 0,1-1-1 0 0,-7 1 1 0 0,13-18-5815 0 0,1 6-737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 15663 0 0,'0'0'356'0'0,"0"0"50"0"0,0 0 20 0 0,0 0-42 0 0,2 0-250 0 0,5-1 88 0 0,-5 1 856 0 0,-2 0 366 0 0,0 0 76 0 0,0 0-55 0 0,0 0-288 0 0,0 0-121 0 0,0 0-28 0 0,0 12-477 0 0,-1 0-1 0 0,-1 0 1 0 0,0 0 0 0 0,0 0-1 0 0,-7 17 1 0 0,3-10-551 0 0,2-10 0 0 0,1 1 0 0 0,0-1 0 0 0,1 1 0 0 0,-2 14 0 0 0,5 3 60 0 0,3-16 130 0 0,-1-5 3 0 0,-2-4-158 0 0,0 0 0 0 0,0 0 1 0 0,0 0-1 0 0,1-1 0 0 0,-1 1 1 0 0,0 0-1 0 0,1-1 0 0 0,-1 1 1 0 0,1-1-1 0 0,0 1 0 0 0,-1-1 1 0 0,1 0-1 0 0,0 0 0 0 0,0 0 1 0 0,0 0-1 0 0,0 0 0 0 0,0 0 1 0 0,0 0-1 0 0,0-1 0 0 0,0 1 1 0 0,0-1-1 0 0,0 0 0 0 0,0 1 1 0 0,1-1-1 0 0,3 0 0 0 0,1 0 63 0 0,0-1 1 0 0,0 1-1 0 0,-1-1 0 0 0,1-1 0 0 0,0 1 0 0 0,11-5 0 0 0,-9 3-98 0 0,-1-1 0 0 0,1 0 0 0 0,-1-1 0 0 0,0 1 0 0 0,8-8 0 0 0,-11 9 0 0 0,-1-1 0 0 0,-1 0 0 0 0,1 1 0 0 0,-1-1 0 0 0,1-1 0 0 0,-1 1 0 0 0,0 0 0 0 0,0-1 0 0 0,-1 0 0 0 0,3-6 0 0 0,-3 5 0 0 0,0-1 0 0 0,-1 1 0 0 0,0-1 0 0 0,0 1 0 0 0,-1-1 0 0 0,1 1 0 0 0,-2-1 0 0 0,1 0 0 0 0,-1 1 0 0 0,-2-13 0 0 0,0 8 0 0 0,0 0 0 0 0,-1 0 0 0 0,0 1 0 0 0,0 0 0 0 0,-11-17 0 0 0,13 24-85 0 0,0-1 0 0 0,-1 1 0 0 0,1 0 0 0 0,-1 0 1 0 0,0 0-1 0 0,0 0 0 0 0,0 0 0 0 0,0 1 0 0 0,0-1 0 0 0,-1 1 0 0 0,1 0 0 0 0,-1 0 0 0 0,0 0 1 0 0,1 1-1 0 0,-1-1 0 0 0,0 1 0 0 0,0 0 0 0 0,0 0 0 0 0,0 0 0 0 0,-6 0 0 0 0,-8-2-2700 0 0,3 1-7111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4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91 11975 0 0,'0'0'267'0'0,"0"0"42"0"0,0 0 17 0 0,0 0-28 0 0,-2-2-126 0 0,-2-1-1314 0 0,0 1 3474 0 0,-2-2 4727 0 0,6 0-5744 0 0,0 3-803 0 0,1 1-395 0 0,1-1 1 0 0,-1 1-1 0 0,0 0 0 0 0,0-1 1 0 0,1 1-1 0 0,-1-1 0 0 0,0 0 1 0 0,0 1-1 0 0,0-1 0 0 0,1 0 0 0 0,0-1 1 0 0,13-7 522 0 0,93-12 1209 0 0,-72 15-1554 0 0,1 1-240 0 0,-26 4 42 0 0,-1 0 0 0 0,1 0 0 0 0,20-7 0 0 0,6-5 1343 0 0,-37 13-1437 0 0,0 0 1 0 0,0 0 0 0 0,0 0-1 0 0,0 0 1 0 0,0 0-1 0 0,0 0 1 0 0,1-1 0 0 0,-1 1-1 0 0,0 0 1 0 0,0 0-1 0 0,0 0 1 0 0,0 0 0 0 0,0 0-1 0 0,0 0 1 0 0,1 0-1 0 0,-1 0 1 0 0,0 0 0 0 0,0 0-1 0 0,0 0 1 0 0,0 0-1 0 0,0 0 1 0 0,1 0 0 0 0,-1 0-1 0 0,0 0 1 0 0,0 0-1 0 0,0 0 1 0 0,0 0 0 0 0,1 0-1 0 0,-1 0 1 0 0,0 0-1 0 0,0 0 1 0 0,0 0 0 0 0,0 0-1 0 0,0 0 1 0 0,0 0 0 0 0,1 0-1 0 0,-1 1 1 0 0,0-1-1 0 0,0 0 1 0 0,0 0 0 0 0,0 0-1 0 0,0 0 1 0 0,0 0-1 0 0,-10 11 4 0 0,0-7 9 0 0,8-4-25 0 0,0 0 0 0 0,0 1 0 0 0,0 0 0 0 0,0-1 0 0 0,0 1 1 0 0,1 0-1 0 0,-1 0 0 0 0,-3 2 0 0 0,3-2-328 0 0,2-1-138 0 0,0 0-33 0 0,-1-2 76 0 0,0 1 0 0 0,-1 0 0 0 0,1 0 0 0 0,0-1 0 0 0,0 1 0 0 0,-1-1 0 0 0,0-2 0 0 0,1-6-592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5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52 11975 0 0,'0'0'267'0'0,"0"0"42"0"0,0 0 17 0 0,0 0-28 0 0,-11-4 673 0 0,5 3 173 0 0,-18-2 1400 0 0,8-1 5024 0 0,18 4-7551 0 0,1 0-1 0 0,-1-1 1 0 0,0 1 0 0 0,1-1 0 0 0,-1 1-1 0 0,0-1 1 0 0,3-2 0 0 0,16-4 457 0 0,-1 2 39 0 0,-11 2-295 0 0,0 1 1 0 0,1 0-1 0 0,-1 0 1 0 0,16 0-1 0 0,-18 2-218 0 0,-5 0 0 0 0,-1 0 0 0 0,1 0 0 0 0,-1 0 0 0 0,1 0 0 0 0,-1 0 0 0 0,1-1 0 0 0,-1 1 0 0 0,0 0 0 0 0,1-1 0 0 0,-1 1 0 0 0,2-2 0 0 0,7-4 0 0 0,2 6 0 0 0,-2 4 0 0 0,-4 4-64 0 0,-5-6-273 0 0,-1-2-138 0 0,0 0-33 0 0,0 2-4 0 0,2 19-1024 0 0,-2-19 888 0 0,0-2-572 0 0,0 0-253 0 0,0 0-51 0 0,0 0-11 0 0,0 0-1 0 0,0 0 0 0 0,0 0-648 0 0,0 0-2592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5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13823 0 0,'0'0'315'0'0,"-1"1"45"0"0,-4 4-142 0 0,0-1 0 0 0,0 0 0 0 0,-10 6-1 0 0,0 0-112 0 0,14-9 615 0 0,1-1 249 0 0,0 0 45 0 0,0 0-61 0 0,0 0-288 0 0,0 0-121 0 0,0 0-28 0 0,0 0-4 0 0,0 0 0 0 0,0 0 0 0 0,13 2 581 0 0,-6-1-545 0 0,1-1-1 0 0,0 0 0 0 0,-1 0 0 0 0,12-2 0 0 0,30-3 824 0 0,-44 4-1371 0 0,17 0 0 0 0,-9 2 0 0 0,-2 2 0 0 0,7 3-1487 0 0,-13-6-1014 0 0,-3-1 2310 0 0,10-4-1342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5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51 11975 0 0,'0'0'267'0'0,"0"0"42"0"0,0 0 17 0 0,-2 1-28 0 0,-9-1-196 0 0,-12-1 344 0 0,21 1 41 0 0,2 0 22 0 0,0 0 3 0 0,0 0 0 0 0,-5 0 32 0 0,2-1-39 0 0,4 0 2542 0 0,17 0-1923 0 0,-5 0-474 0 0,0-1-1 0 0,24-6 0 0 0,-2 0-81 0 0,-24 6-555 0 0,1-1 1 0 0,12-4-1 0 0,-13 3 283 0 0,0 1 1 0 0,1 0-1 0 0,19-1 0 0 0,-15 2 402 0 0,-33 16-769 0 0,4-3-569 0 0,-29 11-1299 0 0,16-9-2131 0 0,24-12-773 0 0,2-1-1149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2:5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13823 0 0,'0'0'315'0'0,"0"0"45"0"0,0 0 21 0 0,0 0-49 0 0,3 0-149 0 0,115-21 3947 0 0,-78 13-2407 0 0,-19 4-1312 0 0,117-18 3474 0 0,-108 24-6781 0 0,-30-2-5296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18:3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17503 0 0,'31'-27'776'0'0,"-12"-1"160"0"0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18:5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16 394 11975 0 0,'0'0'267'0'0,"0"0"42"0"0,0 0 17 0 0,0 0-28 0 0,0 0-58 0 0,0 0 491 0 0,0 0 238 0 0,0 0 45 0 0,0 0-61 0 0,0 0-288 0 0,-2-1-121 0 0,1 0-328 0 0,0 1-1 0 0,0-1 1 0 0,0 0-1 0 0,0 1 0 0 0,0-1 1 0 0,0 0-1 0 0,1 0 1 0 0,-1 0-1 0 0,0 0 1 0 0,0 0-1 0 0,1 0 1 0 0,-1 0-1 0 0,1 0 0 0 0,-1 0 1 0 0,1-1-1 0 0,-1 1 1 0 0,1 0-1 0 0,0 0 1 0 0,-1 0-1 0 0,1 0 0 0 0,0-1 1 0 0,0 1-1 0 0,0-2 1 0 0,4-14 163 0 0,1 0 1 0 0,1 0-1 0 0,0 1 1 0 0,1 0-1 0 0,1 0 1 0 0,0 1-1 0 0,12-16 1 0 0,15-16 178 0 0,73-77 1 0 0,-104 119-559 0 0,-2 3 0 0 0,1-1 0 0 0,-1 1 0 0 0,0 1 0 0 0,0-1 0 0 0,1 0 0 0 0,-1 0 0 0 0,1 1 0 0 0,0 0 0 0 0,4-3 0 0 0,3 1 0 0 0,-9 3 0 0 0,-1-1 0 0 0,1 1 0 0 0,0 0 0 0 0,-1 0 0 0 0,1 0 0 0 0,-1 1 0 0 0,1-1 0 0 0,0 0 0 0 0,-1 0 0 0 0,1 0 0 0 0,-1 0 0 0 0,1 1 0 0 0,0-1 0 0 0,-1 0 0 0 0,2 1 0 0 0,0 1 0 0 0,7 6 0 0 0,4 19 0 0 0,-11-22 0 0 0,0-1 0 0 0,-1-1 0 0 0,0 1 0 0 0,0-1 0 0 0,0 1 0 0 0,1 5 0 0 0,1 7 0 0 0,-2-3 0 0 0,0 0 0 0 0,0 0 0 0 0,-3 22 0 0 0,2-29 0 0 0,0-2 0 0 0,0 0 0 0 0,0-1 0 0 0,-1 1 0 0 0,1 0 0 0 0,-1-1 0 0 0,0 1 0 0 0,-1 4 0 0 0,-1-1 0 0 0,-2 6 0 0 0,2-7 0 0 0,2-10 0 0 0,1-9 0 0 0,3 5 0 0 0,0-1 0 0 0,1 1 0 0 0,0 0 0 0 0,1 0 0 0 0,-1 1 0 0 0,1-1 0 0 0,1 1 0 0 0,0 0 0 0 0,8-8 0 0 0,5-7 0 0 0,-3 3 0 0 0,2 1 0 0 0,28-24 0 0 0,11 6 0 0 0,-55 35 0 0 0,0 0 0 0 0,-1 0 0 0 0,1 0 0 0 0,0 0 0 0 0,0 0 0 0 0,0 1 0 0 0,0-1 0 0 0,0 1 0 0 0,0-1 0 0 0,0 1 0 0 0,2-1 0 0 0,-2 1 0 0 0,0-1 0 0 0,0 1 0 0 0,0 0 0 0 0,0 0 0 0 0,0-1 0 0 0,1 1 0 0 0,-1 0 0 0 0,0 1 0 0 0,0-1 0 0 0,0 0 0 0 0,0 1 0 0 0,0-1 0 0 0,0 1 0 0 0,0 0 0 0 0,0-1 0 0 0,3 3 0 0 0,1 0 0 0 0,7 4 0 0 0,-5 2 0 0 0,-6-7 0 0 0,-1 1 0 0 0,0 0 0 0 0,0-1 0 0 0,0 1 0 0 0,0 0 0 0 0,0 0 0 0 0,-1 0 0 0 0,1 0 0 0 0,-1 0 0 0 0,0 0 0 0 0,0 0 0 0 0,0 4 0 0 0,-7 41 0 0 0,4-32 0 0 0,1-2-311 0 0,-1-1-1 0 0,-1 0 1 0 0,0 1-1 0 0,-11 19 1 0 0,14-30 761 0 0,1-3 50 0 0,0 2-126 0 0,-2 6-576 0 0,1-6-248 0 0,1-2-50 0 0,0 0 58 0 0,0 0 221 0 0,1-2-166 0 0,2-5-346 0 0,0 0 0 0 0,1 1 0 0 0,0-1 0 0 0,0 1 0 0 0,0-1 0 0 0,1 1 0 0 0,0 0 0 0 0,7-6 0 0 0,-8 8 60 0 0,5-7-1374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18:5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183 160 15663 0 0,'0'0'356'0'0,"0"0"50"0"0,0 0 20 0 0,0 0-42 0 0,2-2-250 0 0,3-4 19 0 0,-4 4 567 0 0,0 2-568 0 0,-1-1-1 0 0,1 0 1 0 0,-1 1 0 0 0,1-1 0 0 0,-1 0 0 0 0,0 1-1 0 0,1-1 1 0 0,-1 0 0 0 0,0 0 0 0 0,1 1 0 0 0,-1-1-1 0 0,0 0 1 0 0,0 0 0 0 0,0 1 0 0 0,0-1 0 0 0,0 0-1 0 0,1 0 1 0 0,-2 0 0 0 0,1 1 0 0 0,0-3 0 0 0,0-16 805 0 0,-10-23 3655 0 0,9 41-4543 0 0,0-1-1 0 0,-1 1 0 0 0,1 0 1 0 0,-1 0-1 0 0,1 0 1 0 0,-1 0-1 0 0,0 0 1 0 0,-2-1-1 0 0,-5 0-68 0 0,-1 4 0 0 0,5 0 0 0 0,0 0 0 0 0,0 1 0 0 0,1-1 0 0 0,-1 1 0 0 0,0 0 0 0 0,1 0 0 0 0,0 0 0 0 0,0 1 0 0 0,0 0 0 0 0,0 0 0 0 0,0 0 0 0 0,1 0 0 0 0,0 0 0 0 0,-3 5 0 0 0,-4 11-163 0 0,-16 21 0 0 0,-6 11-410 0 0,29-45 504 0 0,0-1-1 0 0,1 1 1 0 0,-1 0 0 0 0,1 0 0 0 0,0 0-1 0 0,-1 9 1 0 0,4-12-374 0 0,-1-3 438 0 0,0 0 0 0 0,0 0 0 0 0,0 0 0 0 0,0 0-1 0 0,1 0 1 0 0,-1 0 0 0 0,0 0 0 0 0,1 0 0 0 0,-1 0-1 0 0,1 0 1 0 0,-1 0 0 0 0,1 0 0 0 0,-1 0-1 0 0,1 0 1 0 0,0 0 0 0 0,-1 0 0 0 0,1-1 0 0 0,0 1-1 0 0,0 0 1 0 0,0-1 0 0 0,0 1 0 0 0,-1 0 0 0 0,1-1-1 0 0,0 1 1 0 0,0-1 0 0 0,0 0 0 0 0,0 1-1 0 0,0-1 1 0 0,0 0 0 0 0,0 1 0 0 0,2-1 0 0 0,0 1 6 0 0,0-1-1 0 0,0 0 0 0 0,0 1 0 0 0,0-1 0 0 0,1 0 0 0 0,-1-1 0 0 0,0 1 0 0 0,0-1 0 0 0,0 1 0 0 0,1-1 0 0 0,3-2 0 0 0,33-14 0 0 0,-32 13 0 0 0,-2 1-2 0 0,0-1 0 0 0,1 0-1 0 0,-2 0 1 0 0,1-1 0 0 0,-1 0 0 0 0,6-6 0 0 0,28-35 46 0 0,-31 36-9 0 0,-7 8 85 0 0,0 1 1 0 0,0-1-1 0 0,0 1 0 0 0,0-1 1 0 0,-1 0-1 0 0,1 0 0 0 0,0 1 1 0 0,0-5-1 0 0,0 3 117 0 0,-1 1 206 0 0,0 1-294 0 0,-3-7-61 0 0,3 6 283 0 0,0 2 117 0 0,0 0 21 0 0,-2 0-66 0 0,-5-1-294 0 0,0 10-133 0 0,5-6-85 0 0,0 1 0 0 0,0-1 1 0 0,1 0-1 0 0,-1 0 0 0 0,1 1 0 0 0,0-1 0 0 0,0 1 1 0 0,0-1-1 0 0,0 1 0 0 0,1-1 0 0 0,0 1 0 0 0,-1 0 1 0 0,1-1-1 0 0,0 1 0 0 0,1 0 0 0 0,-1-1 0 0 0,1 1 1 0 0,-1-1-1 0 0,1 1 0 0 0,0-1 0 0 0,0 1 0 0 0,1-1 1 0 0,-1 0-1 0 0,1 1 0 0 0,0-1 0 0 0,0 0 0 0 0,0 0 1 0 0,0 0-1 0 0,3 3 0 0 0,-4-5 12 0 0,0 0 0 0 0,-1-1 0 0 0,1 1 1 0 0,0-1-1 0 0,0 1 0 0 0,0-1 0 0 0,0 0 0 0 0,-1 1 0 0 0,1-1 0 0 0,0 0 1 0 0,0 1-1 0 0,0-1 0 0 0,0 0 0 0 0,0 0 0 0 0,0 0 0 0 0,0 0 0 0 0,0 0 1 0 0,0 0-1 0 0,0 0 0 0 0,0 0 0 0 0,0 0 0 0 0,1-1 0 0 0,17-6-595 0 0,-8 1 804 0 0,0 0 0 0 0,-1-1 0 0 0,1-1 0 0 0,-2 1 0 0 0,1-2 0 0 0,-1 1 0 0 0,0-2 0 0 0,-1 1 0 0 0,0-1 0 0 0,-1 0 0 0 0,0 0 0 0 0,9-20 0 0 0,4-7-102 0 0,-10 18 146 0 0,13-33 1 0 0,-12 35 488 0 0,-1 0 219 0 0,-8 19-1052 0 0,-2 7-365 0 0,1 13-559 0 0,-1-20 994 0 0,1 11-71 0 0,7 1 133 0 0,4-5 16 0 0,-7-7 0 0 0,0 0 0 0 0,0-1 0 0 0,0 1 0 0 0,0-1 0 0 0,0-1 0 0 0,1 1 0 0 0,-1-1 0 0 0,10 0 0 0 0,-15 0 0 0 0,1 0 0 0 0,-1 0 0 0 0,0 0 0 0 0,1 0 0 0 0,-1 0 0 0 0,1 0 0 0 0,-1 0 0 0 0,1 0 0 0 0,-1 0 0 0 0,1 0 0 0 0,-1 0 0 0 0,1 0 0 0 0,-1 0 0 0 0,0 1 0 0 0,1-1 0 0 0,-1 0 0 0 0,1 0 0 0 0,-1 0 0 0 0,0 1 0 0 0,1-1 0 0 0,0 1 0 0 0,0 5 0 0 0,-1 0 0 0 0,1 1 0 0 0,-1-1 0 0 0,-1 12 0 0 0,1-15 0 0 0,-1 2 1 0 0,1 0-1 0 0,-1-1 1 0 0,0 1 0 0 0,0-1 0 0 0,-1 1-1 0 0,0-1 1 0 0,1 1 0 0 0,-2-1-1 0 0,1 0 1 0 0,0 0 0 0 0,-1 0-1 0 0,0 0 1 0 0,1-1 0 0 0,-5 5 0 0 0,-22 33-84 0 0,20-25-1370 0 0,8-13-2478 0 0,0 1-3375 0 0,3-16 868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18:5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85 17503 0 0,'0'0'399'0'0,"-2"-4"60"0"0,1 1-308 0 0,-3-11 599 0 0,4 13-697 0 0,0 1 1 0 0,-1 0 0 0 0,1-1-1 0 0,0 1 1 0 0,0 0-1 0 0,-1-1 1 0 0,1 1-1 0 0,-1 0 1 0 0,1 0-1 0 0,0-1 1 0 0,-1 1-1 0 0,1 0 1 0 0,0 0 0 0 0,-1 0-1 0 0,1 0 1 0 0,-1-1-1 0 0,1 1 1 0 0,-1 0-1 0 0,1 0 1 0 0,0 0-1 0 0,-1 0 1 0 0,1 0-1 0 0,-1 0 1 0 0,1 0 0 0 0,-1 0-1 0 0,1 0 1 0 0,-1 0-1 0 0,1 0 1 0 0,0 0-1 0 0,-1 1 1 0 0,1-1-1 0 0,-1 0 1 0 0,1 0 0 0 0,0 0-1 0 0,-1 0 1 0 0,0 1-1 0 0,-14 4 1103 0 0,12-2-1086 0 0,1-1 0 0 0,-1 0 0 0 0,1 1 0 0 0,-1 0 0 0 0,1 0 0 0 0,0-1 0 0 0,0 1 0 0 0,1 0 0 0 0,-1 1 0 0 0,0-1 0 0 0,1 0 0 0 0,0 0 0 0 0,0 1 0 0 0,0-1 0 0 0,-1 5 0 0 0,1-2-70 0 0,1 0 0 0 0,-1 0 0 0 0,1 0 0 0 0,1 6 0 0 0,2 5 0 0 0,-2-14 13 0 0,0 1-1 0 0,1 0 1 0 0,-1 0 0 0 0,1-1 0 0 0,0 1-1 0 0,0-1 1 0 0,0 1 0 0 0,0-1-1 0 0,1 0 1 0 0,-1 0 0 0 0,1 0-1 0 0,6 5 1 0 0,-8-7 61 0 0,1 0 1 0 0,1 1-1 0 0,-1-1 1 0 0,0 0-1 0 0,0-1 1 0 0,0 1-1 0 0,0 0 1 0 0,1-1-1 0 0,-1 1 1 0 0,0-1-1 0 0,1 0 0 0 0,-1 0 1 0 0,0 0-1 0 0,1 0 1 0 0,-1 0-1 0 0,0 0 1 0 0,0 0-1 0 0,1-1 1 0 0,-1 1-1 0 0,0-1 1 0 0,0 0-1 0 0,1 0 1 0 0,2-1-1 0 0,0-1 138 0 0,-1 0-1 0 0,1 0 1 0 0,-1 0 0 0 0,0-1 0 0 0,0 0-1 0 0,-1 1 1 0 0,6-8 0 0 0,9-8 222 0 0,-15 16-436 0 0,0 0 0 0 0,0-1 0 0 0,0 0 0 0 0,0 0-1 0 0,0 0 1 0 0,-1 0 0 0 0,0 0 0 0 0,0 0 0 0 0,3-8 0 0 0,-4 9 30 0 0,0 0 0 0 0,-1 0 0 0 0,1 0 1 0 0,-1 0-1 0 0,0 0 0 0 0,1 1 0 0 0,-1-1 1 0 0,-1 0-1 0 0,1 0 0 0 0,0 0 0 0 0,-1 0 1 0 0,1 0-1 0 0,-1 0 0 0 0,0 0 0 0 0,0 0 1 0 0,-1-2-1 0 0,-1-1-18 0 0,0 1 0 0 0,0 1 0 0 0,-1-1 0 0 0,0 0 0 0 0,1 1 0 0 0,-2 0 0 0 0,1 0 0 0 0,0 0 0 0 0,-1 0 0 0 0,1 1 0 0 0,-1 0 0 0 0,0 0 1 0 0,0 0-1 0 0,-1 0 0 0 0,1 1 0 0 0,0 0 0 0 0,-1 0 0 0 0,0 1 0 0 0,1-1 0 0 0,-1 1 0 0 0,-7-1 0 0 0,12 2-214 0 0,0 0 1 0 0,0 0-1 0 0,0 0 0 0 0,0 0 0 0 0,1 0 1 0 0,-1 1-1 0 0,0-1 0 0 0,0 0 0 0 0,0 0 1 0 0,1 0-1 0 0,-1 1 0 0 0,0-1 0 0 0,0 0 1 0 0,1 1-1 0 0,-1-1 0 0 0,0 1 0 0 0,1-1 1 0 0,-1 1-1 0 0,-1 0 0 0 0,2 0-678 0 0,-2 0-7649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18:5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12 13823 0 0,'0'0'315'0'0,"0"0"45"0"0,0 0 21 0 0,0 0-49 0 0,2-1-220 0 0,0-2 1353 0 0,-6 5 3193 0 0,-4 3-619 0 0,4-3-5562 0 0,-2 4 1627 0 0,0-1 0 0 0,0 1 0 0 0,0 1-1 0 0,1-1 1 0 0,0 1 0 0 0,-6 9 0 0 0,-22 47 669 0 0,21-37-668 0 0,-11 22-105 0 0,-28 84 0 0 0,41-97 0 0 0,-9 56 0 0 0,17-63 0 0 0,4-15 0 0 0,5-1 0 0 0,-5-10-6 0 0,0 0 0 0 0,1 0 0 0 0,-1-1 0 0 0,0 1 0 0 0,1-1 0 0 0,-1 1-1 0 0,1-1 1 0 0,-1 0 0 0 0,1 0 0 0 0,0 0 0 0 0,-1 0 0 0 0,1-1 0 0 0,0 1 0 0 0,0-1 0 0 0,-1 1-1 0 0,1-1 1 0 0,0 0 0 0 0,0 0 0 0 0,0 0 0 0 0,0-1 0 0 0,-1 1 0 0 0,1-1 0 0 0,0 1 0 0 0,0-1 0 0 0,3-1-1 0 0,4-2 6 0 0,0-1 0 0 0,0 1 0 0 0,0-2 0 0 0,0 1 0 0 0,9-9 0 0 0,0 0 149 0 0,0-1 0 0 0,29-30 1 0 0,-39 35 124 0 0,-1 0 0 0 0,-1 0 0 0 0,1 0 0 0 0,-2-1 0 0 0,1 0 0 0 0,-2 0 0 0 0,6-13 0 0 0,-9 16-101 0 0,3-5 189 0 0,0-1 0 0 0,-1 1 0 0 0,3-25 0 0 0,-5 26-351 0 0,-1 2-9 0 0,0 0 0 0 0,0 1 0 0 0,-1-1 0 0 0,0 0 0 0 0,-3-18 0 0 0,1 22-1 0 0,-15-60 0 0 0,15 59 0 0 0,-1 1 0 0 0,0 0 0 0 0,0 0 0 0 0,0 0 0 0 0,0 0 0 0 0,-1 0 0 0 0,0 1 0 0 0,-5-6 0 0 0,2 4 0 0 0,1 3 0 0 0,-6 0 0 0 0,10 3-139 0 0,1 1 1 0 0,0 0-1 0 0,-1-1 1 0 0,1 1-1 0 0,0 0 0 0 0,-1 0 1 0 0,1 0-1 0 0,-1 0 1 0 0,1 0-1 0 0,0 0 0 0 0,-1 1 1 0 0,1-1-1 0 0,-1 0 0 0 0,1 1 1 0 0,0-1-1 0 0,-1 1 1 0 0,1-1-1 0 0,0 1 0 0 0,0-1 1 0 0,0 1-1 0 0,-1 0 1 0 0,1 0-1 0 0,0 0 0 0 0,-1 1 1 0 0,-2 2-1067 0 0,0 0 0 0 0,0 1 0 0 0,0-1 0 0 0,-4 9 0 0 0,0-1-6305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0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24 264 13823 0 0,'0'0'315'0'0,"0"0"45"0"0,0 0 21 0 0,0 0-49 0 0,0 0-149 0 0,0 0 194 0 0,0-11 1199 0 0,-1 5-1272 0 0,1 1 0 0 0,-1-1 0 0 0,2 0 0 0 0,-1 1-1 0 0,1-1 1 0 0,-1 1 0 0 0,1-1 0 0 0,1 1 0 0 0,-1-1-1 0 0,1 1 1 0 0,0-1 0 0 0,0 1 0 0 0,1 0 0 0 0,3-6 0 0 0,14-25 1184 0 0,-8 12-1362 0 0,23-31 1906 0 0,-33 52-1837 0 0,-1 0 1 0 0,1 0-1 0 0,-1 0 0 0 0,0 0 0 0 0,1 0 1 0 0,-2 0-1 0 0,2-6 0 0 0,1-3 307 0 0,-1 4-502 0 0,6 43 0 0 0,-6 2 0 0 0,-2-1 0 0 0,-1 0 0 0 0,-1 0 0 0 0,-2 0 0 0 0,-2 0 0 0 0,-11 38 0 0 0,5-29 0 0 0,6-18 0 0 0,-1 1 0 0 0,-1-2 0 0 0,-22 47 0 0 0,25-63 0 0 0,-1-5 0 0 0,2-7-64 0 0,3 1-273 0 0,1 1-138 0 0,0 0-33 0 0,0 0-4 0 0,0 0 0 0 0,0 0 0 0 0,-9-8-1445 0 0,7 5 1213 0 0,0-1 1 0 0,0 1-1 0 0,0-1 0 0 0,0 0 1 0 0,1 1-1 0 0,-1-1 0 0 0,1 0 1 0 0,0 0-1 0 0,0 0 0 0 0,0 0 1 0 0,1-5-1 0 0,-1-8-1303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18:5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15663 0 0,'0'0'719'0'0,"0"0"-20"0"0,2 0-449 0 0,6-1 610 0 0,0-1 1 0 0,1 0-1 0 0,-1 0 0 0 0,12-6 1 0 0,-8 3 1301 0 0,22-5 0 0 0,0 1-133 0 0,20-13-369 0 0,-42 17-1643 0 0,1 5-17 0 0,-11 0-254 0 0,-1 0 1 0 0,1 0-1 0 0,0 0 0 0 0,-1 0 0 0 0,1 0 1 0 0,0 0-1 0 0,-1 0 0 0 0,1 1 0 0 0,0-1 1 0 0,-1 1-1 0 0,1 0 0 0 0,-1-1 0 0 0,1 1 1 0 0,-1 0-1 0 0,1 0 0 0 0,-1 0 0 0 0,1 0 1 0 0,0 1-1 0 0,5 4-1174 0 0,6 3-107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18:5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15663 0 0,'0'0'719'0'0,"0"0"-20"0"0,0 0-238 0 0,2 2 656 0 0,2-1-659 0 0,0 1 0 0 0,0-1 0 0 0,0 0 0 0 0,0 0 0 0 0,0 0 0 0 0,0-1 0 0 0,1 1 0 0 0,-1-1 0 0 0,0 0 0 0 0,0 0 0 0 0,1-1 0 0 0,-1 1 0 0 0,0-1 0 0 0,4-1 0 0 0,29-2 1012 0 0,-29 4-1212 0 0,25-3 100 0 0,-17-1-331 0 0,-6 1-67 0 0,-1 1 0 0 0,1 1 0 0 0,13-2 0 0 0,-21 3-656 0 0,-2 0-258 0 0,0 0-1011 0 0,0 0-4023 0 0,0 0-1724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18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15663 0 0,'0'0'719'0'0,"0"0"-20"0"0,2 0-449 0 0,8 2 654 0 0,0-1 0 0 0,0 0 1 0 0,0 0-1 0 0,0-1 0 0 0,0-1 0 0 0,0 0 0 0 0,0 0 0 0 0,0-1 0 0 0,0 0 0 0 0,13-5 0 0 0,-14 4-711 0 0,1-1 0 0 0,-1 0 0 0 0,10-6 0 0 0,-18 9 303 0 0,-1 1 15 0 0,0 0-204 0 0,18-4-8118 0 0,-15 3 7627 0 0,-1 0-1352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18:5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80 408 13823 0 0,'0'0'315'0'0,"0"-3"45"0"0,1-23 297 0 0,7-32 0 0 0,-4 36 1596 0 0,4-18 816 0 0,13-41 1 0 0,-10 43-1373 0 0,9-54 0 0 0,-18 58-824 0 0,-2 25 154 0 0,-1 8-878 0 0,-5-2-133 0 0,-2 9-16 0 0,3 2 0 0 0,1 1 0 0 0,0 0 0 0 0,0 0 0 0 0,0 0 0 0 0,1 1 0 0 0,1-1 0 0 0,-2 11 0 0 0,-1-1 0 0 0,-7 33 0 0 0,-20 68 0 0 0,-13 21 0 0 0,34-108 0 0 0,7-22-64 0 0,3-9-273 0 0,1-2-138 0 0,22-10-641 0 0,19-29-3724 0 0,-32 30 3519 0 0,-8 8-1143 0 0,1-1-80 0 0,8-9-15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18:5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19351 0 0,'0'0'886'0'0,"0"0"-21"0"0,0 0-410 0 0,0 0 320 0 0,0 0 200 0 0,0 0 38 0 0,0 0-59 0 0,0-2-289 0 0,19-38 2443 0 0,-17 37-2664 0 0,-1-6-289 0 0,4-8-135 0 0,-2 13-20 0 0,0 1-3 0 0,11-16 34 0 0,-3-3-195 0 0,-10 20-532 0 0,-1 2-258 0 0,0 0-56 0 0,0 0-149 0 0,0 0-573 0 0,0 0-253 0 0,0 0-51 0 0,0 0-11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18:5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13823 0 0,'0'0'630'0'0,"0"0"-13"0"0,-2 1-252 0 0,2-1-744 0 0,-11 2 2827 0 0,11-2-2323 0 0,0 0 0 0 0,-1 0 0 0 0,1 0-1 0 0,0 0 1 0 0,-1 0 0 0 0,1 0 0 0 0,0 0-1 0 0,0 0 1 0 0,-1 0 0 0 0,1 0 0 0 0,0 0-1 0 0,-1 0 1 0 0,1 0 0 0 0,0 0 0 0 0,0 0 0 0 0,-1 0-1 0 0,1 0 1 0 0,0 0 0 0 0,0 0 0 0 0,-1 0-1 0 0,1-1 1 0 0,0 1 0 0 0,0 0 0 0 0,-1 0-1 0 0,1 0 1 0 0,0 0 0 0 0,0-1 0 0 0,-1 1-1 0 0,1-1 1 0 0,0 1 899 0 0,0 0-69 0 0,0 0-290 0 0,0 0-121 0 0,0 0-28 0 0,0 0-72 0 0,1-1-289 0 0,1-3-75 0 0,1 1 1 0 0,-1 0-1 0 0,1 0 1 0 0,0 0-1 0 0,0 0 0 0 0,0 0 1 0 0,0 1-1 0 0,0-1 1 0 0,1 1-1 0 0,-1 0 1 0 0,1 0-1 0 0,4-2 0 0 0,3 0 175 0 0,-1 0 0 0 0,1 1 0 0 0,15-3 0 0 0,-21 5-140 0 0,0 0 1 0 0,0 0-1 0 0,0 1 0 0 0,0 0 1 0 0,0 0-1 0 0,10 1 0 0 0,2-1 518 0 0,-13 0-190 0 0,45 4-278 0 0,-35-2-165 0 0,-2 3 0 0 0,10 2 72 0 0,-21-6 299 0 0,-1-1 117 0 0,0 0 21 0 0,1 2-66 0 0,1 3-349 0 0,1 4-23 0 0,-6 18-71 0 0,0-10 0 0 0,-2-1 0 0 0,0 0 0 0 0,-8 17 0 0 0,-7 21 0 0 0,-30 128 0 0 0,44-161 0 0 0,-4 13 0 0 0,-6 41 0 0 0,14-62 0 0 0,1-3-64 0 0,0-8-273 0 0,1-2-138 0 0,0 0-33 0 0,0 0 65 0 0,7-12-556 0 0,-3 2 393 0 0,-3 6 98 0 0,0 0-1 0 0,0 0 1 0 0,0 0 0 0 0,-1 0-1 0 0,1 0 1 0 0,-1 0 0 0 0,0 0-1 0 0,0 0 1 0 0,-2-8 0 0 0,1 7-334 0 0,-2-9-2193 0 0,1 1 1499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18:5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13823 0 0,'-1'1'630'0'0,"-2"3"-1000"0"0,-7 8 8514 0 0,9-12-8070 0 0,1 1 1 0 0,0-1-1 0 0,-1 0 0 0 0,1 0 1 0 0,0 0-1 0 0,-1 1 0 0 0,1-1 0 0 0,0 0 1 0 0,0 0-1 0 0,-1 1 0 0 0,1-1 0 0 0,0 0 1 0 0,0 1-1 0 0,-1-1 0 0 0,1 0 1 0 0,0 1-1 0 0,0-1 0 0 0,0 0 0 0 0,0 1 1 0 0,0-1-1 0 0,-1 0 0 0 0,1 1 0 0 0,0-1 1 0 0,0 0-1 0 0,0 1 0 0 0,0-1 0 0 0,0 1 1 0 0,0-1-1 0 0,0 0 0 0 0,0 1 1 0 0,0-1-1 0 0,0 0 0 0 0,1 1 0 0 0,-1-1 1 0 0,0 1-1 0 0,0-1 0 0 0,0 0 0 0 0,0 1 1 0 0,0-1-1 0 0,1 0 0 0 0,-1 1 1 0 0,0-1-1 0 0,0 0 0 0 0,1 0 0 0 0,-1 1 1 0 0,0-1-1 0 0,0 0 0 0 0,1 0 0 0 0,-1 1 1 0 0,0-1-1 0 0,1 0 0 0 0,-1 0 1 0 0,0 0-1 0 0,1 0 0 0 0,-1 1 0 0 0,0-1 1 0 0,1 0-1 0 0,20 5 1414 0 0,156 2 1592 0 0,-85 9-2472 0 0,-73-13-608 0 0,-12-3 0 0 0,2 0 0 0 0,0-1-133 0 0,-7 0-563 0 0,-2 1-258 0 0,1-13-8131 0 0,0-2 97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0:5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69 242 10135 0 0,'0'0'231'0'0,"0"0"29"0"0,0 0 19 0 0,0 0 37 0 0,0 0 125 0 0,-5 6 329 0 0,3-6 3565 0 0,2-4-3942 0 0,0 0 0 0 0,0 0 0 0 0,1 1 0 0 0,-1-1 0 0 0,1 0 0 0 0,0 0 0 0 0,0 1-1 0 0,0-1 1 0 0,3-5 0 0 0,18-37 1491 0 0,-11 27-1041 0 0,56-115 1301 0 0,-64 128-2144 0 0,-4 15 0 0 0,-1-4 0 0 0,2-1 0 0 0,-1 1 0 0 0,0 0 0 0 0,1-1 0 0 0,0 6 0 0 0,-1 21 0 0 0,-4 7 0 0 0,-2 0 0 0 0,-13 45 0 0 0,-8 21 0 0 0,-9 28 0 0 0,24-90 0 0 0,6-20 0 0 0,-15 38 0 0 0,15-42 594 0 0,3-8-136 0 0,-1 0 0 0 0,-7 12 0 0 0,11-20-779 0 0,1-2-154 0 0,0 0-33 0 0,0 0 65 0 0,7-33 278 0 0,2-23-4092 0 0,-6 38 2722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0:5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53 10135 0 0,'-1'0'464'0'0,"-18"2"151"0"0,14-1-8 0 0,1 0-1 0 0,-1 0 1 0 0,0 1-1 0 0,1-1 1 0 0,-8 5-1 0 0,11-5-308 0 0,-1-1 1 0 0,1 1-1 0 0,0 0 1 0 0,-1-1-1 0 0,1 1 0 0 0,0-1 1 0 0,-1 1-1 0 0,1-1 0 0 0,-1 0 1 0 0,1 1-1 0 0,-1-1 0 0 0,1 0 1 0 0,-1 0-1 0 0,1 0 0 0 0,0 0 1 0 0,-1 0-1 0 0,-1-1 0 0 0,1 1 589 0 0,-6 3-583 0 0,-4 5 5527 0 0,20-7-4926 0 0,20-4-1368 0 0,-10-1 855 0 0,0-1-1 0 0,23-10 1 0 0,22-7 409 0 0,-26 8-801 0 0,-30 11 0 0 0,-1 1 0 0 0,1-1 0 0 0,0 1 0 0 0,-1 0 0 0 0,1 1 0 0 0,10-2 0 0 0,38 0-64 0 0,-53 3-273 0 0,-2 0-138 0 0,0 0-33 0 0,0 0 65 0 0,3 0 294 0 0,8-1 61 0 0,-9 0-283 0 0,-2 1-117 0 0,0 0-21 0 0,0 0-207 0 0,-2 13-2809 0 0,-5-2 1493 0 0,-1-3-15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0:5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82 15663 0 0,'0'0'356'0'0,"0"0"50"0"0,0 0 20 0 0,0 0-42 0 0,-1 2-250 0 0,-10 12 19 0 0,10-12 567 0 0,1-2 249 0 0,-7 12 1916 0 0,6-11-2712 0 0,0 0-1 0 0,0 0 1 0 0,1 0 0 0 0,-1 0-1 0 0,0 0 1 0 0,0 0 0 0 0,1 0 0 0 0,-1 0-1 0 0,1 1 1 0 0,-1-1 0 0 0,1 0-1 0 0,-1 0 1 0 0,1 1 0 0 0,0-1-1 0 0,0 0 1 0 0,0 0 0 0 0,-1 1-1 0 0,1-1 1 0 0,1 2 0 0 0,0 0-69 0 0,-1-2-16 0 0,1 0-1 0 0,-1 1 1 0 0,0-1-1 0 0,1 0 1 0 0,0 0-1 0 0,-1 0 1 0 0,1 0 0 0 0,0 0-1 0 0,0 0 1 0 0,-1 0-1 0 0,1 0 1 0 0,1 1-1 0 0,0-1-38 0 0,0 0-1 0 0,-1-1 0 0 0,1 1 1 0 0,0 0-1 0 0,0-1 1 0 0,-1 1-1 0 0,1-1 0 0 0,0 0 1 0 0,0 1-1 0 0,0-1 1 0 0,0 0-1 0 0,-1 0 0 0 0,1 0 1 0 0,0 0-1 0 0,0-1 1 0 0,2 0-1 0 0,8-2-48 0 0,-1 0 0 0 0,0-1 0 0 0,-1-1 0 0 0,1 0 0 0 0,12-8 0 0 0,-13 7 0 0 0,65-40-1380 0 0,-49 29-35 0 0,0 1 0 0 0,53-23 0 0 0,-77 38-617 0 0,-2 1-15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0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13 191 13823 0 0,'0'0'315'0'0,"0"0"45"0"0,0 0 21 0 0,0 0-49 0 0,0-3-220 0 0,0-6-29 0 0,0 7 282 0 0,-10-21 7211 0 0,9 22-7389 0 0,0-2-210 0 0,0-6 3519 0 0,2 8-3053 0 0,3-4-294 0 0,-1 2-148 0 0,-1 1 1 0 0,1-1-1 0 0,0 1 0 0 0,-1 0 0 0 0,1 0 1 0 0,0 0-1 0 0,0 0 0 0 0,0 0 0 0 0,1 1 1 0 0,-1 0-1 0 0,0-1 0 0 0,1 1 0 0 0,-1 0 0 0 0,7-1 1 0 0,10-3-5 0 0,58-26 3 0 0,-44 17 0 0 0,0 2 0 0 0,1 1 0 0 0,1 1 0 0 0,39-4 0 0 0,-55 11 0 0 0,31 2 0 0 0,-32 1 0 0 0,33-5 0 0 0,-42 5 0 0 0,-1 4 0 0 0,-2 1-64 0 0,-6-4-273 0 0,-1-1-138 0 0,0 0-33 0 0,0 0-4 0 0,0 0 0 0 0,0 0 0 0 0,0 0 0 0 0,0 0-136 0 0,0 0-572 0 0,0 0-253 0 0,0 0-1108 0 0,0 0-4241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0:5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13823 0 0,'0'0'315'0'0,"0"0"45"0"0,0 0 21 0 0,0 0-49 0 0,1-2-220 0 0,1 1-85 0 0,-1 0 0 0 0,1 0-1 0 0,-1 0 1 0 0,1 0 0 0 0,-1-1-1 0 0,0 1 1 0 0,0-1 0 0 0,0 1-1 0 0,1-1 1 0 0,-2 1 0 0 0,1-1-1 0 0,0 1 1 0 0,0-1 0 0 0,0-2-1 0 0,2-3 445 0 0,6-7 349 0 0,-2 3 899 0 0,0-1 1 0 0,-1 0-1 0 0,7-17 0 0 0,-12 26-1620 0 0,1-3 231 0 0,17-23 989 0 0,-18 27-948 0 0,-1 2 117 0 0,0 0 21 0 0,0 0-66 0 0,0 0-434 0 0,-1 3 135 0 0,-15 12-132 0 0,6-4-12 0 0,2 0 0 0 0,0 1 0 0 0,0 0 0 0 0,1 0 0 0 0,0 1 0 0 0,-8 24 0 0 0,13-34 0 0 0,2 0 0 0 0,-1 16 0 0 0,0-16-101 0 0,1 0 0 0 0,0 0-1 0 0,0 0 1 0 0,0-1 0 0 0,1 1 0 0 0,-1 0-1 0 0,0 0 1 0 0,1 0 0 0 0,0 0 0 0 0,0-1-1 0 0,0 1 1 0 0,0 0 0 0 0,0-1 0 0 0,0 1 0 0 0,4 4-1 0 0,-2-2-37 0 0,-2-3 244 0 0,0-1 0 0 0,1 1 0 0 0,-1-1-1 0 0,0 1 1 0 0,1-1 0 0 0,-1 1 0 0 0,1-1-1 0 0,-1 0 1 0 0,1 0 0 0 0,3 2-1 0 0,-3-2 338 0 0,0-1-293 0 0,3 2-134 0 0,-3-1-15 0 0,0-1 0 0 0,1 1 0 0 0,-1-1 0 0 0,0 0 1 0 0,1 0-1 0 0,-1 0 0 0 0,1 0 0 0 0,-1 0 0 0 0,0 0 0 0 0,1-1 0 0 0,-1 1 0 0 0,4-2 0 0 0,1 1 0 0 0,-1 0 0 0 0,0-1 0 0 0,1 0 0 0 0,-1 0 0 0 0,0 0 0 0 0,10-6 0 0 0,-5 1 0 0 0,-1-1 0 0 0,-1 0 0 0 0,14-14 0 0 0,-11 12 0 0 0,-2-1 0 0 0,3-5 0 0 0,2-5 163 0 0,-5 7 214 0 0,0 0 0 0 0,1 1 0 0 0,1 0 0 0 0,23-20 0 0 0,-24 26-377 0 0,0 5 0 0 0,0 7 0 0 0,-2 3 0 0 0,-6-5-74 0 0,-1 1 0 0 0,0-1 0 0 0,1 1 0 0 0,-1 0-1 0 0,-1-1 1 0 0,1 1 0 0 0,-1 0 0 0 0,1 0 0 0 0,0 7 0 0 0,0 2-291 0 0,-2 0 1 0 0,0 16-1 0 0,0 2 208 0 0,-3-1 157 0 0,3-30 0 0 0,0 0 0 0 0,0 0 0 0 0,0 1 0 0 0,0-1 0 0 0,-1 0 0 0 0,1 1 0 0 0,0-1 0 0 0,0 0 0 0 0,0 1 0 0 0,0-1 0 0 0,0 0 0 0 0,0 0 0 0 0,0 1 0 0 0,0-1 0 0 0,0 0 0 0 0,0 1 0 0 0,0-1 0 0 0,0 0 0 0 0,0 1 0 0 0,0-1 0 0 0,1 0 0 0 0,-1 1 0 0 0,0-1 0 0 0,0 0 0 0 0,0 0 0 0 0,0 1 0 0 0,1-1 0 0 0,-1 0 0 0 0,0 0 0 0 0,0 1 0 0 0,0-1 0 0 0,1 0 0 0 0,-1 0 0 0 0,0 0 0 0 0,0 1 0 0 0,1-1 0 0 0,-1 0 0 0 0,0 0 0 0 0,1 0 0 0 0,-1 0 0 0 0,0 0 0 0 0,0 1 0 0 0,1-1 0 0 0,-1 0 0 0 0,0 0 0 0 0,1 0 0 0 0,-1 0 0 0 0,0 0 0 0 0,1 0 0 0 0,-1 0 0 0 0,0 0 0 0 0,1 0 0 0 0,-1 0 0 0 0,0 0 0 0 0,1-1 0 0 0,-1 1 0 0 0,0 0 0 0 0,0 0 0 0 0,1 0 0 0 0,-1 0 0 0 0,0 0 0 0 0,1-1 0 0 0,-1 1 0 0 0,0 0 0 0 0,0 0 0 0 0,0 0 0 0 0,1-1 0 0 0,-1 1 0 0 0,0 0 0 0 0,4-2 0 0 0,0 0 0 0 0,-1 0 0 0 0,1-1 0 0 0,-1 1 0 0 0,0-1 0 0 0,0 0 0 0 0,0 1 0 0 0,0-1 0 0 0,2-4 0 0 0,21-32 0 0 0,-8 11 0 0 0,-9 14 0 0 0,1 0 0 0 0,1 1 0 0 0,0 1 0 0 0,20-18 0 0 0,-31 30 0 0 0,0 0 0 0 0,0-1 0 0 0,0 1 0 0 0,1 0 0 0 0,-1 0 0 0 0,0-1 0 0 0,0 1 0 0 0,1 0 0 0 0,-1 0 0 0 0,0-1 0 0 0,1 1 0 0 0,-1 0 0 0 0,0 0 0 0 0,1 0 0 0 0,-1-1 0 0 0,0 1 0 0 0,1 0 0 0 0,-1 0 0 0 0,0 0 0 0 0,1 0 0 0 0,-1 0 0 0 0,0 0 0 0 0,1 0 0 0 0,-1 0 0 0 0,1 0 0 0 0,-1 0 0 0 0,0 0 0 0 0,1 0 0 0 0,-1 0 0 0 0,0 0 0 0 0,1 0 0 0 0,-1 0 0 0 0,0 0 0 0 0,1 1 0 0 0,-1-1 0 0 0,0 0 0 0 0,1 0 0 0 0,-1 0 0 0 0,0 0 0 0 0,1 1 0 0 0,-1-1 0 0 0,0 0 0 0 0,0 0 0 0 0,1 1 0 0 0,-1-1 0 0 0,0 0 0 0 0,0 1 0 0 0,1-1 0 0 0,-1 0 0 0 0,0 1 0 0 0,0-1 0 0 0,0 1 0 0 0,1-1 0 0 0,1 3 0 0 0,0-1 0 0 0,0 0 0 0 0,0 1 0 0 0,0-1 0 0 0,-1 1 0 0 0,1 0 0 0 0,0-1 0 0 0,-1 1 0 0 0,0 0 0 0 0,0 0 0 0 0,0 0 0 0 0,0 0 0 0 0,0 0 0 0 0,-1 0 0 0 0,1 0 0 0 0,-1 5 0 0 0,1 2 0 0 0,1 7 0 0 0,-2 30 0 0 0,-1-33 0 0 0,1 0 0 0 0,1 0 0 0 0,2 17 0 0 0,-1-20 0 0 0,-2-11 0 0 0,-1 0 0 0 0,1 1 0 0 0,0-1 0 0 0,0 0 0 0 0,0 1 0 0 0,1-1 0 0 0,-1 0 0 0 0,0 0 0 0 0,0 1 0 0 0,0-1 0 0 0,0 0 0 0 0,0 0 0 0 0,0 1 0 0 0,0-1 0 0 0,0 0 0 0 0,0 0 0 0 0,1 1 0 0 0,-1-1 0 0 0,0 0 0 0 0,0 0 0 0 0,0 0 0 0 0,1 1 0 0 0,-1-1 0 0 0,0 0 0 0 0,0 0 0 0 0,0 0 0 0 0,1 0 0 0 0,-1 1 0 0 0,0-1 0 0 0,0 0 0 0 0,1 0 0 0 0,-1 0 0 0 0,0 0 0 0 0,0 0 0 0 0,1 0 0 0 0,-1 0 0 0 0,0 0 0 0 0,0 0 0 0 0,1 0 0 0 0,-1 0 0 0 0,0 0 0 0 0,1 0 0 0 0,-1 0 0 0 0,0 0 0 0 0,0 0 0 0 0,1 0 0 0 0,-1 0 0 0 0,1 0 0 0 0,10-7 0 0 0,-10 7 0 0 0,8-8 0 0 0,-1 0 0 0 0,1 0 0 0 0,-1-1 0 0 0,0 0 0 0 0,-1-1 0 0 0,0 1 0 0 0,8-17 0 0 0,19-24 0 0 0,-26 40 61 0 0,-1 0 191 0 0,1 1 1 0 0,0-1-1 0 0,0 2 0 0 0,1-1 0 0 0,0 1 0 0 0,12-8 1 0 0,-18 15-104 0 0,5-1-133 0 0,1 5-16 0 0,-8-3 0 0 0,0 0 0 0 0,-1 0 0 0 0,1 0 0 0 0,0 1 0 0 0,0-1 0 0 0,-1 0 0 0 0,1 1 0 0 0,0-1 0 0 0,-1 1 0 0 0,1-1 0 0 0,0 1 0 0 0,-1-1 0 0 0,1 1 0 0 0,-1-1 0 0 0,1 1 0 0 0,-1 0 0 0 0,1-1 0 0 0,-1 1 0 0 0,1-1 0 0 0,-1 1 0 0 0,1 1 0 0 0,0 0 0 0 0,6 7 0 0 0,0 0 0 0 0,0 0 0 0 0,-1 1 0 0 0,0 0 0 0 0,-1 0 0 0 0,6 16 0 0 0,8 24 0 0 0,-17-45-198 0 0,-1 0 1 0 0,0 0-1 0 0,0 0 1 0 0,-1 0-1 0 0,0 0 0 0 0,1 1 1 0 0,-2-1-1 0 0,1 0 1 0 0,-2 9-1 0 0,2-14 197 0 0,0 1-1 0 0,0-1 1 0 0,0 0-1 0 0,0 0 1 0 0,0 1-1 0 0,0-1 1 0 0,0 0-1 0 0,0 0 1 0 0,0 1-1 0 0,0-1 1 0 0,0 0-1 0 0,0 0 1 0 0,0 1 0 0 0,0-1-1 0 0,0 0 1 0 0,0 0-1 0 0,0 0 1 0 0,0 1-1 0 0,1-1 1 0 0,-1 0-1 0 0,0 0 1 0 0,0 0-1 0 0,0 1 1 0 0,0-1-1 0 0,1 0 1 0 0,-1 0-1 0 0,0 0 1 0 0,0 1 0 0 0,0-1-1 0 0,1 0 1 0 0,-1 0-1 0 0,0 0 1 0 0,0 0-1 0 0,0 0 1 0 0,1 0-1 0 0,-1 0 1 0 0,0 0-1 0 0,0 1 1 0 0,1-1-1 0 0,-1 0 1 0 0,0 0-1 0 0,0 0 1 0 0,1 0 0 0 0,-1 0-1 0 0,0 0 1 0 0,0 0-1 0 0,1 0 1 0 0,-1-1-1 0 0,0 1 1 0 0,0 0-1 0 0,1 0 1 0 0,-1 0-1 0 0,0 0 1 0 0,0 0-1 0 0,1 0 1 0 0,-1 0-1 0 0,0-1 1 0 0,0 1 0 0 0,1 0-1 0 0,2-2-141 0 0,0 1 0 0 0,0-1 1 0 0,0 0-1 0 0,0 0 0 0 0,0 0 0 0 0,0 0 0 0 0,-1 0 1 0 0,1-1-1 0 0,-1 1 0 0 0,1-1 0 0 0,2-4 0 0 0,21-35-2852 0 0,-17 23 1471 0 0,-1 2-11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0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10135 0 0,'0'0'464'0'0,"0"0"-9"0"0,6-6-70 0 0,-4 4 65 0 0,-1 0 0 0 0,0 1 0 0 0,0-1 0 0 0,0 0 0 0 0,0 1 0 0 0,0-1 0 0 0,-1 0 0 0 0,2-2 0 0 0,-2 3 1015 0 0,8-15 1796 0 0,-1 6-2200 0 0,-1 0 0 0 0,2 0 0 0 0,8-9 0 0 0,3-2 30 0 0,-15 15-902 0 0,1 0 1 0 0,0 0 0 0 0,0 1-1 0 0,11-8 1 0 0,-10 7 281 0 0,-5 5-425 0 0,1 0 0 0 0,-1 0 1 0 0,0 0-1 0 0,0 0 0 0 0,0 0 0 0 0,0 1 0 0 0,1-1 0 0 0,-1 0 0 0 0,0 1 1 0 0,1-1-1 0 0,-1 1 0 0 0,1-1 0 0 0,2 1 0 0 0,5-2-46 0 0,-1 5 0 0 0,-6-1 0 0 0,-1 0 0 0 0,1 0 0 0 0,-1 0 0 0 0,1 0 0 0 0,-1 1 0 0 0,0-1 0 0 0,0 0 0 0 0,0 1 0 0 0,0-1 0 0 0,0 1 0 0 0,-1-1 0 0 0,1 1 0 0 0,-1 0 0 0 0,0-1 0 0 0,1 1 0 0 0,-1-1 0 0 0,-1 4 0 0 0,1 7 0 0 0,-2 1 0 0 0,-2 12 0 0 0,3-20 0 0 0,-12 40 15 0 0,8-32-41 0 0,0 1-1 0 0,-3 27 1 0 0,7-40-311 0 0,1-2-138 0 0,0 0-33 0 0,0 0-4 0 0,0 0 0 0 0,2-2 0 0 0,7-15-2953 0 0,-5 10-302 0 0,4-7-3753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0:5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78 21191 0 0,'-1'2'480'0'0,"-8"10"1639"0"0,7-12 824 0 0,8-8-2282 0 0,40-45-4643 0 0,-21 22 2449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0:5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0 863 11975 0 0,'0'0'267'0'0,"0"0"42"0"0,0 0 17 0 0,0 0-28 0 0,1-3-196 0 0,-1-1 329 0 0,2-1 0 0 0,-1 1 0 0 0,0 0-1 0 0,1-1 1 0 0,0 1 0 0 0,0 0 0 0 0,0 0 0 0 0,3-4 0 0 0,-2 4 32 0 0,1 0-1 0 0,-1-1 1 0 0,0 1-1 0 0,0-1 1 0 0,0 1-1 0 0,-1-1 1 0 0,3-9-1 0 0,-4 13-354 0 0,-1-1 0 0 0,1 1 1 0 0,0-1-1 0 0,-1 1 0 0 0,1 0 0 0 0,0-1 0 0 0,0 1 0 0 0,0 0 0 0 0,0-1 0 0 0,2-1 1 0 0,3-4 237 0 0,-2 0-38 0 0,-1 3-233 0 0,-1 0-1 0 0,1 0 1 0 0,-1 0-1 0 0,0 0 1 0 0,0 0-1 0 0,0 0 1 0 0,-1-1 0 0 0,1 1-1 0 0,-1-1 1 0 0,0-4-1 0 0,0 2 92 0 0,1-1 0 0 0,-1 1 0 0 0,1 0 0 0 0,1 0 0 0 0,-1 0 0 0 0,1 0 0 0 0,6-10 0 0 0,-4 7 74 0 0,0 0 0 0 0,4-14 0 0 0,6-17 264 0 0,-9 28-36 0 0,6-25 0 0 0,17-73 1580 0 0,-20 75-1745 0 0,27-66 0 0 0,-33 95-301 0 0,7-13-2 0 0,1-1 0 0 0,0 2 0 0 0,2 0 0 0 0,0 0 0 0 0,16-16 0 0 0,17-24 0 0 0,-25 35 0 0 0,-10 17 0 0 0,8 0 0 0 0,-14 7 0 0 0,6-1 0 0 0,-7 2 0 0 0,-1 0 0 0 0,1 0 0 0 0,-1 0 0 0 0,1 1 0 0 0,-1 0 0 0 0,0-1 0 0 0,1 1 0 0 0,-1 1 0 0 0,0-1 0 0 0,0 0 0 0 0,-1 1 0 0 0,1-1 0 0 0,0 1 0 0 0,-1 0 0 0 0,0 0 0 0 0,1 0 0 0 0,1 4 0 0 0,2 4 0 0 0,1 0 0 0 0,-2 0 0 0 0,8 23 0 0 0,-10-27 0 0 0,-1 0 0 0 0,0 0 0 0 0,-1 0 0 0 0,0 1 0 0 0,0-1 0 0 0,0 1 0 0 0,-1-1 0 0 0,0 0 0 0 0,-1 1 0 0 0,0-1 0 0 0,0 1 0 0 0,0-1 0 0 0,-1 0 0 0 0,0 0 0 0 0,0 0 0 0 0,-1 0 0 0 0,0 0 0 0 0,0 0 0 0 0,-1-1 0 0 0,-6 10 0 0 0,-2 0 0 0 0,0-1 0 0 0,-2-1 0 0 0,0 0 0 0 0,0-1 0 0 0,-23 16 0 0 0,32-26 0 0 0,0-1 0 0 0,1 0 0 0 0,-1 0 0 0 0,-1-1 0 0 0,-4 2 0 0 0,10-3 0 0 0,0 0 0 0 0,-1 1 0 0 0,1-1 0 0 0,0 0 0 0 0,0 0 0 0 0,-1 0 0 0 0,1 0 0 0 0,0 0 0 0 0,-1 0 0 0 0,1 0 0 0 0,0 0 0 0 0,0 0 0 0 0,-1 1 0 0 0,1-1 0 0 0,0 0 0 0 0,-1 0 0 0 0,1-1 0 0 0,0 1 0 0 0,0 0 0 0 0,-1 0 0 0 0,1 0 0 0 0,0 0 0 0 0,-1 0 0 0 0,1 0 0 0 0,0 0 0 0 0,0 0 0 0 0,-1 0 0 0 0,1-1 0 0 0,0 1 0 0 0,0 0 0 0 0,-1 0 0 0 0,1 0 0 0 0,0-1 0 0 0,0 1 0 0 0,0 0 0 0 0,0 0 0 0 0,-1 0 0 0 0,1-1 0 0 0,0 1 0 0 0,0 0 0 0 0,0-1 0 0 0,1-4 0 0 0,0 1 0 0 0,-1 2 0 0 0,1 1 0 0 0,-1-1 0 0 0,1 0 0 0 0,0 0 0 0 0,0 0 0 0 0,0 1 0 0 0,0-1 0 0 0,0 0 0 0 0,0 1 0 0 0,0-1 0 0 0,1 1 0 0 0,-1-1 0 0 0,3-2 0 0 0,-1 1 0 0 0,-1 1 0 0 0,0 0 0 0 0,0 0 0 0 0,0 0 0 0 0,1 0 0 0 0,-1 0 0 0 0,0 1 0 0 0,1-1 0 0 0,-1 1 0 0 0,0 0 0 0 0,1 0 0 0 0,0 0 0 0 0,-1 0 0 0 0,1 0 0 0 0,3 0 0 0 0,-2-1 0 0 0,18-1 0 0 0,1 3 0 0 0,-19 2 0 0 0,9 2 0 0 0,-8-1 0 0 0,1 0 0 0 0,-2 1 0 0 0,1-1 0 0 0,0 1 0 0 0,-1 1 0 0 0,1-1 0 0 0,-1 1 0 0 0,-1-1 0 0 0,1 1 0 0 0,-1 0 0 0 0,1 0 0 0 0,-1 1 0 0 0,2 5 0 0 0,-1-2 0 0 0,0-1 0 0 0,-1 1 0 0 0,0 0 0 0 0,-1 0 0 0 0,0 1 0 0 0,0-1 0 0 0,0 17 0 0 0,-2-8 0 0 0,-1 0 0 0 0,0-1 0 0 0,-2 1 0 0 0,0 0 0 0 0,-1-1 0 0 0,-11 31 0 0 0,10-37 0 0 0,0 0 0 0 0,-1 0 0 0 0,0 0 0 0 0,-1-1 0 0 0,0 0 0 0 0,-1 0 0 0 0,0-1 0 0 0,0 0 0 0 0,-1 0 0 0 0,-15 12 0 0 0,18-17 0 0 0,0 0 0 0 0,0 0 0 0 0,-1 0 0 0 0,-11 4 0 0 0,15-7 0 0 0,1 0 0 0 0,-1 0 0 0 0,1 0 0 0 0,-1-1 0 0 0,1 0 0 0 0,-1 1 0 0 0,1-1 0 0 0,-1 0 0 0 0,0 0 0 0 0,1 0 0 0 0,-1-1 0 0 0,1 1 0 0 0,-1-1 0 0 0,1 1 0 0 0,-1-1 0 0 0,-4-2 0 0 0,6 3 0 0 0,-1-1 0 0 0,1 0 0 0 0,0 1 0 0 0,-1-1 0 0 0,1 0 0 0 0,0 0 0 0 0,0 0 0 0 0,0 0 0 0 0,0 0 0 0 0,0 0 0 0 0,0 0 0 0 0,0 0 0 0 0,0-1 0 0 0,0 1 0 0 0,0 0 0 0 0,1-1 0 0 0,-1 1 0 0 0,0 0 0 0 0,1-1 0 0 0,-1 1 0 0 0,1-1 0 0 0,0 1 0 0 0,-1-1 0 0 0,1 1 0 0 0,0-1 0 0 0,0 1 0 0 0,0-4 0 0 0,0 4 0 0 0,2-11 0 0 0,7-9-2215 0 0,12-21-1 0 0,-10 26-6993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0:5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13 391 11975 0 0,'0'0'267'0'0,"0"0"42"0"0,0 0 17 0 0,0 0-28 0 0,0 0-58 0 0,0 0 491 0 0,-2 0 238 0 0,-6-2 45 0 0,6 1 8 0 0,2 1 2 0 0,-1-2 0 0 0,1-7-408 0 0,0-1 0 0 0,1 1 0 0 0,0 0 0 0 0,0-1 0 0 0,1 1 0 0 0,0 0 0 0 0,0 0 0 0 0,1 0 0 0 0,1 0 0 0 0,8-17 0 0 0,-2 4 215 0 0,-7 15-527 0 0,1 0 1 0 0,-1 0-1 0 0,7-8 0 0 0,18-27 57 0 0,23-27 470 0 0,-45 61-767 0 0,1 1 0 0 0,0 0 0 0 0,1 0 0 0 0,-1 1 0 0 0,1 0 0 0 0,13-8 0 0 0,-10 10-64 0 0,1 1 0 0 0,-1 3 0 0 0,0 5 0 0 0,-8-2 0 0 0,0 0 0 0 0,0 0 0 0 0,0 0 0 0 0,0 0 0 0 0,0 1 0 0 0,-1-1 0 0 0,0 1 0 0 0,0 0 0 0 0,0 0 0 0 0,0 0 0 0 0,0-1 0 0 0,-1 2 0 0 0,1-1 0 0 0,0 7 0 0 0,1 7 0 0 0,-1-1 0 0 0,0 22 0 0 0,-1-35 0 0 0,-1 10-231 0 0,0-1 1 0 0,-1 1-1 0 0,-1-1 0 0 0,0 0 1 0 0,-7 25-1 0 0,7-34-212 0 0,-3 6 294 0 0,-5 0 133 0 0,1-4 38 0 0,4-7 48 0 0,3-4 239 0 0,0 0-239 0 0,1 0 0 0 0,0-1-1 0 0,0 1 1 0 0,0 0-1 0 0,1 0 1 0 0,-1 0-1 0 0,1-1 1 0 0,1 1-1 0 0,-1 0 1 0 0,1 0 0 0 0,0 0-1 0 0,1-6 1 0 0,3-7 273 0 0,15-34 0 0 0,-14 39-343 0 0,0 0 0 0 0,1 0 0 0 0,1 1 0 0 0,0 0 0 0 0,0 1 0 0 0,1 0 0 0 0,13-12 0 0 0,-16 17 0 0 0,0 1 0 0 0,1-1 0 0 0,0 1 0 0 0,0 0 0 0 0,0 1 0 0 0,1 0 0 0 0,-1 0 0 0 0,1 1 0 0 0,0-1 0 0 0,0 2 0 0 0,0-1 0 0 0,0 1 0 0 0,12-1 0 0 0,15 0 0 0 0,-20 5 0 0 0,-2 1 0 0 0,0 1 0 0 0,-1 0 0 0 0,16 8 0 0 0,-13-4 0 0 0,-10-5 0 0 0,12 12 0 0 0,-7-5 0 0 0,-7-6 0 0 0,3 7 0 0 0,-5-7 0 0 0,-1-1 0 0 0,1 1 0 0 0,-1-1 0 0 0,0 1 0 0 0,0 5 0 0 0,-1-3-180 0 0,0-1-1 0 0,0 1 0 0 0,0-1 1 0 0,0 0-1 0 0,-1 1 1 0 0,0-1-1 0 0,0 0 1 0 0,-1 0-1 0 0,-2 5 1 0 0,-3 4 9 0 0,3-4 155 0 0,-3-1-56 0 0,7-8-299 0 0,1-1-117 0 0,0 0-21 0 0,0 0-3 0 0,0 0 0 0 0,0 0 0 0 0,0 0 0 0 0,0 0-136 0 0,0 0-572 0 0,1-13-1777 0 0,2-1 1462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0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223 315 11975 0 0,'0'0'267'0'0,"0"0"42"0"0,0 0 17 0 0,0 0-28 0 0,0-1-196 0 0,1-7 47 0 0,10-28 4600 0 0,10-25-21 0 0,-19 53-4432 0 0,0-1 0 0 0,0 1 0 0 0,-1 0 0 0 0,0-1 0 0 0,-1 1 0 0 0,1-1 0 0 0,-2 1 0 0 0,0-11 0 0 0,0 16-178 0 0,1 1-1 0 0,0-1 1 0 0,0 1-1 0 0,0-1 1 0 0,0 0-1 0 0,0 1 1 0 0,1-5 0 0 0,0 1 103 0 0,0 0 1 0 0,0-1-1 0 0,-1 1 1 0 0,-1-10-1 0 0,1 14-221 0 0,0 0 0 0 0,0 0 0 0 0,-1 0 0 0 0,1 0 0 0 0,-1 0 0 0 0,1 0 0 0 0,-1 0 0 0 0,0 0 0 0 0,0 1 0 0 0,0-1 0 0 0,0 0 0 0 0,0 0 0 0 0,0 1 0 0 0,-1-1 0 0 0,1 1 0 0 0,-1-1 0 0 0,1 1 0 0 0,-1-1 0 0 0,1 1 0 0 0,-3-2 0 0 0,-11-5 0 0 0,11 7 0 0 0,3 0 0 0 0,0 0 0 0 0,-1 0 0 0 0,1 1 0 0 0,0-1 0 0 0,-1 1 0 0 0,1-1 0 0 0,0 1 0 0 0,-1-1 0 0 0,1 1 0 0 0,-1 0 0 0 0,1 0 0 0 0,-1-1 0 0 0,1 1 0 0 0,-1 0 0 0 0,1 0 0 0 0,-3 1 0 0 0,-2 0 0 0 0,0 0 0 0 0,1-1 0 0 0,-1 2 0 0 0,1-1 0 0 0,-1 0 0 0 0,1 1 0 0 0,0 0 0 0 0,-1 1 0 0 0,1-1 0 0 0,0 1 0 0 0,0 0 0 0 0,1 0 0 0 0,-1 0 0 0 0,1 1 0 0 0,-1 0 0 0 0,-4 5 0 0 0,-1 2 0 0 0,0 0 0 0 0,0 1 0 0 0,1 0 0 0 0,-12 22 0 0 0,13-19 0 0 0,1 2 0 0 0,0-1 0 0 0,2 1 0 0 0,0 0 0 0 0,0 0 0 0 0,2 1 0 0 0,-3 29 0 0 0,6-32 0 0 0,4-1 0 0 0,-3-12 0 0 0,0 0 0 0 0,1 0 0 0 0,-1 1 0 0 0,1-1 0 0 0,-1 0 0 0 0,1 0 0 0 0,0 0 0 0 0,-1-1 0 0 0,1 1 0 0 0,0 0 0 0 0,0-1 0 0 0,0 1 0 0 0,1-1 0 0 0,-1 1 0 0 0,0-1 0 0 0,1 0 0 0 0,-1 0 0 0 0,0 0 0 0 0,1-1 0 0 0,-1 1 0 0 0,1 0 0 0 0,0-1 0 0 0,-1 0 0 0 0,1 1 0 0 0,-1-1 0 0 0,1 0 0 0 0,-1 0 0 0 0,1-1 0 0 0,0 1 0 0 0,-1 0 0 0 0,4-2 0 0 0,0 0 0 0 0,1 1 0 0 0,-1-2 0 0 0,0 1 0 0 0,0-1 0 0 0,0 0 0 0 0,-1 0 0 0 0,1 0 0 0 0,-1-1 0 0 0,0 0 0 0 0,1 0 0 0 0,5-8 0 0 0,15-14 0 0 0,-13 12 0 0 0,24-30 0 0 0,-34 39 0 0 0,0 0 0 0 0,0 0 0 0 0,0-1 0 0 0,0 1 0 0 0,-1-1 0 0 0,0 1 0 0 0,0-1 0 0 0,-1 0 0 0 0,1 0 0 0 0,0-9 0 0 0,1-17 443 0 0,-3 30 45 0 0,-5-6 464 0 0,5 8-947 0 0,0-1 0 0 0,0 1 1 0 0,0-1-1 0 0,0 1 1 0 0,-1-1-1 0 0,1 1 0 0 0,0 0 1 0 0,0-1-1 0 0,-1 1 0 0 0,1 0 1 0 0,0-1-1 0 0,-1 1 0 0 0,1 0 1 0 0,0-1-1 0 0,-1 1 1 0 0,1 0-1 0 0,0 0 0 0 0,-1-1 1 0 0,1 1-1 0 0,-1 0 0 0 0,1 0 1 0 0,0 0-1 0 0,-1 0 0 0 0,1 0 1 0 0,-1-1-1 0 0,1 1 1 0 0,-1 0-1 0 0,0 0 0 0 0,-4 4 5 0 0,5-4-10 0 0,-9 8 0 0 0,2 2 0 0 0,5-5 0 0 0,1 0 0 0 0,-1 1 0 0 0,1-1 0 0 0,0 0 0 0 0,1 1 0 0 0,-1-1 0 0 0,1 1 0 0 0,0-1 0 0 0,0 1 0 0 0,1-1 0 0 0,1 8 0 0 0,1 3 0 0 0,1-1 0 0 0,11 26 0 0 0,9 2-1384 0 0,-23-43 1357 0 0,-1 1-1 0 0,1-1 1 0 0,-1 1 0 0 0,0-1 0 0 0,1 0-1 0 0,-1 1 1 0 0,1-1 0 0 0,-1 0-1 0 0,1 1 1 0 0,0-1 0 0 0,-1 0-1 0 0,1 1 1 0 0,-1-1 0 0 0,1 0-1 0 0,-1 0 1 0 0,1 0 0 0 0,0 0 0 0 0,-1 0-1 0 0,2 1 1 0 0,0-1-19 0 0,24 6 27 0 0,-16-8 20 0 0,-5 0 1 0 0,-3 2-2 0 0,0-1 0 0 0,0 1 0 0 0,0-1 0 0 0,0 0 0 0 0,0 1 0 0 0,0-1 0 0 0,0 0 0 0 0,-1 0 0 0 0,1 0 0 0 0,0 0 0 0 0,-1 0 0 0 0,1-1 0 0 0,-1 1 0 0 0,1 0 0 0 0,-1-1 0 0 0,1 1 0 0 0,-1-1 0 0 0,2-3 0 0 0,4-4 0 0 0,70-63 1384 0 0,-70 65-1293 0 0,-1-1 0 0 0,0 0 0 0 0,-1-1 0 0 0,1 1 0 0 0,3-10 0 0 0,5-6-29 0 0,-5 6-62 0 0,0-1 0 0 0,-1 0 0 0 0,6-23 0 0 0,-9 27 0 0 0,-2 5 0 0 0,-7 0 0 0 0,-3 8 0 0 0,-1 4 0 0 0,0 8 0 0 0,5 1 0 0 0,9 0 0 0 0,9 4 0 0 0,-9-13 0 0 0,-1 0 0 0 0,1 1 0 0 0,-3-1 0 0 0,-1-1 0 0 0,1 0 0 0 0,1 1 0 0 0,-1-1 0 0 0,0-1 0 0 0,0 1 0 0 0,0 0 0 0 0,0-1 0 0 0,1 0 0 0 0,4 1 0 0 0,40 0 0 0 0,-8-1 0 0 0,-39 0 0 0 0,-1 0 0 0 0,1-1 0 0 0,-1 2 0 0 0,1-1 0 0 0,0 0 0 0 0,-1 0 0 0 0,1 0 0 0 0,-1 0 0 0 0,1 0 0 0 0,-1 0 0 0 0,1 1 0 0 0,0-1 0 0 0,-1 0 0 0 0,1 0 0 0 0,-1 1 0 0 0,1-1 0 0 0,0 1 0 0 0,-1 0 0 0 0,1 0 0 0 0,-1 0 0 0 0,0 0 0 0 0,1 1 0 0 0,-1-1 0 0 0,0 0 0 0 0,0 0 0 0 0,0 0 0 0 0,0 1 0 0 0,0-1 0 0 0,0 0 0 0 0,0 0 0 0 0,0 1 0 0 0,-1-1 0 0 0,1 0 0 0 0,-1 2 0 0 0,-8 23 0 0 0,7-19 0 0 0,-4 9-347 0 0,-16 27 1 0 0,14-28 58 0 0,0 0 0 0 0,1 1 0 0 0,1-1 1 0 0,-6 25-1 0 0,11-38-437 0 0,1-2-246 0 0,0 0-42 0 0,0 0-78 0 0,0 0-286 0 0,0 0-126 0 0,0-2-1086 0 0,0-8-4234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181 177 19351 0 0,'0'0'439'0'0,"0"0"62"0"0,0 0 33 0 0,0 0-65 0 0,-2 0-309 0 0,-3 0-3 0 0,4-1 16 0 0,0 1-1 0 0,0-1 1 0 0,0 1-1 0 0,0-1 1 0 0,0 0-1 0 0,0 0 1 0 0,0 1-1 0 0,0-1 1 0 0,1 0-1 0 0,-1 0 1 0 0,0 0-1 0 0,1 0 1 0 0,-1 0-1 0 0,0 0 1 0 0,0-2-1 0 0,-3-3 663 0 0,2 4-779 0 0,0 0-1 0 0,-1 0 1 0 0,0-1 0 0 0,0 2 0 0 0,-3-3 0 0 0,-5-3 21 0 0,10 6 305 0 0,1 1 114 0 0,0 0 15 0 0,0 0-68 0 0,2-1-294 0 0,19-3-13 0 0,-14 3 57 0 0,0 0 0 0 0,-1 0 0 0 0,1-1-1 0 0,-1 0 1 0 0,1 0 0 0 0,-1-1 0 0 0,0 0-1 0 0,0 0 1 0 0,9-6 0 0 0,-12 7-60 0 0,0 0 1 0 0,-1 0-1 0 0,1 0 1 0 0,-1 0-1 0 0,0-1 1 0 0,0 1-1 0 0,1-1 1 0 0,-2 1-1 0 0,1-1 1 0 0,0 0-1 0 0,2-5 1 0 0,0 0 147 0 0,-3 7-278 0 0,0 0 1 0 0,-1 0-1 0 0,1 0 1 0 0,0-1 0 0 0,-1 1-1 0 0,1-1 1 0 0,-1 1-1 0 0,1 0 1 0 0,-1-1 0 0 0,0 1-1 0 0,0-1 1 0 0,1 1-1 0 0,-1-1 1 0 0,0 1 0 0 0,0-1-1 0 0,0 1 1 0 0,-1 0-1 0 0,1-1 1 0 0,0 1 0 0 0,0-1-1 0 0,-1 1 1 0 0,1-1-1 0 0,-1 1 1 0 0,1 0 0 0 0,-1-1-1 0 0,0 1 1 0 0,0 0-1 0 0,1 0 1 0 0,-1-1 0 0 0,0 1-1 0 0,0 0 1 0 0,0 0-1 0 0,0 0 1 0 0,0 0-1 0 0,-1 0 1 0 0,1 0 0 0 0,0 1-1 0 0,0-1 1 0 0,-1 0-1 0 0,1 0 1 0 0,0 1 0 0 0,-1-1-1 0 0,1 1 1 0 0,0-1-1 0 0,-3 1 1 0 0,-5-2-4 0 0,1 0 0 0 0,-1 1 0 0 0,0 0 0 0 0,1 0 0 0 0,-1 1 0 0 0,0 0 0 0 0,1 1 0 0 0,-1 0 0 0 0,0 0 0 0 0,-8 3 0 0 0,6-1 0 0 0,0 1 0 0 0,0 0 0 0 0,0 1 0 0 0,1 0 0 0 0,0 0 0 0 0,0 1 0 0 0,-10 8 0 0 0,10-6-550 0 0,-13 9-4707 0 0,23-17-4296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1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57 718 11975 0 0,'0'0'267'0'0,"0"0"42"0"0,0 0 17 0 0,0 0-28 0 0,-3 8-115 0 0,-1-1 252 0 0,-1 3 437 0 0,0-1-1 0 0,1 1 1 0 0,-5 16-1 0 0,9-25-359 0 0,-2 0-308 0 0,1 0 0 0 0,0 1 0 0 0,0-1 0 0 0,0 0 0 0 0,0 0 0 0 0,0 1 0 0 0,0-1 0 0 0,0 0 0 0 0,0 1 0 0 0,0-1 0 0 0,0 2 0 0 0,-1 1 1084 0 0,1-2-901 0 0,-2-2 243 0 0,3 0-548 0 0,-1 0-1 0 0,1 0 0 0 0,0 0 0 0 0,0 0 1 0 0,0 0-1 0 0,0 0 0 0 0,0 0 1 0 0,-1 0-1 0 0,1 0 0 0 0,0 0 0 0 0,0 0 1 0 0,0 0-1 0 0,0 0 0 0 0,-1 0 0 0 0,1 0 1 0 0,0 0-1 0 0,0 0 0 0 0,0 0 0 0 0,0 0 1 0 0,0 0-1 0 0,-1 0 0 0 0,1 0 0 0 0,0 0 1 0 0,0 0-1 0 0,0 0 0 0 0,0 0 1 0 0,0-1-1 0 0,0 1 0 0 0,-1 0 0 0 0,1 0 1 0 0,0 0-1 0 0,0 0 0 0 0,0 0 0 0 0,0 0 1 0 0,0 0-1 0 0,0-1 0 0 0,-1-5-80 0 0,0 0-1 0 0,1-1 0 0 0,0 1 1 0 0,0-1-1 0 0,0 1 1 0 0,1 0-1 0 0,2-9 1 0 0,15-45 70 0 0,-5 18 801 0 0,-4 13-620 0 0,2 1 0 0 0,13-27 0 0 0,15-35 109 0 0,-26 54 137 0 0,22-38 0 0 0,-14 30-54 0 0,21-30 43 0 0,-13 24-366 0 0,-13 26-121 0 0,0 0 0 0 0,2 1 0 0 0,1 0 0 0 0,36-32 0 0 0,-45 44 0 0 0,-3 5 0 0 0,0 3 0 0 0,2 5 0 0 0,-7 0 0 0 0,1-1 0 0 0,-1 1 0 0 0,1 0 0 0 0,-1 0 0 0 0,0 1 0 0 0,1-1 0 0 0,-1 0 0 0 0,0 1 0 0 0,-1-1 0 0 0,1 1 0 0 0,0 0 0 0 0,-1 0 0 0 0,1-1 0 0 0,-1 1 0 0 0,2 6 0 0 0,1 6 0 0 0,5 28 0 0 0,-8-39 0 0 0,0 8 0 0 0,0-1 0 0 0,0 1 0 0 0,-1-1 0 0 0,-1 1 0 0 0,0 0 0 0 0,-1-1 0 0 0,0 1 0 0 0,0-1 0 0 0,-9 21 0 0 0,5-17 0 0 0,-1 0 0 0 0,0 0 0 0 0,-1 0 0 0 0,-1-1 0 0 0,0 0 0 0 0,-15 16 0 0 0,18-24 0 0 0,1 0 0 0 0,-1-1 0 0 0,0 1 0 0 0,-9 4 0 0 0,13-8 0 0 0,0-1 0 0 0,0 0 0 0 0,0 1 0 0 0,0-1 0 0 0,-1 0 0 0 0,1-1 0 0 0,0 1 0 0 0,0 0 0 0 0,-1-1 0 0 0,1 1 0 0 0,-1-1 0 0 0,1 1 0 0 0,0-1 0 0 0,-1 0 0 0 0,1 0 0 0 0,-1 0 0 0 0,1-1 0 0 0,-3 0 0 0 0,4 1 0 0 0,1 0 0 0 0,-1 0 0 0 0,1 0 0 0 0,-1-1 0 0 0,1 1 0 0 0,-1 0 0 0 0,1 0 0 0 0,-1-1 0 0 0,1 1 0 0 0,-1-1 0 0 0,1 1 0 0 0,-1 0 0 0 0,1-1 0 0 0,-1 1 0 0 0,1-1 0 0 0,0 1 0 0 0,-1-1 0 0 0,1 1 0 0 0,0-1 0 0 0,0 1 0 0 0,-1-1 0 0 0,1 1 0 0 0,0-1 0 0 0,0 1 0 0 0,0-1 0 0 0,-1 0 0 0 0,1 1 0 0 0,0-1 0 0 0,0 1 0 0 0,0-1 0 0 0,0 1 0 0 0,0-1 0 0 0,0 0 0 0 0,0 1 0 0 0,1-1 0 0 0,-1 0 0 0 0,0 0 0 0 0,0 0 0 0 0,0 0 0 0 0,0 0 0 0 0,0-1 0 0 0,0 1 0 0 0,1 0 0 0 0,-1 0 0 0 0,0 0 0 0 0,0 0 0 0 0,1 0 0 0 0,-1 0 0 0 0,1 0 0 0 0,-1 0 0 0 0,1 0 0 0 0,-1 1 0 0 0,1-1 0 0 0,0 0 0 0 0,-1 0 0 0 0,1 0 0 0 0,1 0 0 0 0,2-4 0 0 0,-3 2 0 0 0,1 0 0 0 0,0 0 0 0 0,0 0 0 0 0,0 0 0 0 0,1 0 0 0 0,-1 0 0 0 0,1 0 0 0 0,0 1 0 0 0,-1-1 0 0 0,1 1 0 0 0,0 0 0 0 0,4-2 0 0 0,-1 1 0 0 0,0 1 0 0 0,1 0 0 0 0,0 0 0 0 0,-1 0 0 0 0,1 1 0 0 0,0 0 0 0 0,9-1 0 0 0,-11 2 0 0 0,0 1 0 0 0,0-1 0 0 0,1 1 0 0 0,-1 0 0 0 0,-1 0 0 0 0,1 1 0 0 0,0-1 0 0 0,0 1 0 0 0,0 0 0 0 0,-1 0 0 0 0,9 6 0 0 0,-11-7 0 0 0,1 1 0 0 0,-1 0 0 0 0,0 0 0 0 0,1 0 0 0 0,-1 1 0 0 0,0-1 0 0 0,0 0 0 0 0,-1 1 0 0 0,1-1 0 0 0,0 1 0 0 0,-1 0 0 0 0,1-1 0 0 0,-1 1 0 0 0,0 0 0 0 0,0 0 0 0 0,0 0 0 0 0,0 5 0 0 0,1-2 0 0 0,-1 3 0 0 0,0-1 0 0 0,0 1 0 0 0,-1 0 0 0 0,0-1 0 0 0,0 1 0 0 0,-1 0 0 0 0,0-1 0 0 0,-1 1 0 0 0,0-1 0 0 0,0 1 0 0 0,-1-1 0 0 0,-6 13 0 0 0,-4 7 0 0 0,-2-2 0 0 0,-21 32 0 0 0,30-51 0 0 0,0 1 0 0 0,0-1 0 0 0,-1 0 0 0 0,0 0 0 0 0,-1-1 0 0 0,1 0 0 0 0,-1 0 0 0 0,0-1 0 0 0,-1 0 0 0 0,1 0 0 0 0,-12 4 0 0 0,19-9 0 0 0,-1 1 0 0 0,1-1 0 0 0,0 1 0 0 0,-1-1 0 0 0,1 1 0 0 0,-1-1 0 0 0,1 0 0 0 0,0 0 0 0 0,-1 0 0 0 0,1 0 0 0 0,-1 0 0 0 0,1 0 0 0 0,0 0 0 0 0,-1 0 0 0 0,1 0 0 0 0,-1-1 0 0 0,1 1 0 0 0,0-1 0 0 0,-1 1 0 0 0,1-1 0 0 0,0 1 0 0 0,-1-1 0 0 0,1 0 0 0 0,-2-1 0 0 0,-15-7 0 0 0,17 9 0 0 0,1 0 0 0 0,-1 0 0 0 0,0-1 0 0 0,1 1 0 0 0,-1 0 0 0 0,0-1 0 0 0,1 1 0 0 0,-1-1 0 0 0,1 1 0 0 0,-1 0 0 0 0,1-1 0 0 0,-1 1 0 0 0,1-1 0 0 0,-1 1 0 0 0,1-1 0 0 0,-1-1 0 0 0,2-13 0 0 0,2 7 0 0 0,2 0 0 0 0,2 1 0 0 0,-6 5-39 0 0,1 0 0 0 0,0 1 0 0 0,0-1 0 0 0,-1 0 0 0 0,1 1 0 0 0,1-1 0 0 0,-1 1 0 0 0,0 0 0 0 0,2-2 0 0 0,2 1-400 0 0,-4 1-515 0 0,-1 0 581 0 0,1 1 0 0 0,-1-1-1 0 0,0 1 1 0 0,1-1 0 0 0,-1 1 0 0 0,1-1-1 0 0,-1 0 1 0 0,0 0 0 0 0,2-1-1 0 0,7-4-2406 0 0,-3 4 1244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1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15663 0 0,'-8'2'338'0'0,"6"-2"-198"0"0,-1 0-1 0 0,1 1 1 0 0,0 0 0 0 0,-1 0 0 0 0,1 0 0 0 0,0 0 0 0 0,-1 0 0 0 0,1 0 0 0 0,0 0 0 0 0,0 1 0 0 0,0-1 0 0 0,0 1 0 0 0,0-1 0 0 0,1 1 0 0 0,-1 0-1 0 0,0 0 1 0 0,1 0 0 0 0,-3 4 0 0 0,-1 3 4960 0 0,7-5-1482 0 0,18-5-1358 0 0,-17 0-2406 0 0,14-1 217 0 0,0 0-45 0 0,0-1-1 0 0,1 0 0 0 0,31-12 0 0 0,-40 12-25 0 0,0 0 0 0 0,0 1 0 0 0,0 0 0 0 0,0 1 0 0 0,0 0 0 0 0,1 0 0 0 0,-1 1 0 0 0,0 0 0 0 0,1 0 0 0 0,17 4 0 0 0,-25-3 7 0 0,-2-1-10 0 0,1 0 0 0 0,-1 0 0 0 0,1 0 0 0 0,-1 1 0 0 0,1-1 0 0 0,-1 0-1 0 0,1 0 1 0 0,-1-1 0 0 0,1 1 0 0 0,-1 0 0 0 0,1 0 0 0 0,-1 0 0 0 0,1 0 0 0 0,-1 0 0 0 0,1 0 0 0 0,-1-1 0 0 0,1 1-1 0 0,-1 0 1 0 0,1 0 0 0 0,-1-1 0 0 0,0 1 0 0 0,1-1 0 0 0,0 1-334 0 0,-1 0-138 0 0,0 0-33 0 0,0 0-72 0 0,0 0-285 0 0,0 0-126 0 0,0 0-984 0 0,0 0-4014 0 0,0 0-1723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1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 15663 0 0,'0'0'719'0'0,"0"0"-20"0"0,-1 2-449 0 0,-3 4-79 0 0,3-4 565 0 0,1-2 237 0 0,0 0 41 0 0,1 0-848 0 0,0 0 0 0 0,0 1 1 0 0,1-1-1 0 0,-1 0 0 0 0,0 0 1 0 0,1 0-1 0 0,-1 0 0 0 0,0 0 1 0 0,0 0-1 0 0,1 0 0 0 0,-1-1 1 0 0,3 0-1 0 0,63-23 2267 0 0,13-2 338 0 0,-61 20-2771 0 0,-13 4 0 0 0,-1 0 0 0 0,0 1 0 0 0,1 0 0 0 0,-1 0 0 0 0,8-1 0 0 0,-5 4 0 0 0,-3 3-197 0 0,-5-4-838 0 0,0-1-397 0 0,0 0-901 0 0,0 0-3458 0 0,0 0-1477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0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42 8287 0 0,'0'0'191'0'0,"0"0"26"0"0,0 0 9 0 0,-13 7 4 0 0,6-5-154 0 0,6-2 312 0 0,0 0-231 0 0,1 0 0 0 0,-1 0 0 0 0,0 0 0 0 0,0 0 0 0 0,1 1 0 0 0,-1-1 0 0 0,0 0 0 0 0,0 0 0 0 0,1 1 0 0 0,-1-1 0 0 0,0 0 0 0 0,1 1 0 0 0,-1-1 0 0 0,0 0 0 0 0,1 1-1 0 0,-1-1 1 0 0,1 1 0 0 0,-1-1 0 0 0,1 1 0 0 0,-2 1 0 0 0,-2 1 10279 0 0,61-22-9821 0 0,-21 9-12 0 0,-22 6-269 0 0,0 1 0 0 0,23-4 0 0 0,19-1-334 0 0,-37 4 0 0 0,-1 1 0 0 0,24 0 0 0 0,-37 2 17 0 0,-4 1-29 0 0,1 0 1 0 0,0 0-1 0 0,-1 0 1 0 0,1 1-1 0 0,0-1 1 0 0,-1 0-1 0 0,1 1 1 0 0,0-1 0 0 0,-1 1-1 0 0,1-1 1 0 0,-1 1-1 0 0,1 0 1 0 0,-1 0-1 0 0,1 0 1 0 0,-1 0-1 0 0,0 0 1 0 0,1 0-1 0 0,0 1 1 0 0,1 1-515 0 0,0-1 1 0 0,0 1-1 0 0,0 0 1 0 0,0 0-1 0 0,-1 0 1 0 0,1 0-1 0 0,-1 1 1 0 0,2 3 0 0 0,-1-5-4795 0 0,6 1-1318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1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193 185 4607 0 0,'0'0'208'0'0,"0"0"135"0"0,0 0 440 0 0,0 0 193 0 0,0 0 42 0 0,0 0 6 0 0,0 0 0 0 0,0 0 0 0 0,-7-1 616 0 0,4-1 2795 0 0,2 2-4282 0 0,1-1 0 0 0,-1 0 0 0 0,0 1 0 0 0,1-1 0 0 0,-1 0 0 0 0,0 0 0 0 0,1 1 0 0 0,-1-1 0 0 0,1 0 1 0 0,-1 0-1 0 0,1 0 0 0 0,0 0 0 0 0,-1 0 0 0 0,1 0 0 0 0,0 0 0 0 0,0 0 0 0 0,-1 1 0 0 0,1-1 0 0 0,0 0 0 0 0,0 0 0 0 0,0 0 0 0 0,0 0 0 0 0,0 0 0 0 0,0 0 0 0 0,1 0 1 0 0,-1 0-1 0 0,0 0 0 0 0,0 0 0 0 0,1 0 0 0 0,0-1 0 0 0,2-6 190 0 0,0 1 0 0 0,8-13 0 0 0,-6 11 216 0 0,14-17 742 0 0,-15 21-1092 0 0,0 1-1 0 0,0-1 0 0 0,5-9 1 0 0,10-20-192 0 0,-17 31-27 0 0,2-14 92 0 0,-4 15 289 0 0,0 2 117 0 0,0 0 21 0 0,0 0-66 0 0,-1 2-294 0 0,-5 8-145 0 0,0 0 0 0 0,1 0 0 0 0,-7 19 0 0 0,-28 72-4 0 0,12-37 0 0 0,18-36 0 0 0,-18 46 0 0 0,4-12 0 0 0,16-44 0 0 0,-11 37 0 0 0,9-22 0 0 0,-21 53 0 0 0,19-54 0 0 0,7-19 0 0 0,3 0 0 0 0,2-1-64 0 0,0-10-273 0 0,0-2-138 0 0,0 0-33 0 0,-6-11-937 0 0,-3-12-723 0 0,8 7-4057 0 0,3 3-857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1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28 390 13823 0 0,'0'0'630'0'0,"-2"0"-13"0"0,1 0-549 0 0,-1 0 1 0 0,1 0-1 0 0,-1 0 0 0 0,1 0 0 0 0,-1-1 1 0 0,1 1-1 0 0,-1 0 0 0 0,1-1 1 0 0,0 1-1 0 0,-1-1 0 0 0,-1 0 0 0 0,-1-6 1038 0 0,3 6-938 0 0,0 0 846 0 0,1 1 8 0 0,0-2 2 0 0,0-1-715 0 0,0-1-1 0 0,0 1 0 0 0,0-1 1 0 0,1 1-1 0 0,-1 0 1 0 0,1-1-1 0 0,0 1 1 0 0,0 0-1 0 0,0 0 1 0 0,1-1-1 0 0,-1 1 0 0 0,1 0 1 0 0,0 0-1 0 0,2-3 1 0 0,6-8 422 0 0,19-20 0 0 0,-15 18-44 0 0,1 0-114 0 0,2 0 1 0 0,23-18-1 0 0,15-14 371 0 0,-41 36-873 0 0,0 1 0 0 0,27-18 0 0 0,-11 10 159 0 0,16-5 1210 0 0,-38 19-1408 0 0,-1 1 1 0 0,1 1 0 0 0,0-1-1 0 0,9-2 1 0 0,22-10-31 0 0,-36 15-2 0 0,1 0 0 0 0,-1-1 0 0 0,0 1 0 0 0,0 1 0 0 0,1-1 0 0 0,-1 0 0 0 0,1 1 0 0 0,6-1 0 0 0,14-1 0 0 0,-15 1 0 0 0,0 0 0 0 0,0 1 0 0 0,0 1 0 0 0,0-1 0 0 0,0 2 0 0 0,0-1 0 0 0,0 1 0 0 0,9 3 0 0 0,-8-2 0 0 0,-5-2 0 0 0,0 1 0 0 0,0 0 0 0 0,-1 0 0 0 0,1 0 0 0 0,-1 0 0 0 0,0 1 0 0 0,1 0 0 0 0,-1 0 0 0 0,0 0 0 0 0,-1 0 0 0 0,1 1 0 0 0,0-1 0 0 0,-1 1 0 0 0,0 0 0 0 0,0 0 0 0 0,0 0 0 0 0,-1 0 0 0 0,1 1 0 0 0,-1-1 0 0 0,0 1 0 0 0,0 0 0 0 0,0-1 0 0 0,-1 1 0 0 0,0 0 0 0 0,0 0 0 0 0,0 0 0 0 0,0 0 0 0 0,-1 0 0 0 0,0 0 0 0 0,0 0 0 0 0,0 0 0 0 0,-1 0 0 0 0,-1 8 0 0 0,0-2 0 0 0,0-1 0 0 0,-1 1 0 0 0,0-1 0 0 0,-1 0 0 0 0,0 0 0 0 0,-1-1 0 0 0,0 1 0 0 0,0-1 0 0 0,-8 11 0 0 0,5-10 0 0 0,0 0 0 0 0,0 0 0 0 0,-1-1 0 0 0,0 0 0 0 0,0-1 0 0 0,-13 9 0 0 0,-1-1 0 0 0,18-11 0 0 0,-1-1 0 0 0,0 0 0 0 0,0 0 0 0 0,-1-1 0 0 0,-10 5 0 0 0,-3-1-18 0 0,16-5-9 0 0,0 0-1 0 0,0 0 1 0 0,-1 0 0 0 0,1-1-1 0 0,-1 0 1 0 0,1 0-1 0 0,-1 0 1 0 0,1-1 0 0 0,-1 1-1 0 0,1-1 1 0 0,-1 0-1 0 0,0-1 1 0 0,-5 0 0 0 0,10 1-58 0 0,-1 0 0 0 0,0 0 1 0 0,1-1-1 0 0,-1 1 1 0 0,0 0-1 0 0,1 0 0 0 0,-1 0 1 0 0,1-1-1 0 0,-1 1 0 0 0,0 0 1 0 0,1-1-1 0 0,-1 1 0 0 0,1-1 1 0 0,-1 1-1 0 0,1-1 0 0 0,-1 1 1 0 0,1-1-1 0 0,0 1 1 0 0,-1-1-1 0 0,1 1 0 0 0,0-1 1 0 0,-1 1-1 0 0,1-1 0 0 0,0 0 1 0 0,0 1-1 0 0,-1-1 0 0 0,1 0 1 0 0,0 0-1 0 0,0-1-34 0 0,0 0 0 0 0,0 1-1 0 0,1-1 1 0 0,-1 1-1 0 0,0-1 1 0 0,1 0 0 0 0,-1 1-1 0 0,1-1 1 0 0,0 1 0 0 0,0-1-1 0 0,1-1 1 0 0,3-5-700 0 0,1 0 0 0 0,14-13-1 0 0,-19 20 678 0 0,77-70-6771 0 0,-55 50 4866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1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 15663 0 0,'0'0'356'0'0,"0"0"50"0"0,0 0 20 0 0,0 0-42 0 0,0 0-112 0 0,0 0 463 0 0,0 0 234 0 0,0 0 45 0 0,0 0 8 0 0,0 0 2 0 0,0 0 0 0 0,-1 2 0 0 0,1 2-681 0 0,-1 1 0 0 0,-1 0 0 0 0,1-1 0 0 0,-1 0-1 0 0,1 1 1 0 0,-1-1 0 0 0,0 0 0 0 0,-1 0 0 0 0,1 0 0 0 0,-5 5 0 0 0,-5 5 420 0 0,-19 18 1 0 0,19-20-705 0 0,-16 18-1 0 0,7-1 922 0 0,-32 59 0 0 0,41-67-970 0 0,-20 24 0 0 0,18-26-12 0 0,-18 33 0 0 0,17-21 2 0 0,1 1 0 0 0,2 0 0 0 0,1 0 0 0 0,2 1 0 0 0,1 1 0 0 0,-6 50 0 0 0,13-72 0 0 0,1-1 0 0 0,0 1 0 0 0,1-1 0 0 0,2 17 0 0 0,-2-23 0 0 0,1 0 0 0 0,-1 1 0 0 0,1-1 0 0 0,-1 0 0 0 0,1 0 0 0 0,1 0 0 0 0,-1 0 0 0 0,1 0 0 0 0,0-1 0 0 0,0 1 0 0 0,5 5 0 0 0,-4-7 0 0 0,0 0 0 0 0,0-1 0 0 0,0 1 0 0 0,0-1 0 0 0,0 0 0 0 0,6 2 0 0 0,7 4 0 0 0,-11-4 0 0 0,-4-3 0 0 0,1 1 0 0 0,-1-1 0 0 0,1 0 0 0 0,-1 0 0 0 0,1 0 0 0 0,-1 0 0 0 0,1-1 0 0 0,-1 1 0 0 0,1-1 0 0 0,0 1 0 0 0,4-1 0 0 0,6 1 0 0 0,8-3 33 0 0,-5 4-174 0 0,-13-1 116 0 0,0-1-671 0 0,-3 0-258 0 0,0 0-56 0 0,0 0-81 0 0,0 0-286 0 0,-1-2-126 0 0,0-9-29 0 0,1-4-4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2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17 186 10135 0 0,'0'0'231'0'0,"0"0"29"0"0,0 0 19 0 0,0 0 105 0 0,0 0 410 0 0,0 0 184 0 0,0 0 40 0 0,0 0 6 0 0,0 0 0 0 0,0 0 0 0 0,0 0 0 0 0,0-3-69 0 0,0-9-290 0 0,0 9-121 0 0,0 3-28 0 0,1-6 75 0 0,-1-1 0 0 0,2 1 0 0 0,-1-1 0 0 0,3-6-1 0 0,2-10 552 0 0,-5 19-812 0 0,0 0-1 0 0,0 0 1 0 0,1 0 0 0 0,2-8-1 0 0,12-30 670 0 0,-16 31-982 0 0,-2 8-30 0 0,2 1 20 0 0,-1 1-1 0 0,1 0 1 0 0,-1 0-1 0 0,1-1 1 0 0,0 1-1 0 0,0 0 1 0 0,-1-1-1 0 0,1 1 1 0 0,0 0 0 0 0,0 0-1 0 0,0-1 1 0 0,1-1-1 0 0,-1 1 365 0 0,0 2 117 0 0,0 0 21 0 0,0 0-66 0 0,-2 1-294 0 0,-1 0-148 0 0,1 1 0 0 0,-1 0 0 0 0,1-1 0 0 0,-1 1 0 0 0,1 1 0 0 0,-1-1 0 0 0,1 0 0 0 0,0 0 0 0 0,0 1 0 0 0,1 0 1 0 0,-1-1-1 0 0,0 1 0 0 0,1 0 0 0 0,-1-1 0 0 0,1 1 0 0 0,0 0 0 0 0,0 0 0 0 0,-1 6 0 0 0,-1 7-2 0 0,0 1 0 0 0,0 23 0 0 0,2-25 0 0 0,0-7 1 0 0,0-3 0 0 0,1-1 0 0 0,0 1 0 0 0,0-1 0 0 0,1 8 0 0 0,1-5 0 0 0,0 1 0 0 0,0-1 0 0 0,1-1 0 0 0,5 11 0 0 0,17 26 0 0 0,-9-18 0 0 0,-6-18 0 0 0,-6-5 0 0 0,-1-1 0 0 0,0 0 0 0 0,0 0 0 0 0,0 0 0 0 0,0-1 0 0 0,0 1 0 0 0,0-1 0 0 0,0 0 0 0 0,0 0 0 0 0,4 0 0 0 0,1 0 0 0 0,11 1 0 0 0,-15-3 0 0 0,0 0 0 0 0,8-3 0 0 0,6-11 0 0 0,2-5 0 0 0,-12 12 0 0 0,1-1 0 0 0,-1 0 0 0 0,-1 0 0 0 0,0-1 0 0 0,6-12 0 0 0,23-60 0 0 0,-20 44 0 0 0,-3 15 0 0 0,-9 12 0 0 0,-2 2 72 0 0,-2 8 299 0 0,0 2 117 0 0,0 0 21 0 0,0 0-66 0 0,-1 2-422 0 0,0 0 0 0 0,0 0 0 0 0,0 0 0 0 0,0 0 0 0 0,0 0 0 0 0,1 0 0 0 0,-2 4 0 0 0,1 0-24 0 0,-33 107 3 0 0,-47 116-401 0 0,74-208-91 0 0,1-5 147 0 0,0 0 0 0 0,-13 22 0 0 0,8-12 1095 0 0,8-16-456 0 0,-1 0 1 0 0,-1 0-1 0 0,-7 14 1 0 0,10-21-295 0 0,-11 14 0 0 0,-4 0 0 0 0,13-15 0 0 0,-5 8 0 0 0,6-7 8 0 0,3 7-23 0 0,1 4-42 0 0,0 11-487 0 0,-3-24 987 0 0,-6 2-358 0 0,6-2-406 0 0,2-1-154 0 0,0 0-33 0 0,0 0 65 0 0,0 0 154 0 0,0 0-452 0 0,0 0-230 0 0,0 0-42 0 0,0 0-146 0 0,0 0-573 0 0,0 0-253 0 0,3-3-51 0 0,9-13-11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10135 0 0,'0'0'231'0'0,"0"0"29"0"0,0 0 19 0 0,0 0 37 0 0,0 0 125 0 0,0 0 58 0 0,0 0 11 0 0,0 0 70 0 0,0 0 286 0 0,0 0 124 0 0,0 0 30 0 0,0 0-65 0 0,0 0-290 0 0,0 0-121 0 0,0 0-28 0 0,0 0 66 0 0,0 0 288 0 0,0 0 122 0 0,0 0 28 0 0,0 0-65 0 0,0 0-290 0 0,0 0-121 0 0,0 0-28 0 0,0 0-72 0 0,-1 1-289 0 0,-3 3-139 0 0,2-3-16 0 0,1 1 0 0 0,-1-1 0 0 0,0 1 0 0 0,0-1 0 0 0,0 0 1 0 0,-1 0-1 0 0,1 0 0 0 0,0 0 0 0 0,0 0 0 0 0,-1 0 0 0 0,-3 0 0 0 0,-17 7 72 0 0,-22 7 1904 0 0,45-15-1974 0 0,0 0-1 0 0,1 0 1 0 0,-1 0 0 0 0,0 0-1 0 0,0 0 1 0 0,0 0 0 0 0,0 0-1 0 0,0 0 1 0 0,0 0 0 0 0,0 0-1 0 0,0 1 1 0 0,0-1-1 0 0,0 0 1 0 0,0 0 0 0 0,0 0-1 0 0,1 0 1 0 0,-1 0 0 0 0,0 0-1 0 0,0 0 1 0 0,0 0 0 0 0,0 1-1 0 0,0-1 1 0 0,0 0 0 0 0,0 0-1 0 0,0 0 1 0 0,0 0 0 0 0,0 0-1 0 0,0 0 1 0 0,0 0-1 0 0,0 0 1 0 0,0 1 0 0 0,0-1-1 0 0,0 0 1 0 0,0 0 0 0 0,0 0-1 0 0,0 0 1 0 0,0 0 0 0 0,-1 0-1 0 0,1 0 1 0 0,0 0 0 0 0,0 1-1 0 0,0-1 1 0 0,0 0 0 0 0,0 0-1 0 0,0 0 1 0 0,0 0-1 0 0,0 0 1 0 0,0 0 0 0 0,0 0-1 0 0,0 0 1 0 0,0 0 0 0 0,-1 0-1 0 0,1 0 1 0 0,0 0 0 0 0,0 0-1 0 0,0 0 1 0 0,0 0 0 0 0,0 0-1 0 0,0 0 1 0 0,0 1 0 0 0,-1-1-1 0 0,9 2 326 0 0,-8-2-313 0 0,10 3 177 0 0,1-2 0 0 0,0 1 0 0 0,0-2 0 0 0,14 1 1 0 0,-12-2-30 0 0,-1 2 0 0 0,0-1 1 0 0,17 5-1 0 0,28 11-162 0 0,-46-13 0 0 0,-2 4 0 0 0,-4 2 0 0 0,-3 1 0 0 0,-5 2 0 0 0,1-8 0 0 0,0 1 0 0 0,-1-1 0 0 0,0 0 0 0 0,0 0 0 0 0,0 0 0 0 0,0 0 0 0 0,-1-1 0 0 0,1 1 0 0 0,-1-1 0 0 0,0 0 0 0 0,-4 3 0 0 0,-8 3 0 0 0,-28 13 0 0 0,19-10 0 0 0,21-9 26 0 0,-29 10-185 0 0,31-12-537 0 0,2-1-258 0 0,0 0-56 0 0,0 0-81 0 0,0 0-286 0 0,0 0-126 0 0,0 0-1223 0 0,0 0-4784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44 412 11975 0 0,'0'0'267'0'0,"-3"5"1637"0"0,6-11-1193 0 0,1 0 1 0 0,-1 0-1 0 0,-1 0 0 0 0,1 0 1 0 0,-1 0-1 0 0,0 0 0 0 0,0-1 1 0 0,-1 1-1 0 0,2-12 0 0 0,5-24 2349 0 0,-1 15-2334 0 0,-2 0 0 0 0,4-41-1 0 0,-7-12 394 0 0,-2 9 929 0 0,-2 62-2048 0 0,-7-6 0 0 0,8 13 0 0 0,-1-1 0 0 0,0 14 0 0 0,1-6 0 0 0,-25 139 0 0 0,-24 65 0 0 0,47-187-25 0 0,3-17-57 0 0,1-4 60 0 0,0 1-1 0 0,-1-1 0 0 0,1 1 1 0 0,-1-1-1 0 0,0 1 0 0 0,1-1 1 0 0,-1 1-1 0 0,0-1 0 0 0,0 1 1 0 0,0 0-1 0 0,0-1 0 0 0,-1 3 1 0 0,1-4-453 0 0,0 0-33 0 0,0 0 65 0 0,2-1 294 0 0,4-6 133 0 0,0-5-192 0 0,-6-1-1461 0 0,0 7-710 0 0,1-1-4233 0 0,2-4-656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2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 17503 0 0,'0'0'803'0'0,"0"0"-18"0"0,0 0-290 0 0,0 0 626 0 0,0 0 331 0 0,0 0 69 0 0,0 0-123 0 0,0 0-576 0 0,-1 0-718 0 0,1-1-1 0 0,0 1 1 0 0,0 0-1 0 0,0-1 1 0 0,0 1-1 0 0,-1-1 0 0 0,1 1 1 0 0,0-1-1 0 0,0 1 1 0 0,0-1-1 0 0,0 1 0 0 0,0 0 1 0 0,0-1-1 0 0,0 1 1 0 0,0-1-1 0 0,1 1 1 0 0,-1-1-1 0 0,0 1 0 0 0,0 0 1 0 0,0-1-1 0 0,0 1 1 0 0,1-1-1 0 0,2-1-887 0 0,1-1 0 0 0,-1 1 0 0 0,1-1-1 0 0,-1 0 1 0 0,0 0 0 0 0,0 0 0 0 0,4-6 0 0 0,1-2-1263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2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17503 0 0,'0'0'399'0'0,"0"0"60"0"0,0 0 21 0 0,0 0-59 0 0,0 0-136 0 0,0 0 457 0 0,0 0 228 0 0,0 0 43 0 0,0-2-59 0 0,3-5 281 0 0,-2 14 952 0 0,-5 19 828 0 0,-4-8-3015 0 0,2-3 0 0 0,-11 20 0 0 0,5-15 0 0 0,11-20 0 0 0,1 0 0 0 0,0 1 0 0 0,-1-1 0 0 0,1 0 0 0 0,0 1 0 0 0,0-1 0 0 0,-1 1 0 0 0,1-1 0 0 0,0 1 0 0 0,0-1 0 0 0,0 0 0 0 0,0 1 0 0 0,0-1 0 0 0,0 1 0 0 0,0-1 0 0 0,-1 1 0 0 0,1-1 0 0 0,0 1 0 0 0,1-1 0 0 0,-1 1 0 0 0,10 8 0 0 0,3-4 0 0 0,0-5 0 0 0,-1-2 0 0 0,21-2 0 0 0,-3 2 0 0 0,-18 2 72 0 0,-10 1-38 0 0,0 0 0 0 0,0 0 0 0 0,0 0-1 0 0,0 0 1 0 0,-1 0 0 0 0,1 0 0 0 0,0 1 0 0 0,-1-1 0 0 0,1 0 0 0 0,-1 1-1 0 0,1-1 1 0 0,-1 1 0 0 0,0 0 0 0 0,0-1 0 0 0,0 1 0 0 0,0 0 0 0 0,2 3-1 0 0,-1 2 204 0 0,0 0 0 0 0,0 0 0 0 0,2 12 0 0 0,4 17 182 0 0,-6-29-419 0 0,-1 0 0 0 0,0 0 0 0 0,0 1 0 0 0,-1-1 0 0 0,0 0 0 0 0,0 1 0 0 0,-1-1 0 0 0,0 0 0 0 0,-3 11 0 0 0,-5 13 0 0 0,6-24 0 0 0,1-1 0 0 0,0 0 0 0 0,1 1 0 0 0,-2 11 0 0 0,1-4 0 0 0,-5 0 0 0 0,-4-5 0 0 0,7-6 0 0 0,-1-1 0 0 0,0 0 0 0 0,0 0 0 0 0,0-1 0 0 0,0 1 0 0 0,0-1 0 0 0,0 0 0 0 0,0 0 0 0 0,-1-1 0 0 0,-5 0 0 0 0,3 0 0 0 0,0-1 0 0 0,1-1 0 0 0,-1 1 0 0 0,0-1 0 0 0,-13-6 0 0 0,17 8 0 0 0,-10-7 0 0 0,10 5 0 0 0,4 2 0 0 0,0 0 0 0 0,-1 0 0 0 0,1-1 0 0 0,0 1 0 0 0,-1 0 0 0 0,1 0 0 0 0,0-1 0 0 0,0 1 0 0 0,-1 0 0 0 0,1-1 0 0 0,0 1 0 0 0,0 0 0 0 0,-1-1 0 0 0,1 1 0 0 0,0-1 0 0 0,0 1 0 0 0,0 0 0 0 0,0-1 0 0 0,-1 1 0 0 0,1-1 0 0 0,0 1 0 0 0,0 0 0 0 0,0-1 0 0 0,0 0 0 0 0,-4-13 0 0 0,0 6 0 0 0,0 0 0 0 0,0 0-64 0 0,3 7-273 0 0,1 1-138 0 0,0 0-33 0 0,0 0 65 0 0,0 0 222 0 0,0 0-166 0 0,0 0-101 0 0,0 0-21 0 0,0 0-3 0 0,0 0 0 0 0,16-20-1160 0 0,-13 16 987 0 0,11-22-8896 0 0,-13 25 2943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2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26 108 17503 0 0,'-9'5'1338'0'0,"8"-3"-1187"0"0,-13 1 420 0 0,13-2 155 0 0,1-1 244 0 0,0 0 43 0 0,0 0-59 0 0,0 0-289 0 0,0 0-121 0 0,0 0-28 0 0,0 0-4 0 0,8-11 512 0 0,-4 8-811 0 0,1 0-1 0 0,-1-1 1 0 0,1 2-1 0 0,0-1 1 0 0,0 1-1 0 0,0-1 1 0 0,0 1 0 0 0,0 1-1 0 0,0-1 1 0 0,7 0-1 0 0,15-7 522 0 0,-20 7-629 0 0,-2-1 81 0 0,0 1 1 0 0,0 0-1 0 0,1 0 0 0 0,-1 1 0 0 0,1 0 0 0 0,-1-1 0 0 0,1 2 0 0 0,-1-1 0 0 0,1 1 0 0 0,8 0 0 0 0,3 0-186 0 0,-14-1 0 0 0,1 1 0 0 0,0 0 0 0 0,-1 0 0 0 0,1 0 0 0 0,0 0 0 0 0,-1 1 0 0 0,1-1 0 0 0,-1 1 0 0 0,5 1 0 0 0,5 0 0 0 0,1-4 0 0 0,-1 3 0 0 0,-5 5-133 0 0,-7-6 6 0 0,0 0 0 0 0,-1 0 1 0 0,1-1-1 0 0,-1 1 0 0 0,1 0 1 0 0,0-1-1 0 0,-1 1 0 0 0,1 0 1 0 0,-1-1-1 0 0,1 1 0 0 0,-1-1 1 0 0,1 1-1 0 0,-1-1 0 0 0,1 1 1 0 0,-1-1-1 0 0,0 1 0 0 0,1-1 1 0 0,-1 1-1 0 0,0-1 0 0 0,1 0 1 0 0,24-42-5377 0 0,-16 30 3967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3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85 389 4607 0 0,'0'0'102'0'0,"0"-4"20"0"0,2-10 6 0 0,-2 10-21 0 0,-3-2-14 0 0,2 5 278 0 0,1 1 117 0 0,0 0 21 0 0,-1-2-299 0 0,0 1 0 0 0,-1-1 0 0 0,1 1 0 0 0,0-1 0 0 0,-1 1-1 0 0,1 0 1 0 0,-1 0 0 0 0,1 0 0 0 0,-1-1 0 0 0,0 1 0 0 0,0 1 0 0 0,-3-3-1 0 0,-5 0 162 0 0,8 2 117 0 0,2 1 21 0 0,0 0-66 0 0,-8-10 588 0 0,2-7 953 0 0,6 15-1099 0 0,-4-9-548 0 0,1-4-280 0 0,6 10 122 0 0,-2 1 43 0 0,-1 2-105 0 0,1-1 1 0 0,-1 1 0 0 0,0-1-1 0 0,-1 1 1 0 0,1-1 0 0 0,0 1-1 0 0,-2-4 1 0 0,2 3 3 0 0,-1 1 0 0 0,1 0 0 0 0,-1-1 0 0 0,1 1 0 0 0,0-1 0 0 0,0 1 0 0 0,0-1 0 0 0,1-4 0 0 0,1-1 183 0 0,1 0 0 0 0,1 0 0 0 0,-1 1 0 0 0,9-15 0 0 0,-6 13-243 0 0,-1 0 1 0 0,7-18-1 0 0,-4-5 970 0 0,-7 25-700 0 0,0-1 0 0 0,1 1 0 0 0,0 0-1 0 0,1 0 1 0 0,0 0 0 0 0,0 0 0 0 0,0 1-1 0 0,8-11 1 0 0,-9 14-319 0 0,6-13 64 0 0,-7 14 295 0 0,-1 2 117 0 0,0 0 21 0 0,0 0-66 0 0,-2 1-294 0 0,-3 3-133 0 0,2 9-16 0 0,-6 34 0 0 0,8-45-1 0 0,0 0 1 0 0,1 0-1 0 0,-1 0 0 0 0,1 0 0 0 0,-1 0 1 0 0,1 1-1 0 0,0-1 0 0 0,0 0 1 0 0,0 0-1 0 0,0 0 0 0 0,1 0 0 0 0,-1 0 1 0 0,0 0-1 0 0,2 3 0 0 0,0 5 84 0 0,-5 41 706 0 0,2-28-195 0 0,0 29-1 0 0,2-36-753 0 0,-1-1 0 0 0,-1 1 1 0 0,-1 0-1 0 0,-6 27 0 0 0,-22 60-937 0 0,20-72 1001 0 0,5-13 96 0 0,2 0 0 0 0,0 0 0 0 0,-1 25 0 0 0,3-25 0 0 0,-1 0 0 0 0,-1 0 0 0 0,-7 28 0 0 0,1-23 0 0 0,5-4 0 0 0,3-6-208 0 0,1-11-871 0 0,-3-13-1891 0 0,1-1 1435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0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91 262 13823 0 0,'0'0'630'0'0,"0"0"-13"0"0,-8 4 1476 0 0,0-1-160 0 0,6-3-1723 0 0,-1 1 1 0 0,1 0-1 0 0,0 0 1 0 0,-1 0 0 0 0,1 0-1 0 0,0 0 1 0 0,0 1 0 0 0,0-1-1 0 0,0 1 1 0 0,0-1 0 0 0,0 1-1 0 0,1 0 1 0 0,-1-1 0 0 0,0 1-1 0 0,1 0 1 0 0,-1 0 0 0 0,1 0-1 0 0,0 1 1 0 0,0-1 0 0 0,-2 3-1 0 0,-4 13-210 0 0,1-1 0 0 0,0 1 0 0 0,1 1 0 0 0,1-1 0 0 0,-2 25 0 0 0,6-34 0 0 0,0 0 0 0 0,1 0 0 0 0,0-1 0 0 0,1 1 0 0 0,0 0 0 0 0,0 0 0 0 0,4 9 0 0 0,-5-14 0 0 0,0-2 0 0 0,-1 0 0 0 0,1-1 0 0 0,-1 1 0 0 0,1-1 0 0 0,-1 1 0 0 0,1-1 0 0 0,0 0 0 0 0,0 1 0 0 0,0-1 0 0 0,0 0 0 0 0,0 0 0 0 0,0 1 0 0 0,0-1 0 0 0,0 0 0 0 0,1 0 0 0 0,0 1 0 0 0,-1-1 0 0 0,0 0 0 0 0,-1-1 0 0 0,0 1 0 0 0,1-1 0 0 0,-1 1 0 0 0,1-1 0 0 0,-1 0 0 0 0,1 1 0 0 0,-1-1 0 0 0,1 0 0 0 0,-1 1 0 0 0,1-1 0 0 0,-1 0 0 0 0,1 1 0 0 0,-1-1 0 0 0,1 0 0 0 0,-1 0 0 0 0,1 0 0 0 0,0 1 0 0 0,-1-1 0 0 0,1 0 0 0 0,-1 0 0 0 0,1 0 0 0 0,0 0 0 0 0,-1 0 0 0 0,1 0 0 0 0,0-1 0 0 0,2 1 0 0 0,-1 0 0 0 0,1 0 0 0 0,-1 0 0 0 0,0-1 0 0 0,1 0 0 0 0,-1 1 0 0 0,0-1 0 0 0,1 0 0 0 0,-1 0 0 0 0,0 0 0 0 0,0 0 0 0 0,0 0 0 0 0,0-1 0 0 0,0 1 0 0 0,0-1 0 0 0,0 1 0 0 0,0-1 0 0 0,-1 0 0 0 0,1 0 0 0 0,1-2 0 0 0,4-5 0 0 0,0-1 0 0 0,9-18 0 0 0,-16 27 0 0 0,5-8 105 0 0,-1 1-1 0 0,-1-2 1 0 0,0 1 0 0 0,0 0-1 0 0,0-1 1 0 0,-1 1-1 0 0,-1-1 1 0 0,0 0-1 0 0,0 1 1 0 0,-1-1 0 0 0,0 0-1 0 0,-1 0 1 0 0,0 0-1 0 0,0 1 1 0 0,-1-1 0 0 0,0 1-1 0 0,-7-18 1 0 0,7 22 44 0 0,3 12-133 0 0,-1-4-16 0 0,1-1 0 0 0,0 1 0 0 0,0 0 0 0 0,0 0 0 0 0,0-1 0 0 0,0 1 0 0 0,1 0 0 0 0,-1-1 0 0 0,1 1 0 0 0,0-1 0 0 0,-1 0 0 0 0,1 0 0 0 0,0 0 0 0 0,0 0 0 0 0,1 0 0 0 0,-1 0 0 0 0,0 0 0 0 0,1 0 0 0 0,-1-1 0 0 0,1 1 0 0 0,-1-1 0 0 0,1 0 0 0 0,0 0 0 0 0,0 0 0 0 0,-1 0 0 0 0,1 0 0 0 0,0-1 0 0 0,0 1 0 0 0,5-1 0 0 0,0 0-173 0 0,0-1 0 0 0,0 1 0 0 0,0-2 0 0 0,0 1 0 0 0,0-1 0 0 0,-1-1 0 0 0,13-4 0 0 0,-9 3 97 0 0,-1 0 1 0 0,1 1-1 0 0,0 0 0 0 0,0 0 0 0 0,0 2 0 0 0,0-1 1 0 0,17 1-1 0 0,-27 1 74 0 0,2 0 2 0 0,0 0 0 0 0,0 1 0 0 0,0-1 0 0 0,0 1 0 0 0,-1-1 0 0 0,1 1 0 0 0,0 0 0 0 0,3 2 0 0 0,7 1 0 0 0,-11-3 0 0 0,-1-1 0 0 0,1 0 0 0 0,-1 1 0 0 0,0-1 0 0 0,1 1 0 0 0,-1 0 0 0 0,1-1 0 0 0,-1 1 0 0 0,0 0 0 0 0,0 0 0 0 0,1 0 0 0 0,-1 0 0 0 0,0 0 0 0 0,0 0 0 0 0,0 0 0 0 0,0 0 0 0 0,0 0 0 0 0,0 0 0 0 0,0 1 0 0 0,-1-1 0 0 0,1 0 0 0 0,0 1 0 0 0,-1-1 0 0 0,1 0 0 0 0,-1 1 0 0 0,1-1 0 0 0,-1 1 0 0 0,0 1 0 0 0,0 1 0 0 0,0 0 0 0 0,0 0 0 0 0,-1 1 0 0 0,0-1 0 0 0,1 0 0 0 0,-2 0 0 0 0,-1 5 0 0 0,1-2 0 0 0,-3 9 0 0 0,-1 1 0 0 0,0-1 0 0 0,-2 0 0 0 0,1-1 0 0 0,-13 19 0 0 0,14-27 0 0 0,6-8 0 0 0,0 1 0 0 0,0 0 0 0 0,0 0 0 0 0,0 0 0 0 0,0 0 0 0 0,0 0 0 0 0,0-1 0 0 0,0 1 0 0 0,0 0 0 0 0,0 0 0 0 0,0 0 0 0 0,0 0 0 0 0,0 0 0 0 0,0 0 0 0 0,-1 0 0 0 0,1-1 0 0 0,0 1 0 0 0,0 0 0 0 0,0 0 0 0 0,0 0 0 0 0,0 0 0 0 0,0 0 0 0 0,0 0 0 0 0,0 0 0 0 0,-1 0 0 0 0,1 0 0 0 0,0 0 0 0 0,0-1 0 0 0,0 1 0 0 0,0 0 0 0 0,0 0 0 0 0,0 0 0 0 0,-1 0 0 0 0,1 0 0 0 0,0 0 0 0 0,0 0 0 0 0,0 0 0 0 0,0 0 0 0 0,0 0 0 0 0,0 0 0 0 0,-1 0 0 0 0,1 0 0 0 0,0 0 0 0 0,0 0 0 0 0,0 0 0 0 0,0 0 0 0 0,0 1 0 0 0,-1-1 0 0 0,1 0 0 0 0,0 0 0 0 0,0 0 0 0 0,0 0 0 0 0,0 0 0 0 0,0 0 0 0 0,0 0 0 0 0,0 0 0 0 0,0 0 0 0 0,-1 0 0 0 0,1 1 0 0 0,0-1 0 0 0,0 0 0 0 0,0 0 0 0 0,0 0 0 0 0,0 0 0 0 0,0 0 0 0 0,0 0 0 0 0,0 1 0 0 0,0-1 0 0 0,1-7 0 0 0,-1 7 0 0 0,9-23 0 0 0,1 0 0 0 0,1 1 0 0 0,1 1 0 0 0,15-23 0 0 0,-22 37 0 0 0,8-13 0 0 0,0 1 0 0 0,21-23 0 0 0,-29 37 0 0 0,1 0 0 0 0,-1-1 0 0 0,1 1 0 0 0,0 1 0 0 0,0-1 0 0 0,0 1 0 0 0,1 1 0 0 0,0-1 0 0 0,-1 1 0 0 0,1 0 0 0 0,9-3 0 0 0,-11 6 11 0 0,0-1 0 0 0,0 1 1 0 0,0 0-1 0 0,0 0 0 0 0,0 0 0 0 0,9 2 0 0 0,-7-1-263 0 0,-1 0 0 0 0,1-1 0 0 0,11 0-1 0 0,-15 0 101 0 0,1-1-1 0 0,-1 0 0 0 0,1 0 0 0 0,-1 0 1 0 0,1-1-1 0 0,-1 1 0 0 0,0-1 0 0 0,0 1 0 0 0,1-1 1 0 0,-1 0-1 0 0,0 0 0 0 0,-1-1 0 0 0,1 1 0 0 0,3-4 1 0 0,1-2-51 0 0,0-1 1 0 0,0 0 0 0 0,7-14-1 0 0,-11 18 469 0 0,-1 0 0 0 0,1 0-1 0 0,-1 0 1 0 0,-1 0 0 0 0,1 0-1 0 0,-1-1 1 0 0,0 1-1 0 0,1-10 1 0 0,-2 0 1769 0 0,-2-27 0 0 0,-1-10-424 0 0,-12 229-1611 0 0,4-80 0 0 0,-5 17-575 0 0,1-6-234 0 0,15-103 651 0 0,-5 14-276 0 0,5-13 418 0 0,5-10 12 0 0,5-9 8 0 0,9-18 530 0 0,21-47 0 0 0,1 0 225 0 0,-37 70-739 0 0,0 1 1 0 0,1-1 0 0 0,0 1-1 0 0,1 0 1 0 0,0 0 0 0 0,0 1-1 0 0,7-7 1 0 0,31-26-21 0 0,-32 30 0 0 0,2 9 0 0 0,-2 4 0 0 0,-2 5 0 0 0,-9-6 0 0 0,0 0 0 0 0,0 1 0 0 0,0-1 0 0 0,0 1 0 0 0,-1-1 0 0 0,1 1 0 0 0,-1-1 0 0 0,0 1 0 0 0,0-1 0 0 0,0 1 0 0 0,-1 0 0 0 0,1-1 0 0 0,-1 1 0 0 0,0-1 0 0 0,0 0 0 0 0,0 1 0 0 0,0-1 0 0 0,0 0 0 0 0,-3 4 0 0 0,-4 9 0 0 0,-1 0 0 0 0,-14 19 0 0 0,22-34 0 0 0,-6 9 0 0 0,5-6 0 0 0,0-1 0 0 0,0 0 0 0 0,0 0 0 0 0,-1 0 0 0 0,0 0 0 0 0,1 0 0 0 0,-1-1 0 0 0,0 1 0 0 0,0-1 0 0 0,-1 0 0 0 0,1 1 0 0 0,0-2 0 0 0,-1 1 0 0 0,1 0 0 0 0,-1-1 0 0 0,-6 3 0 0 0,-1-3 0 0 0,10-1 0 0 0,1-1 0 0 0,-1 1 0 0 0,1 0 0 0 0,0 0 0 0 0,-1-1 0 0 0,1 1 0 0 0,-1-1 0 0 0,1 1 0 0 0,-1 0 0 0 0,1-1 0 0 0,0 1 0 0 0,-1-1 0 0 0,1 1 0 0 0,0-1 0 0 0,-1 1 0 0 0,1-1 0 0 0,0 0 0 0 0,0 1 0 0 0,-1-1 0 0 0,1 1 0 0 0,0 0 0 0 0,0-1 0 0 0,0 1 0 0 0,0-1 0 0 0,0 1 0 0 0,0-1 0 0 0,0 1 0 0 0,0 0 0 0 0,0-1 0 0 0,0 1 0 0 0,0-1 0 0 0,0 1 0 0 0,0 0 0 0 0,0-1 0 0 0,1 1 0 0 0,-1-1 0 0 0,0 1 0 0 0,0-1 0 0 0,1 1 0 0 0,-1 0 0 0 0,0-1 0 0 0,0 1 0 0 0,0 0 0 0 0,1 0 0 0 0,-1-1 0 0 0,0 1 0 0 0,0 0 0 0 0,1 0 0 0 0,-1-1 0 0 0,0 1 0 0 0,0 0 0 0 0,1 0 0 0 0,-1 0 0 0 0,0-1 0 0 0,1 1 0 0 0,-1 0 0 0 0,0 0 0 0 0,1 0 0 0 0,-1 0 0 0 0,0 0 0 0 0,1 0 0 0 0,-1 0 0 0 0,0 0 0 0 0,1 0 0 0 0,-1 0 0 0 0,0 0 0 0 0,1 0 0 0 0,0 1 0 0 0,0 0 0 0 0,0 0 0 0 0,0 0 0 0 0,0 0 0 0 0,0 0 0 0 0,0 0 0 0 0,0 0 0 0 0,-1 1 0 0 0,1-1 0 0 0,0 0 0 0 0,-1 0 0 0 0,1 1 0 0 0,0 1 0 0 0,6 23 0 0 0,-6-24 0 0 0,7 33-473 0 0,-6-24-196 0 0,1-1-1 0 0,0 0 1 0 0,0 0 0 0 0,7 13-1 0 0,-10-22 495 0 0,1-1-1 0 0,-1 1 1 0 0,1 0-1 0 0,-1-1 1 0 0,1 1-1 0 0,-1-1 1 0 0,1 1-1 0 0,0-1 1 0 0,-1 1-1 0 0,1-1 0 0 0,0 0 1 0 0,-1 1-1 0 0,1-1 1 0 0,0 0-1 0 0,-1 1 1 0 0,1-1-1 0 0,0 0 1 0 0,0 0-1 0 0,-1 0 1 0 0,1 0-1 0 0,0 0 1 0 0,0 0-1 0 0,-1 0 1 0 0,1 0-1 0 0,0 0 1 0 0,1 0-1 0 0,19-6-2969 0 0,-19 6 3096 0 0,16-8-1998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3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102 226 4607 0 0,'0'0'102'0'0,"0"0"20"0"0,0 0 6 0 0,0 0 187 0 0,0 0 785 0 0,0 0 349 0 0,0 0 73 0 0,0 0-125 0 0,0 0-574 0 0,0 0-250 0 0,0 0-49 0 0,0 0-11 0 0,0 0-1 0 0,0-2 0 0 0,7-64 2822 0 0,-6 59-3084 0 0,12-31 1798 0 0,2-27 1024 0 0,-6 28-1016 0 0,-10 35-1613 0 0,-4-5-294 0 0,5 7-148 0 0,0 0-1 0 0,0 0 1 0 0,-1 0-1 0 0,1 0 1 0 0,0-1 0 0 0,-1 1-1 0 0,1 0 1 0 0,0 0-1 0 0,0 0 1 0 0,-1 0-1 0 0,1 0 1 0 0,0 0 0 0 0,-1 0-1 0 0,1 0 1 0 0,0 0-1 0 0,-1 0 1 0 0,1 0-1 0 0,0 0 1 0 0,-1 0 0 0 0,1 0-1 0 0,0 0 1 0 0,-1 0-1 0 0,1 0 1 0 0,0 0-1 0 0,-1 1 1 0 0,1-1 0 0 0,-1 0-1 0 0,-2 4 0 0 0,-1-1 0 0 0,1 1 0 0 0,0 0 0 0 0,0 0 0 0 0,0 0 0 0 0,0 0 0 0 0,1 0 0 0 0,0 1 0 0 0,-4 8 0 0 0,-5 9 0 0 0,-2 4 0 0 0,1 1 0 0 0,-12 40 0 0 0,9-23 0 0 0,12-33 0 0 0,0 1 0 0 0,1 0 0 0 0,0 0 0 0 0,0 18 0 0 0,-1 5 0 0 0,2-24 0 0 0,-7 92 0 0 0,9-83 0 0 0,1 0 0 0 0,1 0 0 0 0,9 31 0 0 0,-7-38 0 0 0,13 9 0 0 0,-6-12 0 0 0,-6-9 0 0 0,-3-2 0 0 0,-1 2 0 0 0,0-1 0 0 0,0 1 0 0 0,1-1 0 0 0,-1 0 0 0 0,0 0 0 0 0,0 0 0 0 0,1 0 0 0 0,-1 0 0 0 0,0-1 0 0 0,0 1 0 0 0,1-1 0 0 0,-1 1 0 0 0,0-1 0 0 0,0 0 0 0 0,0 0 0 0 0,0 0 0 0 0,0 0 0 0 0,0 0 0 0 0,0 0 0 0 0,0-1 0 0 0,0 1 0 0 0,-1-1 0 0 0,1 1 0 0 0,0-1 0 0 0,-1 0 0 0 0,1 0 0 0 0,-1 1 0 0 0,2-5 0 0 0,1 1 0 0 0,11-13 0 0 0,-2 0 0 0 0,0-2 0 0 0,20-40 0 0 0,-5 3 239 0 0,-16 33 107 0 0,14-38 0 0 0,-21 46-235 0 0,-1-1 1 0 0,-1 0 0 0 0,-1 1 0 0 0,0-1-1 0 0,-1 0 1 0 0,-1 0 0 0 0,-1 0 0 0 0,0 0-1 0 0,-6-26 1 0 0,6 37-112 0 0,1 3 0 0 0,-1 1 0 0 0,1-1 0 0 0,-1 0 0 0 0,0 1 0 0 0,0-1 0 0 0,-1 1 0 0 0,1-1 0 0 0,0 1 0 0 0,-1 0 0 0 0,-2-4 0 0 0,3 3 10 0 0,0-1-9 0 0,-11-7-76 0 0,-17-8-1245 0 0,28 19 1229 0 0,1 0-1 0 0,-1-1 1 0 0,1 1 0 0 0,0 0 0 0 0,-1 0-1 0 0,1 0 1 0 0,0 0 0 0 0,-1-1-1 0 0,1 1 1 0 0,-1 0 0 0 0,1 0-1 0 0,0 0 1 0 0,-1 0 0 0 0,1 0 0 0 0,-1 0-1 0 0,1 0 1 0 0,0 0 0 0 0,-1 0-1 0 0,1 0 1 0 0,-1 0 0 0 0,0 1-1 0 0,-2-1-3959 0 0,-5 2-3457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3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15663 0 0,'0'0'356'0'0,"0"0"50"0"0,0 0 20 0 0,0 0-42 0 0,3 0-112 0 0,1 1 50 0 0,0 0 0 0 0,0-1-1 0 0,0 1 1 0 0,0-1 0 0 0,0 0 0 0 0,0 0 0 0 0,0-1-1 0 0,0 1 1 0 0,0-1 0 0 0,6-1 0 0 0,43-16 2215 0 0,-39 13-2194 0 0,29-12 1280 0 0,-30 13-1606 0 0,-8 3-17 0 0,0 0 0 0 0,18 4 0 0 0,-8 1 0 0 0,0 2 0 0 0,-3 3-133 0 0,-7-1-563 0 0,-4-6-258 0 0,-1-2-920 0 0,0 2-3643 0 0,3 9-1565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3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0,2 1-276 0 0,4 5 11 0 0,-4-5 570 0 0,11 6 2876 0 0,-9-5-3259 0 0,0-1 0 0 0,1 0 1 0 0,-1 0-1 0 0,1-1 0 0 0,-1 1 0 0 0,1-1 0 0 0,-1 0 1 0 0,6-1-1 0 0,15 2 275 0 0,-23-1-603 0 0,1 0 0 0 0,0 0 0 0 0,-1 1 1 0 0,1-1-1 0 0,-1-1 0 0 0,1 1 1 0 0,0 0-1 0 0,-1-1 0 0 0,5-1 0 0 0,3 0 293 0 0,11 2 461 0 0,35-4-334 0 0,-54 3-910 0 0,-2 1-33 0 0,0 0 65 0 0,3 1 294 0 0,7 1 61 0 0,-7-2-283 0 0,-3 0-117 0 0,0 0-21 0 0,0 0-3 0 0,0 0 0 0 0,0 0 0 0 0,0 0 0 0 0,1 3-204 0 0,3 9-2809 0 0,-6-11 1493 0 0,-7 6-15 0 0</inkml:trace>
  <inkml:trace contextRef="#ctx0" brushRef="#br0" timeOffset="1">32 178 13823 0 0,'0'0'630'0'0,"0"0"-13"0"0,0 0-252 0 0,2 1 391 0 0,1 1-505 0 0,-1-1-106 0 0,0 0 0 0 0,0 0 0 0 0,-1 0 0 0 0,1 0 0 0 0,0-1 0 0 0,0 1 1 0 0,0-1-1 0 0,0 1 0 0 0,0-1 0 0 0,0 0 0 0 0,0 1 0 0 0,0-1 0 0 0,0 0 1 0 0,1 0-1 0 0,-1-1 0 0 0,0 1 0 0 0,0 0 0 0 0,2-1 0 0 0,14-5 578 0 0,-10 3 81 0 0,0 0 0 0 0,1 1 1 0 0,-1 0-1 0 0,1 0 0 0 0,-1 1 1 0 0,1 0-1 0 0,13 1 0 0 0,-19 0 87 0 0,-3 0-711 0 0,0 0-825 0 0,0 0-305 0 0,0 0-1015 0 0,0 3-4023 0 0,1 9-1724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3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11975 0 0,'0'0'267'0'0,"0"0"42"0"0,0 0 17 0 0,0-2-28 0 0,0-3-280 0 0,1 1 1 0 0,0-1-1 0 0,0 1 0 0 0,0 0 0 0 0,3-7 0 0 0,2-7 421 0 0,-1 6 608 0 0,0 0-1 0 0,0 0 0 0 0,11-15 1 0 0,5-13 1383 0 0,5-16-307 0 0,17-39 965 0 0,-28 37-2628 0 0,-14 56 28 0 0,-1 2 21 0 0,0-1-66 0 0,-21 54-300 0 0,13-35-137 0 0,0 1-1 0 0,1 0 1 0 0,-6 27-1 0 0,-44 193-5 0 0,55-232 0 0 0,-5 15 0 0 0,6-19 0 0 0,0 17 0 0 0,0-7-64 0 0,1-10-273 0 0,0-3-138 0 0,7-13-613 0 0,-3 6 596 0 0,0 1-445 0 0,-1 0-1 0 0,0 0 1 0 0,3-8 0 0 0,-3 2-6914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3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2 120 19351 0 0,'0'0'439'0'0,"0"0"62"0"0,0 0 33 0 0,0 0-65 0 0,0 0-237 0 0,-2-17 1153 0 0,3 13-1115 0 0,0-1 0 0 0,0 0 0 0 0,0 0 0 0 0,1 1 0 0 0,0-1 0 0 0,-1 1-1 0 0,2-1 1 0 0,2-5 0 0 0,27-33 1989 0 0,-27 37-2243 0 0,0 0-80 0 0,-4 5-273 0 0,-1 1-138 0 0,0 0-33 0 0,0 0-208 0 0,0 0-857 0 0,0 0-379 0 0,0 0-80 0 0,0 0-15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3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17503 0 0,'0'0'399'0'0,"0"0"60"0"0,-4 10 587 0 0,0-7-890 0 0,3-2 570 0 0,1-1 244 0 0,0 0 43 0 0,0 0-59 0 0,0 0-289 0 0,0 0-121 0 0,0 0-28 0 0,0 0-4 0 0,0 0 0 0 0,2 1-308 0 0,0 1-1 0 0,0-1 0 0 0,0 0 1 0 0,0 0-1 0 0,0 0 1 0 0,5 1-1 0 0,-7-2-159 0 0,4 1-27 0 0,0 0 0 0 0,1 0 1 0 0,-1-1-1 0 0,1 0 0 0 0,-1 0 0 0 0,1 0 0 0 0,-1 0 1 0 0,1-1-1 0 0,5-1 0 0 0,4 0-17 0 0,-2-1 0 0 0,4-4 0 0 0,23-4 1717 0 0,-17 7-1402 0 0,-12 5-299 0 0,-10-1-16 0 0,1 1 0 0 0,0 0 0 0 0,0 0 0 0 0,0 0 0 0 0,-1 0 0 0 0,1 0 0 0 0,-1 0 0 0 0,1 0 0 0 0,0 0 0 0 0,-1 0 0 0 0,0 0 0 0 0,1 0 0 0 0,-1 0 0 0 0,0 0 0 0 0,1 0 0 0 0,-1 0 0 0 0,0 1 0 0 0,0-1 0 0 0,0 0 0 0 0,0 0 0 0 0,0 0 0 0 0,-1 2 0 0 0,-5 30 0 0 0,4-25 0 0 0,-29 102-401 0 0,16-70-341 0 0,12-33 601 0 0,0 0-1 0 0,0 0 1 0 0,1 0-1 0 0,0 1 1 0 0,-2 10-1 0 0,1 4 142 0 0,-2 1 0 0 0,-13 41 0 0 0,7-28 0 0 0,2-12-392 0 0,6-17 130 0 0,0-1 0 0 0,1 1 0 0 0,-3 12 0 0 0,5-17-181 0 0,-1 0 294 0 0,-2 5 133 0 0,3-7 17 0 0,0 0-1 0 0,0 0 0 0 0,0 0 1 0 0,0 0-1 0 0,0 0 0 0 0,0 0 1 0 0,0 0-1 0 0,0 0 1 0 0,0 0-1 0 0,0 0 0 0 0,0 0 1 0 0,0 0-1 0 0,0 0 1 0 0,0 0-1 0 0,0 0 0 0 0,0 0 1 0 0,0 0-1 0 0,0 0 0 0 0,0 0 1 0 0,0 0-1 0 0,0 0 1 0 0,0 0-1 0 0,0 0 0 0 0,0 0 1 0 0,0 0-1 0 0,0 0 1 0 0,0 0-1 0 0,1 0 0 0 0,-1 0 1 0 0,0 0-1 0 0,0 1 1 0 0,0-1-1 0 0,0 0 0 0 0,0 0 1 0 0,0 0-1 0 0,0 0 0 0 0,0 0 1 0 0,0 0-1 0 0,0 0 1 0 0,0 0-1 0 0,-1 0 0 0 0,1 0 1 0 0,0 0-1 0 0,0 0 1 0 0,6-5 16 0 0,5-7-192 0 0,-9 9-629 0 0,0-1 0 0 0,0 1 0 0 0,0 0 0 0 0,-1 0 0 0 0,0-1 0 0 0,1 1 0 0 0,-1-1 0 0 0,0 0 0 0 0,0-4 0 0 0,1 1-777 0 0,-2-3-466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4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17503 0 0,'0'0'399'0'0,"0"0"60"0"0,0 0 21 0 0,0 0-59 0 0,0 0-136 0 0,0 0 457 0 0,0 0 228 0 0,0 0 43 0 0,2-2-59 0 0,0 1-790 0 0,1 0-1 0 0,-1 0 1 0 0,1 0 0 0 0,-1 0 0 0 0,1 0-1 0 0,-1 0 1 0 0,1 1 0 0 0,0 0 0 0 0,4-1-1 0 0,32 1 1068 0 0,-13 0-326 0 0,14-6 631 0 0,-39 6-1024 0 0,2-1-68 0 0,24 0-272 0 0,-20 1-172 0 0,-4 0 0 0 0,32 6 0 0 0,-29-5 0 0 0,-4 0 0 0 0,0-1 0 0 0,0 0 0 0 0,0 1 0 0 0,0-1 0 0 0,1 0 0 0 0,-1 0 0 0 0,0-1 0 0 0,0 1 0 0 0,0 0 0 0 0,0-1 0 0 0,3 0 0 0 0,17-6-2103 0 0,-19 6 1420 0 0,-1 0 0 0 0,0 0 0 0 0,0 0 0 0 0,1-1 0 0 0,-1 1 0 0 0,0-1 0 0 0,0 1 0 0 0,0-1 0 0 0,-1 0 0 0 0,1 0 1 0 0,2-2-1 0 0,1-7-7667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 10135 0 0,'0'0'231'0'0,"0"0"29"0"0,0 0 19 0 0,0 0 37 0 0,0 0 125 0 0,0 0 58 0 0,0 0 11 0 0,0 0 2 0 0,0 0 0 0 0,0 0 0 0 0,0 0 0 0 0,0 0 0 0 0,0 0 0 0 0,0 0 0 0 0,0 0 0 0 0,0 0 0 0 0,0 0 0 0 0,0 0 0 0 0,0 0 0 0 0,0 0 0 0 0,0 0 0 0 0,0 0 0 0 0,0 0 0 0 0,0 0 0 0 0,0 0 0 0 0,2 0 0 0 0,4-4 0 0 0,-4 4-69 0 0,-2 0-222 0 0,0 0 166 0 0,0 0 101 0 0,0 0 21 0 0,0 0-66 0 0,0 0-222 0 0,0 0 166 0 0,0 0 101 0 0,0 11 375 0 0,-2 7 645 0 0,-4 16-642 0 0,6-32-762 0 0,0-1 0 0 0,0 0 1 0 0,-1 0-1 0 0,1 1 0 0 0,0-1 0 0 0,1 0 1 0 0,-1 1-1 0 0,0-1 0 0 0,0 0 0 0 0,0 1 0 0 0,1-1 1 0 0,0 2-1 0 0,5 18 517 0 0,6 19-621 0 0,-5-13 0 0 0,-1-2 0 0 0,-1 0 0 0 0,3 37 0 0 0,-4-5 0 0 0,-1-26 0 0 0,-1 1 0 0 0,-2-1 0 0 0,-7 63 0 0 0,-48 162 0 0 0,34-182 0 0 0,-47 107 0 0 0,48-131 0 0 0,11-31 0 0 0,0-1 0 0 0,0 0 0 0 0,-2-1 0 0 0,-15 20 0 0 0,21-30 0 0 0,2 0 0 0 0,-6 19 0 0 0,6-21-133 0 0,2-5-55 0 0,0 0 1 0 0,0 1-1 0 0,0-1 1 0 0,0 0-1 0 0,0 0 1 0 0,0 0-1 0 0,0-1 0 0 0,0 1 1 0 0,0 0-1 0 0,1 0 1 0 0,-1 0-1 0 0,0-1 1 0 0,0 1-1 0 0,0 0 1 0 0,0-1-1 0 0,0 1 1 0 0,0-1-1 0 0,1 1 1 0 0,-3-2-1 0 0,2 0-302 0 0,-1-1 0 0 0,0 1-1 0 0,1 0 1 0 0,-1-1 0 0 0,1 1 0 0 0,0-1 0 0 0,0 1-1 0 0,-2-6 1 0 0,3-2-1046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4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11975 0 0,'0'0'267'0'0,"0"0"42"0"0,0 0 17 0 0,0 0-28 0 0,0 0 12 0 0,0 0 778 0 0,0 0 356 0 0,0 0 76 0 0,-3 6 624 0 0,5-3 5490 0 0,2-2-7564 0 0,1 1-1 0 0,0-1 1 0 0,-1 0 0 0 0,1 0-1 0 0,0-1 1 0 0,-1 1 0 0 0,1-1-1 0 0,0 0 1 0 0,0 0 0 0 0,0-1-1 0 0,-1 1 1 0 0,1-1 0 0 0,5-2-1 0 0,11-3 467 0 0,34-16 0 0 0,-7 2-235 0 0,-40 18-301 0 0,41-12 0 0 0,31 5 0 0 0,-72 9-64 0 0,-7 0-273 0 0,-1 0-138 0 0,0 0-33 0 0,0 0-4 0 0,-1 1 0 0 0,-19 11-410 0 0,12-8-635 0 0,-1 0 0 0 0,0-1 0 0 0,-1 0 0 0 0,-9 2 1 0 0,-2-1-1002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1:4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15663 0 0,'0'0'719'0'0,"0"0"-20"0"0,1 2-449 0 0,2 1 98 0 0,0 0 0 0 0,0 0 0 0 0,0-1 0 0 0,0 1-1 0 0,0-1 1 0 0,1 1 0 0 0,-1-1 0 0 0,1 0 0 0 0,0 0-1 0 0,-1-1 1 0 0,1 1 0 0 0,0-1 0 0 0,0 0 0 0 0,0 0 0 0 0,0 0-1 0 0,0 0 1 0 0,0-1 0 0 0,0 0 0 0 0,0 0 0 0 0,0 0-1 0 0,0 0 1 0 0,8-2 0 0 0,14-2 1380 0 0,32-12 0 0 0,15-2 580 0 0,-67 17-2060 0 0,-4 1-231 0 0,0 0 0 0 0,0 0 0 0 0,-1-1-1 0 0,1 1 1 0 0,0-1 0 0 0,0 1 0 0 0,0-1 0 0 0,0 0 0 0 0,-1 0 0 0 0,1 0 0 0 0,0 0 0 0 0,-1 0 0 0 0,1 0-1 0 0,0 0 1 0 0,-1-1 0 0 0,0 1 0 0 0,2-2 0 0 0,-1 1-354 0 0,-2 2-138 0 0,0 0-1308 0 0,0 0-5356 0 0,0 0-2295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0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71 15663 0 0,'0'0'356'0'0,"0"0"50"0"0,0 0 20 0 0,0 0-42 0 0,0 0-42 0 0,0 0 750 0 0,0 0 352 0 0,0 0 76 0 0,0 0-123 0 0,0 0-575 0 0,0 0-248 0 0,0 0-50 0 0,0 0-11 0 0,0 0-1 0 0,0 0 0 0 0,0 0 0 0 0,-1 2-68 0 0,-10 17-272 0 0,6-12-172 0 0,3-2 0 0 0,-1 0 0 0 0,1-1 0 0 0,-1 1 0 0 0,-1-1 0 0 0,1 0 0 0 0,-7 7 0 0 0,2-4 0 0 0,0 1 0 0 0,1 1 0 0 0,-8 12 0 0 0,-6 6 0 0 0,9-12 0 0 0,0 0 0 0 0,2 1 0 0 0,0 0 0 0 0,-16 35 0 0 0,23-39 0 0 0,4 1 0 0 0,-1-12 0 0 0,3 8 0 0 0,-2-8 0 0 0,0 0 0 0 0,0-1 0 0 0,1 1 0 0 0,-1 0 0 0 0,1-1 0 0 0,-1 0 0 0 0,0 1 0 0 0,1-1 0 0 0,-1 0 0 0 0,1 0 0 0 0,-1 0 0 0 0,1 0 0 0 0,-1 0 0 0 0,1 0 0 0 0,-1 0 0 0 0,1 0 0 0 0,-1-1 0 0 0,2 0 0 0 0,2 0 0 0 0,0 0 0 0 0,0-1 0 0 0,0 0 0 0 0,5-3 0 0 0,1-1 0 0 0,0 0 0 0 0,-1-1 0 0 0,0 0 0 0 0,0-1 0 0 0,0 0 0 0 0,-1-1 0 0 0,-1 0 0 0 0,11-13 0 0 0,0-3 0 0 0,-2-1 0 0 0,19-36 0 0 0,-31 51 0 0 0,-24 43 0 0 0,-9 41 0 0 0,24-62 0 0 0,2 0 0 0 0,-1 0 0 0 0,1 1 0 0 0,-1 20 0 0 0,4-19 0 0 0,3-1 0 0 0,6-4 0 0 0,-8-7 0 0 0,0 0 0 0 0,0-1 0 0 0,0 1 0 0 0,0-1 0 0 0,0 0 0 0 0,0 0 0 0 0,0 0 0 0 0,0 0 0 0 0,0 0 0 0 0,0 0 0 0 0,0 0 0 0 0,0 0 0 0 0,0-1 0 0 0,0 1 0 0 0,0-1 0 0 0,0 0 0 0 0,0 1 0 0 0,-1-1 0 0 0,1 0 0 0 0,0 0 0 0 0,0 0 0 0 0,-1 0 0 0 0,3-2 0 0 0,3-4 0 0 0,1 1 0 0 0,-1-1 0 0 0,9-13 0 0 0,-8 11 0 0 0,7-8 0 0 0,0-2 0 0 0,0 0 0 0 0,-2-1 0 0 0,-1 0 0 0 0,20-41 0 0 0,-18 29 442 0 0,18-31 0 0 0,-6 15 114 0 0,-25 47-113 0 0,0 3-294 0 0,1 11-142 0 0,1 0-1 0 0,0 17 1 0 0,-2-19-8 0 0,0 0 1 0 0,0 0-1 0 0,1 0 0 0 0,1-1 1 0 0,4 13-1 0 0,0-12 1 0 0,35 21 0 0 0,-33-24 0 0 0,0-2 0 0 0,-2-1 0 0 0,-5-1 0 0 0,3 7 0 0 0,-6 1 0 0 0,-2-6-144 0 0,0-1-1 0 0,0 0 1 0 0,0 1 0 0 0,-1-2-1 0 0,1 1 1 0 0,-1 0 0 0 0,0-1-1 0 0,-1 1 1 0 0,1-1-1 0 0,-7 4 1 0 0,1-1-317 0 0,0 0 0 0 0,-1 0 0 0 0,-20 8 0 0 0,23-7-538 0 0,6-7-7840 0 0,2-1 1757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2:2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198 366 8287 0 0,'0'0'191'0'0,"0"0"26"0"0,0 0 9 0 0,0 0 110 0 0,0 0 444 0 0,0 0 196 0 0,0 0 42 0 0,0 0-63 0 0,0 0-290 0 0,0 0-121 0 0,0 0-28 0 0,0 0 66 0 0,0 0 288 0 0,0 0 122 0 0,0 0 28 0 0,0 0-65 0 0,0 0-290 0 0,0 0-121 0 0,0 0-28 0 0,0 0-4 0 0,0 0 0 0 0,0 0 0 0 0,0 0 0 0 0,0 0-68 0 0,-1-5-289 0 0,-4-15-66 0 0,3 15 282 0 0,34-102 1677 0 0,-25 89-1620 0 0,-4 10-133 0 0,0-1-1 0 0,-1 0 0 0 0,2-13 0 0 0,1-18-294 0 0,-4 27 0 0 0,-1-53 0 0 0,1 27 0 0 0,-1 39 1 0 0,0 0-1 0 0,0-1 0 0 0,0 1 1 0 0,0 0-1 0 0,0 0 1 0 0,0 0-1 0 0,0 0 1 0 0,0 0-1 0 0,0 0 1 0 0,0 0-1 0 0,0 0 0 0 0,0 0 1 0 0,0-1-1 0 0,0 1 1 0 0,0 0-1 0 0,0 0 1 0 0,0 0-1 0 0,0 0 1 0 0,0 0-1 0 0,0 0 1 0 0,0 0-1 0 0,0 0 0 0 0,0-1 1 0 0,0 1-1 0 0,0 0 1 0 0,0 0-1 0 0,0 0 1 0 0,0 0-1 0 0,0 0 1 0 0,0 0-1 0 0,0 0 1 0 0,0 0-1 0 0,0 0 0 0 0,0 0 1 0 0,0-1-1 0 0,0 1 1 0 0,-1 0-1 0 0,1 0 1 0 0,0 0-1 0 0,0 0 1 0 0,0 0-1 0 0,0 0 0 0 0,0 0 1 0 0,0 0-1 0 0,0 0 1 0 0,0 0-1 0 0,0 0 1 0 0,-1 0-1 0 0,1 0 1 0 0,0 0-1 0 0,0 0 1 0 0,0 0-1 0 0,0 0 0 0 0,0 0 1 0 0,0 0-1 0 0,0 0 1 0 0,-5 6 78 0 0,-4 11 259 0 0,1 9-354 0 0,0 0-1 0 0,-4 30 1 0 0,5-22-306 0 0,-3 16 304 0 0,-12 48 20 0 0,-2-1-2 0 0,-13 41 0 0 0,10-37 0 0 0,19-77 0 0 0,6-16 0 0 0,1-5 0 0 0,0 1 0 0 0,0-1 0 0 0,0 0 0 0 0,-1 0 0 0 0,1 0 0 0 0,-1 0 0 0 0,-3 5 0 0 0,2-3 0 0 0,2-3 0 0 0,0 0 0 0 0,-1 0 0 0 0,1 0 0 0 0,-1 0 0 0 0,1-1 0 0 0,-4 4 0 0 0,-20 19 0 0 0,18-16 0 0 0,3-1 0 0 0,10-14 0 0 0,1-3-857 0 0,0-1 0 0 0,-1 0 0 0 0,-1 0 0 0 0,0-1 0 0 0,0 1 0 0 0,-1-1 0 0 0,-1 0 0 0 0,4-16 0 0 0,-2 2-1190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2:2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68 8287 0 0,'0'0'382'0'0,"0"0"-8"0"0,0 0-102 0 0,0 0 463 0 0,0 0 234 0 0,0 0 45 0 0,0 0 8 0 0,-1 0 2 0 0,-5-1 127 0 0,0 1-1 0 0,0-1 0 0 0,0 0 1 0 0,-8-2-1 0 0,12 2-638 0 0,2 1 0 0 0,-1 0-68 0 0,-5-1-217 0 0,5 1 161 0 0,1 0 100 0 0,0 0 21 0 0,0 0-66 0 0,0 0-222 0 0,0 0 166 0 0,0 0 101 0 0,0 0 21 0 0,0 0-66 0 0,0 0-222 0 0,0 0 166 0 0,0 0 101 0 0,0 0 21 0 0,0 0-66 0 0,9 3-304 0 0,-7-2-136 0 0,0-1-1 0 0,0 1 0 0 0,0 0 0 0 0,0-1 0 0 0,0 1 0 0 0,0-1 0 0 0,0 0 1 0 0,0 0-1 0 0,1 1 0 0 0,-1-1 0 0 0,3-1 0 0 0,19 0-2 0 0,-20 2 0 0 0,-2-1 0 0 0,-1 1 0 0 0,1-1 0 0 0,0 0 0 0 0,-1 0 0 0 0,1 0 0 0 0,-1 0 0 0 0,1 0 0 0 0,-1 0 0 0 0,1-1 0 0 0,-1 1 0 0 0,1 0 0 0 0,2-2 0 0 0,16-2 809 0 0,23-9-1 0 0,-19 5-393 0 0,-21 6-398 0 0,8 3-17 0 0,-3 0-1 0 0,7-2 1 0 0,-11 0 0 0 0,-1 0 0 0 0,0 1 0 0 0,1-1 0 0 0,-1 1 0 0 0,1 0 0 0 0,-1 0 0 0 0,5 1 0 0 0,-3 0 0 0 0,-4-1 0 0 0,1 1 0 0 0,-1-1 0 0 0,1 1 0 0 0,-1-1 0 0 0,1 0 0 0 0,-1 1 0 0 0,1-1 0 0 0,0 0 0 0 0,-1 0 0 0 0,1 0 0 0 0,-1 0 0 0 0,3-1 0 0 0,10 0 0 0 0,-25-1 0 0 0,1 1 0 0 0,-1 1 0 0 0,-11 0 0 0 0,12 1 0 0 0,2 0 0 0 0,-1 0 0 0 0,0 1 0 0 0,1 0 0 0 0,0 0 0 0 0,-1 1 0 0 0,1 0 0 0 0,0 0 0 0 0,-8 6 0 0 0,-15 1-401 0 0,29-9-74 0 0,2-1-33 0 0,0 0 65 0 0,3-1 294 0 0,20-4 364 0 0,-1-1 0 0 0,0-1 0 0 0,30-14 0 0 0,-46 19-5 0 0,-1 0-1 0 0,1 0 1 0 0,-1 0-1 0 0,7-1 1 0 0,4-1-142 0 0,-8 3-68 0 0,-15 6 0 0 0,-3 0 0 0 0,2 1-133 0 0,6-4-563 0 0,2-2-258 0 0,0 0-56 0 0,0 0-149 0 0,0 0-573 0 0,-1-3-253 0 0,-1-13-51 0 0,-1 0-11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2:4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82 4607 0 0,'0'0'208'0'0,"0"0"135"0"0,0 0 440 0 0,0 0 193 0 0,0 0 42 0 0,0 0-63 0 0,0 0-290 0 0,0 0-121 0 0,0 0-28 0 0,0 0-4 0 0,0 0 0 0 0,0 0 0 0 0,0 0 0 0 0,0 0 0 0 0,0 0 0 0 0,0 0 0 0 0,0 0 0 0 0,0 0-68 0 0,0 0-217 0 0,0 0 161 0 0,0 0 100 0 0,0 0 21 0 0,-2-1 3 0 0,-4-2-442 0 0,1 0 467 0 0,-1 1-1 0 0,1 0 1 0 0,-11-3-1 0 0,15 5-165 0 0,-1-1 117 0 0,-5-2-53 0 0,2 1-321 0 0,0-1 0 0 0,0 0-1 0 0,1 0 1 0 0,-1 0 0 0 0,-5-6-1 0 0,-11-8-113 0 0,19 15 0 0 0,0 0 0 0 0,0 0 0 0 0,0 0 0 0 0,0 1 0 0 0,-1-1 0 0 0,1 0 0 0 0,-1 1 0 0 0,1 0 0 0 0,-1-1 0 0 0,0 1 0 0 0,-3-1 0 0 0,3 2 0 0 0,-1-1 0 0 0,1 1 0 0 0,0 0 0 0 0,-1-1 0 0 0,1 2 0 0 0,-1-1 0 0 0,1 0 0 0 0,0 1 0 0 0,-1-1 0 0 0,1 1 0 0 0,0 0 0 0 0,0 0 0 0 0,-5 3 0 0 0,0-1 0 0 0,2-2 0 0 0,1 2 0 0 0,-4 6 0 0 0,5-7 0 0 0,3-1 0 0 0,0-1 0 0 0,0 1 0 0 0,0 0 0 0 0,0-1 0 0 0,0 1 0 0 0,0 0 0 0 0,1 0 0 0 0,-1 0 0 0 0,0-1 0 0 0,0 1 0 0 0,1 0 0 0 0,-1 0 0 0 0,1 0 0 0 0,-1 2 0 0 0,-5 8 0 0 0,-9 20 0 0 0,14-22 0 0 0,0-1-1 0 0,1 1 1 0 0,0-1-1 0 0,0 1 1 0 0,1-1-1 0 0,0 0 1 0 0,0 1-1 0 0,1-1 1 0 0,4 12 0 0 0,4 29 76 0 0,-4 152 1966 0 0,-6-69-2108 0 0,-1-50 66 0 0,-1-24 0 0 0,1-33-582 0 0,-1 1 0 0 0,-8 32 1 0 0,-2 16 334 0 0,10-55 247 0 0,-1 0 0 0 0,-1 0 0 0 0,-1-1 0 0 0,0 0 0 0 0,-14 31 0 0 0,10-34 0 0 0,5-9 0 0 0,1-1 0 0 0,0 1 0 0 0,1 0 0 0 0,0-1 0 0 0,-1 1 0 0 0,2 0 0 0 0,-2 7 0 0 0,2-12 0 0 0,1-1 0 0 0,0 0 0 0 0,0 1 0 0 0,0-1 0 0 0,0 0 0 0 0,-1 1 0 0 0,1-1 0 0 0,0 1 0 0 0,0-1 0 0 0,0 0 0 0 0,0 1 0 0 0,0-1 0 0 0,0 1 0 0 0,0-1 0 0 0,0 0 0 0 0,0 1 0 0 0,0-1 0 0 0,0 1 0 0 0,0-1 0 0 0,1 0 0 0 0,-1 1 0 0 0,0-1 0 0 0,0 0 0 0 0,0 1 0 0 0,0-1 0 0 0,1 1 0 0 0,-1-1 0 0 0,0 0 0 0 0,0 0 0 0 0,1 1 0 0 0,-1-1 0 0 0,0 0 0 0 0,0 1 0 0 0,1-1 0 0 0,-1 0 0 0 0,0 0 0 0 0,1 1 0 0 0,-1-1 0 0 0,0 0 0 0 0,1 0 0 0 0,-1 0 0 0 0,1 0 0 0 0,-1 1 0 0 0,1-1 0 0 0,-1 0 10 0 0,1 1 0 0 0,-1-1 0 0 0,0 0 0 0 0,1 1 0 0 0,-1-1-1 0 0,1 1 1 0 0,-1-1 0 0 0,1 0 0 0 0,-1 1 0 0 0,1-1 0 0 0,-1 0 0 0 0,1 0-1 0 0,0 1 1 0 0,-1-1 0 0 0,1 0 0 0 0,-1 0 0 0 0,1 0 0 0 0,0 0 0 0 0,-1 0 0 0 0,1 0-1 0 0,-1 0 1 0 0,1 0 0 0 0,0 0 0 0 0,-1 0 0 0 0,1 0 0 0 0,-1 0 0 0 0,1 0-1 0 0,0 0 1 0 0,-1-1 0 0 0,1 1 0 0 0,1-1 85 0 0,10-1 228 0 0,0-1 0 0 0,-1-1-1 0 0,0 0 1 0 0,21-10-1 0 0,9-4-344 0 0,-22 11 22 0 0,-10 4 0 0 0,-1 7-269 0 0,-8-3 63 0 0,0-1 1 0 0,1 1 0 0 0,-1 0-1 0 0,0-1 1 0 0,0 1-1 0 0,0 0 1 0 0,0-1-1 0 0,1 1 1 0 0,-1 0-1 0 0,0 0 1 0 0,0-1 0 0 0,0 1-1 0 0,0 0 1 0 0,-1 0-1 0 0,1-1 1 0 0,0 1-1 0 0,0 0 1 0 0,0-1 0 0 0,-1 1-1 0 0,1 0 1 0 0,0 0-1 0 0,0-1 1 0 0,-1 1-1 0 0,1-1 1 0 0,-1 2 0 0 0,-4 5-1841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2:4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66 140 8287 0 0,'0'0'191'0'0,"0"0"26"0"0,0 0 9 0 0,1-2-34 0 0,0 0-162 0 0,1-1-35 0 0,-1-13 162 0 0,-1 13 585 0 0,0 3 234 0 0,0 0 42 0 0,0-2-63 0 0,3-10 209 0 0,-2 0 0 0 0,1 0 1 0 0,-1-1-1 0 0,-2-15 0 0 0,0 24-971 0 0,5-15 2333 0 0,-4 16-2138 0 0,1 2 100 0 0,-2 2-373 0 0,2-3-68 0 0,0-3-9 0 0,-1 4 29 0 0,0 3 83 0 0,0 19 550 0 0,-1 4-700 0 0,-8 57-3 0 0,3-42 78 0 0,-37 194 794 0 0,35-204 222 0 0,1-3-1075 0 0,5-15-80 0 0,1-10-273 0 0,1-2-138 0 0,0 0-33 0 0,0 0 133 0 0,0 0 577 0 0,0 0 248 0 0,0 0 50 0 0,0 0-126 0 0,0 0-576 0 0,0 0-248 0 0,0 0-50 0 0,0 0 58 0 0,0 0 357 0 0,0 0 406 0 0,0 0 154 0 0,0 0 33 0 0,0 0-65 0 0,0 0-358 0 0,0 0-406 0 0,0 0-154 0 0,0 0-33 0 0,1-2 65 0 0,-1-4 313 0 0,1 0-1 0 0,-1 0 0 0 0,0 0 0 0 0,-1 0 0 0 0,0 0 1 0 0,-1-8-1 0 0,2 13-50 0 0,-2-8-826 0 0,1-1 0 0 0,1 0 0 0 0,1-10 0 0 0,1 1-4186 0 0,0 3-607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2:4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80 10135 0 0,'-3'-3'156'0'0,"3"3"-112"0"0,-1-1 0 0 0,1 1 0 0 0,-1-1 0 0 0,1 1 0 0 0,-1-1 0 0 0,0 1 0 0 0,1 0 0 0 0,-1-1 0 0 0,0 1 0 0 0,1 0 0 0 0,-1-1 0 0 0,0 1 0 0 0,1 0 0 0 0,-1 0 0 0 0,0 0 0 0 0,1 0 0 0 0,-1-1 0 0 0,0 1 0 0 0,0 0 0 0 0,1 0 0 0 0,-1 0 0 0 0,-1 1 0 0 0,-19-4 815 0 0,19 3-350 0 0,0-1 3 0 0,-2-1 601 0 0,-12-4-625 0 0,13 5 2853 0 0,7 4 4544 0 0,-2-2-7789 0 0,-1 0 2 0 0,1 0-1 0 0,-1 0 1 0 0,0-1 0 0 0,1 1-1 0 0,0 0 1 0 0,-1-1-1 0 0,1 1 1 0 0,-1-1 0 0 0,1 0-1 0 0,0 1 1 0 0,1-1 0 0 0,3-1 32 0 0,-1 0 0 0 0,1 0 0 0 0,-1 0 0 0 0,1 0 0 0 0,8-5 0 0 0,14-5 130 0 0,-10 4 9 0 0,0 0 0 0 0,0 1 0 0 0,1 1 0 0 0,33-5 0 0 0,-13 4-269 0 0,-28 4 0 0 0,0 1 0 0 0,0-1 0 0 0,17 2 0 0 0,-16-1 0 0 0,-2 0 0 0 0,-9 1-2 0 0,-1 0 0 0 0,0 0 0 0 0,0 0 0 0 0,1 0 0 0 0,-1 0 0 0 0,0 0 0 0 0,0 1 1 0 0,1-1-1 0 0,-1 0 0 0 0,0 0 0 0 0,0 0 0 0 0,1 0 0 0 0,-1 0 0 0 0,0 0 0 0 0,0 0 0 0 0,0 1 0 0 0,1-1 0 0 0,-1 0 0 0 0,0 0 0 0 0,0 0 0 0 0,0 1 0 0 0,0-1 0 0 0,1 0 1 0 0,-1 0-1 0 0,0 0 0 0 0,0 1 0 0 0,0-1 0 0 0,0 0 0 0 0,0 0 0 0 0,0 1 0 0 0,0-1 0 0 0,1 1 0 0 0,-2 0-50 0 0,0 0 0 0 0,0 1 0 0 0,0-1 0 0 0,0 0 1 0 0,0 0-1 0 0,0 0 0 0 0,0 1 0 0 0,-1-1 0 0 0,1 0 0 0 0,0-1 0 0 0,-1 1 0 0 0,1 0 0 0 0,0 0 0 0 0,-1 0 1 0 0,1-1-1 0 0,-2 1 0 0 0,-30 11-1492 0 0,29-10 1205 0 0,-11 2-1790 0 0,-6 2-4314 0 0,9-2-380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2:4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13823 0 0,'0'0'315'0'0,"0"0"45"0"0,0 0 21 0 0,0 0-49 0 0,-2 2-220 0 0,-3 5 413 0 0,6-5 2156 0 0,16-5 3291 0 0,-1 0-6546 0 0,65-12 3134 0 0,35-2-501 0 0,-115 17-1911 0 0,-1 0-105 0 0,1 0 0 0 0,0 0 1 0 0,-1 0-1 0 0,1 0 0 0 0,-1 0 1 0 0,1 0-1 0 0,-1 0 0 0 0,1 0 1 0 0,-1 0-1 0 0,1 0 0 0 0,-1 0 1 0 0,1 0-1 0 0,0 0 0 0 0,-1 0 1 0 0,1 1-1 0 0,-1-1 0 0 0,1 0 1 0 0,-1 0-1 0 0,1 1 0 0 0,-1-1 1 0 0,1 1-1 0 0,7 5-27 0 0,0 1-80 0 0,-6-5-273 0 0,-2-2-138 0 0,0 0-33 0 0,0 0 65 0 0,0 0 154 0 0,0 0-452 0 0,0 0-230 0 0,0 0-42 0 0,0 0-78 0 0,0 0-286 0 0,0 0-126 0 0,0 0-29 0 0,0 0-4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0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11975 0 0,'0'0'267'0'0,"0"0"42"0"0,0 0 17 0 0,0 0-28 0 0,0 0-126 0 0,0 0 204 0 0,0 0 111 0 0,0 0 22 0 0,0 0 71 0 0,0 0 286 0 0,0 0 124 0 0,0 0 30 0 0,0 0-65 0 0,0 0-290 0 0,0 0-121 0 0,0 0-28 0 0,0 0-4 0 0,0 0 0 0 0,0 0 0 0 0,0 0 0 0 0,0 0 0 0 0,0 0 0 0 0,0 0 0 0 0,0 0 0 0 0,0 0-68 0 0,0 0-217 0 0,0 0 161 0 0,0 0 100 0 0,0 0 21 0 0,0 0-66 0 0,1-2-294 0 0,0 1-54 0 0,-1 0 0 0 0,1 0 0 0 0,-1-1 0 0 0,1 1 0 0 0,-1 0 0 0 0,0-1-1 0 0,0 1 1 0 0,1 0 0 0 0,-1-1 0 0 0,0-1 0 0 0,-2 3 607 0 0,0 8-384 0 0,-2 18-318 0 0,1-9 0 0 0,4-11 0 0 0,1-2 0 0 0,-1 12 0 0 0,-1-11 0 0 0,0 0 0 0 0,1 1 0 0 0,0-1 0 0 0,0 0 0 0 0,3 11 0 0 0,-2-8 0 0 0,-1-4 0 0 0,0-1 0 0 0,0 1 0 0 0,0-1 0 0 0,0 0 0 0 0,1 0 0 0 0,-1 0 0 0 0,1 1 0 0 0,2 2 0 0 0,5 6 0 0 0,4-4 0 0 0,3-3 0 0 0,-8-5 0 0 0,-1 0 0 0 0,0-1 0 0 0,1-1 0 0 0,-1 1 0 0 0,0-1 0 0 0,0 0 0 0 0,0-1 0 0 0,13-5 0 0 0,-18 6 0 0 0,0 1 0 0 0,0 0 0 0 0,0-1 0 0 0,0 0 0 0 0,0 1 0 0 0,0-1 0 0 0,0 0 0 0 0,0 0 0 0 0,-1 0 0 0 0,1 0 0 0 0,-1 0 0 0 0,0 0 0 0 0,3-5 0 0 0,-1 0 0 0 0,2 0 0 0 0,-1 1 0 0 0,1-1 0 0 0,7-7 0 0 0,-7 10 0 0 0,-4 3 0 0 0,0 0 0 0 0,0 0 0 0 0,0 0 0 0 0,0 0 0 0 0,0 0 0 0 0,-1 0 0 0 0,1 0 0 0 0,0-1 0 0 0,0 1 0 0 0,-1 0 0 0 0,1 0 0 0 0,-1-1 0 0 0,1 1 0 0 0,-1 0 0 0 0,1-1 0 0 0,-1 1 0 0 0,0-1 0 0 0,0 1 0 0 0,0 0 0 0 0,0-3 0 0 0,2-3 0 0 0,3 16 0 0 0,-1 4 0 0 0,1 8 0 0 0,-6-15 0 0 0,-1 1 0 0 0,-2 22 0 0 0,-1 0 0 0 0,-12 38 0 0 0,8-33 0 0 0,1-4-398 0 0,-1-1-1 0 0,-2 1 1 0 0,0-2-1 0 0,-18 31 1 0 0,15-28 398 0 0,22-47-720 0 0,11-27 0 0 0,-10 17-2046 0 0,16-31 0 0 0,-18 41 2025 0 0,9-17-1306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4607 0 0,'0'0'208'0'0,"0"0"67"0"0,0 0 154 0 0,0 0 69 0 0,0 0 12 0 0,0 0-67 0 0,1-1-294 0 0,6-5-197 0 0,-6 5-289 0 0,-1 1-138 0 0,0 0-33 0 0,0 0-4 0 0,0 0 0 0 0,0 0 0 0 0,0 0 0 0 0,0 0 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0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92 6447 0 0,'0'0'142'0'0,"0"0"22"0"0,0 0 13 0 0,2-1-20 0 0,5-5 1975 0 0,-1 1 0 0 0,0-1 0 0 0,0 0 0 0 0,7-9 0 0 0,-11 14-1588 0 0,7-7 996 0 0,-8 6-1408 0 0,1 0 261 0 0,0 0 1 0 0,0-1-1 0 0,0 1 0 0 0,0-1 1 0 0,-1 1-1 0 0,1-1 0 0 0,-1 0 1 0 0,2-4-1 0 0,-3 6-383 0 0,0 1-1 0 0,0-1 1 0 0,0 1 0 0 0,0-1-1 0 0,0 1 1 0 0,0-1-1 0 0,0 1 1 0 0,0-1 0 0 0,0 1-1 0 0,0 0 1 0 0,0-1 0 0 0,0 1-1 0 0,0-1 1 0 0,0 1-1 0 0,0-1 1 0 0,-1 1 0 0 0,1-1-1 0 0,0 1 1 0 0,0-1 0 0 0,0 1-1 0 0,-1 0 1 0 0,1-1-1 0 0,0 1 1 0 0,-1-1 0 0 0,0 0-1 0 0,-3 1 200 0 0,2-1-158 0 0,1 1 0 0 0,0 0 0 0 0,-1-1 0 0 0,1 1 0 0 0,-1 0 0 0 0,0 0 0 0 0,1 0 0 0 0,-1 0 0 0 0,1 0 0 0 0,-1 1 0 0 0,1-1 0 0 0,0 0 0 0 0,-1 1 0 0 0,1-1 0 0 0,-1 1 0 0 0,1-1 0 0 0,-2 2 0 0 0,-20 13 636 0 0,15-7-687 0 0,1-1 0 0 0,0 2 0 0 0,0-1 0 0 0,1 1 0 0 0,0 0 0 0 0,-8 15 0 0 0,-14 21 0 0 0,21-34 0 0 0,1 0 0 0 0,0 0 0 0 0,1 1 0 0 0,1-1 0 0 0,-4 14 0 0 0,-2 3 0 0 0,0 4 0 0 0,2 0 0 0 0,1 1 0 0 0,-4 54 0 0 0,7-53 0 0 0,0-7 0 0 0,-5 79 0 0 0,3-30 0 0 0,-1 0 0 0 0,1 135 1163 0 0,6-185-1834 0 0,0-7 908 0 0,0 0 0 0 0,-1 0 0 0 0,-5 32 0 0 0,4-47 206 0 0,-1 7-294 0 0,3 0-133 0 0,0-11-16 0 0,0 0 0 0 0,0 1 0 0 0,1-1 0 0 0,-1 0 0 0 0,0 0 0 0 0,0 0 0 0 0,1 1 0 0 0,-1-1 0 0 0,0 0 0 0 0,1 0 0 0 0,-1 0 0 0 0,0 0 0 0 0,0 0 0 0 0,1 1 0 0 0,-1-1 0 0 0,0 0 0 0 0,1 0 0 0 0,-1 0 0 0 0,0 0 0 0 0,1 0 0 0 0,-1 0 0 0 0,0 0 0 0 0,1 0 0 0 0,-1 0 0 0 0,0 0 0 0 0,1 0 0 0 0,-1 0 0 0 0,0-1 0 0 0,1 1 0 0 0,1-1-97 0 0,-1 1 1 0 0,1-1-1 0 0,-1 0 0 0 0,1-1 1 0 0,-1 1-1 0 0,0 0 0 0 0,1 0 0 0 0,-1-1 1 0 0,0 1-1 0 0,0 0 0 0 0,0-1 0 0 0,0 1 1 0 0,0-1-1 0 0,0 1 0 0 0,1-4 1 0 0,10-28-2790 0 0,-8 18 1708 0 0,8-10-867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11975 0 0,'0'0'267'0'0,"0"0"42"0"0,0 0 17 0 0,1-2-28 0 0,0 0-245 0 0,8-17 6 0 0,-2-4 377 0 0,-6 21 51 0 0,-1 2 22 0 0,0-3 71 0 0,10-32 2296 0 0,-9 33-1921 0 0,-2-1-676 0 0,1 0 0 0 0,-1-1 0 0 0,1 1 0 0 0,0-1 0 0 0,0 1 0 0 0,0 0 0 0 0,0-1 0 0 0,1 1 0 0 0,1-5 0 0 0,0-1 278 0 0,-1-1 0 0 0,1-19 0 0 0,0 3 1254 0 0,-1 17-1662 0 0,-2-3-25 0 0,1 4 73 0 0,1 6-59 0 0,-1 0 350 0 0,0 2 21 0 0,0 0-66 0 0,0-2-294 0 0,-1-5-61 0 0,1 5 283 0 0,0 2 117 0 0,0 0 21 0 0,0 0-66 0 0,0-2-294 0 0,2 38-133 0 0,4 12-16 0 0,5 62 0 0 0,-12-75 0 0 0,0-22 0 0 0,3 22 0 0 0,-2-25 0 0 0,0 0 0 0 0,0-1 0 0 0,-3 18 0 0 0,0 13 0 0 0,3-34 0 0 0,-3 10 0 0 0,-8 29 0 0 0,11-45-20 0 0,0 0 0 0 0,0 1 0 0 0,0-1 1 0 0,0 0-1 0 0,0 0 0 0 0,0 0 0 0 0,0 1 0 0 0,0-1 0 0 0,0 0 0 0 0,0 0 0 0 0,0 1 0 0 0,0-1 1 0 0,0 0-1 0 0,0 0 0 0 0,0 1 0 0 0,0-1 0 0 0,-1 0 0 0 0,1 0 0 0 0,0 1 0 0 0,0-1 1 0 0,0 0-1 0 0,0 0 0 0 0,0 0 0 0 0,-1 0 0 0 0,1 1 0 0 0,0-1 0 0 0,0 0 0 0 0,0 0 1 0 0,-1 0-1 0 0,1 0 0 0 0,0 1 0 0 0,0-1 0 0 0,0 0 0 0 0,-1 0 0 0 0,1 0 0 0 0,0 0 0 0 0,0 0 1 0 0,-1 0-1 0 0,1 0 0 0 0,0 0 0 0 0,0 0 0 0 0,-1 0 0 0 0,1 0 0 0 0,0 0 0 0 0,0 0 1 0 0,-1 0-1 0 0,1 0 0 0 0,0 0 0 0 0,0 0 0 0 0,0 0 0 0 0,-1 0 0 0 0,1 0 0 0 0,0 0 1 0 0,0 0-1 0 0,-1-1 0 0 0,1 1 0 0 0,0 0 0 0 0,0 0 0 0 0,0 0 0 0 0,-1 0 0 0 0,1-1 0 0 0,0 1 1 0 0,0 0-1 0 0,0 0 0 0 0,0 0 0 0 0,-1-1 0 0 0,1 1-79 0 0,-1-1 0 0 0,1 0-1 0 0,-1 1 1 0 0,1-1 0 0 0,-1 0 0 0 0,1 0-1 0 0,0 1 1 0 0,-1-1 0 0 0,1 0 0 0 0,0 0-1 0 0,0 0 1 0 0,-1 1 0 0 0,1-1 0 0 0,0 0-1 0 0,0-2 1 0 0,4-13-1659 0 0,-2-2-1861 0 0,1 6 2084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0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17503 0 0,'0'0'399'0'0,"0"0"60"0"0,0 0 21 0 0,0 0-59 0 0,0 3-276 0 0,7 20 11 0 0,-7-20 570 0 0,0-3 244 0 0,-5 11 997 0 0,-16 25-298 0 0,16-29-1319 0 0,1 0 1 0 0,0 0 0 0 0,0 0 0 0 0,1 0-1 0 0,-5 12 1 0 0,-6 22 985 0 0,9-29-899 0 0,1-1 0 0 0,-5 18 0 0 0,-18 74-418 0 0,18-69-21 0 0,-25 60 2 0 0,6-19 0 0 0,-23 81 0 0 0,48-147 0 0 0,1-5 0 0 0,1 0 0 0 0,-1 0 0 0 0,1 0 0 0 0,0 1 0 0 0,1-1 0 0 0,-1 0 0 0 0,1 1 0 0 0,0-1 0 0 0,0 1 0 0 0,0-1 0 0 0,0 1 0 0 0,2 4 0 0 0,-2-6 0 0 0,1 0 0 0 0,-1 0 0 0 0,1 0 0 0 0,0 0 0 0 0,0 0 0 0 0,2 4 0 0 0,5 1 0 0 0,-6-8-17 0 0,0 0-1 0 0,0 1 1 0 0,0-1-1 0 0,0 0 1 0 0,0 0 0 0 0,0-1-1 0 0,0 1 1 0 0,0 0 0 0 0,0-1-1 0 0,0 1 1 0 0,0-1-1 0 0,0 0 1 0 0,0 1 0 0 0,0-1-1 0 0,0 0 1 0 0,-1 0-1 0 0,4-2 1 0 0,29-23-546 0 0,-14 8-196 0 0,-1 0 0 0 0,-1-2 0 0 0,18-22 0 0 0,-31 34 102 0 0,0 0-1 0 0,0 0 1 0 0,0-1 0 0 0,6-17-1 0 0,-9 20-232 0 0,-1 0 0 0 0,1 0 0 0 0,-1 0 0 0 0,-1 0 0 0 0,1 0 0 0 0,-1 0 0 0 0,0 0 0 0 0,-1-12 0 0 0,-3 4-1669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6447 0 0,'0'0'298'0'0,"0"0"-10"0"0,-1 1-188 0 0,-6 2 49 0 0,6-2 571 0 0,1-1 249 0 0,0 0 45 0 0,0 0 8 0 0,0 0 2 0 0,0 0 0 0 0,0 0 0 0 0,0 0 0 0 0,0 0 0 0 0,0 0 0 0 0,0 0 0 0 0,0 0 0 0 0,0 0 0 0 0,0 0 0 0 0,0 0 0 0 0,0 0-69 0 0,0 0-290 0 0,0 0-121 0 0,0 0-28 0 0,0 0-4 0 0,0 0 0 0 0,0 0 0 0 0,0 0 0 0 0,0 0 0 0 0,0 0 0 0 0,0 0 0 0 0,0 0 0 0 0,0 0-68 0 0,-5 0-545 0 0,1 0-1222 0 0,3 0-2750 0 0,1 0-4794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6447 0 0,'0'0'142'0'0,"0"0"22"0"0,0 0 13 0 0,0 0 123 0 0,0 0 468 0 0,0 0 205 0 0,0 0 41 0 0,0 0 8 0 0,0 0 2 0 0,0 0 0 0 0,0 0 0 0 0,0 0-69 0 0,0 0-290 0 0,0 0-121 0 0,0 0-28 0 0,0 0 66 0 0,0 0 288 0 0,0 0 122 0 0,0 0 28 0 0,0 0-65 0 0,0 0-290 0 0,0 0-121 0 0,0 0-28 0 0,0 0-72 0 0,2-1-289 0 0,6-3-66 0 0,2-2 251 0 0,30-13 1296 0 0,1-3-1636 0 0,-24 14 18 0 0,-10 3 42 0 0,1 2 1 0 0,0-1 0 0 0,0 1 0 0 0,0 0-1 0 0,1 1 1 0 0,8-2 0 0 0,-14 4 7 0 0,14-5 849 0 0,14-14-297 0 0,-10 6-548 0 0,-19 12 299 0 0,-2 1 117 0 0,0 0 21 0 0,0 0-66 0 0,-2 14-278 0 0,0 1-165 0 0,0-13 0 0 0,0 0 0 0 0,-3 12 0 0 0,3-10 0 0 0,1 1 0 0 0,0-1 0 0 0,0 0 0 0 0,1 0 0 0 0,-1 1 0 0 0,1-1 0 0 0,0 0 0 0 0,0 1 0 0 0,0-1 0 0 0,2 7 0 0 0,-1-4 0 0 0,0 0 0 0 0,0-1 0 0 0,0 1 0 0 0,0 0 0 0 0,-1-1 0 0 0,0 1 0 0 0,-1 0 0 0 0,0-1 0 0 0,0 1 0 0 0,0 0 0 0 0,-4 12 0 0 0,2-10 0 0 0,0 1 0 0 0,-3 19 0 0 0,5-20 0 0 0,0-1 0 0 0,-1 0 0 0 0,0 0 0 0 0,0 0 0 0 0,-5 10 0 0 0,4-12 0 0 0,1 0 0 0 0,0 1 0 0 0,-2 8 0 0 0,2-8 0 0 0,1-1 0 0 0,-1 0 0 0 0,-4 9 0 0 0,5-13 0 0 0,0 0 0 0 0,0-1 0 0 0,0 1 0 0 0,0 0 0 0 0,0 0 0 0 0,1 0 0 0 0,-1 0 0 0 0,1 0 0 0 0,-1 0 0 0 0,1 0 0 0 0,-1 3 0 0 0,1-3 0 0 0,0 0 0 0 0,0 0 0 0 0,-1 1 0 0 0,1-1 0 0 0,-1 0 0 0 0,1 0 0 0 0,-1 0 0 0 0,0 0 0 0 0,0 0 0 0 0,0-1 0 0 0,0 1 0 0 0,-2 2 0 0 0,-5 10 0 0 0,4-9 0 0 0,0 1 0 0 0,1-1 0 0 0,0 1 0 0 0,-4 9 0 0 0,0 4 0 0 0,7-14 0 0 0,-11 24 0 0 0,-3 22-1992 0 0,-4 8 3751 0 0,17-58-1961 0 0,1-1-248 0 0,0 0-50 0 0,0 0 58 0 0,0 0 221 0 0,0 0-166 0 0,0 0-101 0 0,0 0-21 0 0,0 0 66 0 0,-1-1 294 0 0,0-1-96 0 0,0 1 0 0 0,0-1 0 0 0,0 1 0 0 0,1-1 0 0 0,-1 1 0 0 0,1-1 0 0 0,-1 0 0 0 0,1 1 0 0 0,-1-1 1 0 0,1 0-1 0 0,0 1 0 0 0,0-1 0 0 0,0 0 0 0 0,0 1 0 0 0,0-1 0 0 0,0 0 0 0 0,0 1 0 0 0,0-1 0 0 0,1 0 0 0 0,-1 1 0 0 0,2-3 0 0 0,1-10-2107 0 0,-2-3 316 0 0,1 0-11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11975 0 0,'0'0'267'0'0,"0"0"42"0"0,0 0 17 0 0,0 0-28 0 0,0 0-58 0 0,0 0 491 0 0,0 0 238 0 0,0 0 45 0 0,0 0 8 0 0,0 0 2 0 0,0 0 0 0 0,0 0 0 0 0,0 0 0 0 0,3 0 0 0 0,-2-1-969 0 0,7 0 824 0 0,1 0-1 0 0,-1 0 1 0 0,1 1 0 0 0,0 0-1 0 0,16 2 1 0 0,18 2-790 0 0,-28-2 321 0 0,39 5 1156 0 0,-51-6-1566 0 0,0 0 0 0 0,0-1 0 0 0,0 1 0 0 0,1-1 0 0 0,-1 1 0 0 0,0-1 0 0 0,0 0 0 0 0,0-1 0 0 0,1 1 0 0 0,3-1 0 0 0,0-1 0 0 0,7-1 0 0 0,6-5 12 0 0,-17 5-16 0 0,0 0-68 0 0,7-4-265 0 0,-8 6-138 0 0,-2-1-33 0 0,1-5-72 0 0,0 5-285 0 0,-1 2-126 0 0,-1-2-1530 0 0,0-7-6010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 17503 0 0,'0'0'399'0'0,"0"0"60"0"0,-1 2 21 0 0,1-1-374 0 0,-1-1 0 0 0,1 1 1 0 0,-1 0-1 0 0,1 0 0 0 0,-1-1 0 0 0,1 1 1 0 0,-1 0-1 0 0,1-1 0 0 0,-1 1 1 0 0,1-1-1 0 0,-1 1 0 0 0,0-1 1 0 0,1 1-1 0 0,-1-1 0 0 0,0 1 1 0 0,-1 0-1 0 0,1-1 195 0 0,-1 0 0 0 0,1 0 0 0 0,0 0 0 0 0,0 0 0 0 0,-1 0 0 0 0,1 0 0 0 0,0 0 0 0 0,0 0-1 0 0,-1-1 1 0 0,1 1 0 0 0,0 0 0 0 0,0-1 0 0 0,0 1 0 0 0,-1-1 0 0 0,0 0 0 0 0,2 1-159 0 0,0 0-71 0 0,-1 0 0 0 0,1 0-1 0 0,0 0 1 0 0,0-1 0 0 0,-1 1-1 0 0,1 0 1 0 0,0 0 0 0 0,0 0-1 0 0,-1 0 1 0 0,1 0 0 0 0,0 0 0 0 0,0 0-1 0 0,-1-1 1 0 0,1 1 0 0 0,0 0-1 0 0,0 0 1 0 0,0 0 0 0 0,-1-1-1 0 0,1 1 1 0 0,0 0 0 0 0,0 0-1 0 0,0 0 1 0 0,0-1 0 0 0,-1 1-1 0 0,1-1 1 0 0,-2-7 84 0 0,1-2-143 0 0,1 0-3 0 0,5-3-13 0 0,-2 4-60 0 0,-2 7-273 0 0,-1 2-138 0 0,0 0-33 0 0,-1-2-140 0 0,-3-3-86 0 0,4 2-3944 0 0,0 3-2830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17503 0 0,'0'0'803'0'0,"0"0"-18"0"0,0 0-358 0 0,0 0 341 0 0,0 0 205 0 0,0 0 40 0 0,0 0 10 0 0,0 0 1 0 0,0 0 0 0 0,0 0 0 0 0,1 2-69 0 0,0 2-875 0 0,0-1 0 0 0,0 1 1 0 0,0 0-1 0 0,0-1 0 0 0,-1 1 1 0 0,0 0-1 0 0,0-1 0 0 0,0 1 1 0 0,0 0-1 0 0,0-1 0 0 0,-1 1 1 0 0,0 0-1 0 0,-2 6 1 0 0,-3 10 465 0 0,-11 23 0 0 0,9-23-422 0 0,-3 6-355 0 0,-1 0 1 0 0,-1-1-1 0 0,-2-1 0 0 0,0 0 1 0 0,-33 39-1 0 0,5-23-6042 0 0,41-38 4226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124 123 10135 0 0,'0'0'464'0'0,"0"0"-9"0"0,2-2-155 0 0,3-4 4 0 0,20-31 4165 0 0,-24 35-3445 0 0,1-1 0 0 0,18-34 1140 0 0,-19 35-1648 0 0,0 0-4 0 0,5-12 958 0 0,-5 3 89 0 0,-1 11-1527 0 0,0 0 0 0 0,0 0 0 0 0,0-1 0 0 0,0 1 0 0 0,0 0 0 0 0,0 0 0 0 0,0-1 1 0 0,0 1-1 0 0,0 0 0 0 0,0 0 0 0 0,0 0 0 0 0,-1 0 0 0 0,1-1 0 0 0,0 1 0 0 0,0 0 0 0 0,0 0 0 0 0,0 0 0 0 0,0 0 1 0 0,-1-1-1 0 0,1 1 0 0 0,0 0 0 0 0,0 0 0 0 0,0 0 0 0 0,0 0 0 0 0,-1 0 0 0 0,1 0 0 0 0,0 0 0 0 0,0 0 0 0 0,0 0 1 0 0,-1-1-1 0 0,1 1 0 0 0,0 0 0 0 0,0 0 0 0 0,0 0 0 0 0,-1 0 0 0 0,-3 0 29 0 0,0 1-1 0 0,0-1 1 0 0,0 1 0 0 0,1-1 0 0 0,-1 1-1 0 0,0 0 1 0 0,0 0 0 0 0,1 1-1 0 0,-1-1 1 0 0,1 1 0 0 0,-6 3-1 0 0,2 0 217 0 0,0 0 0 0 0,1 1 0 0 0,-9 9 0 0 0,-2 2-49 0 0,9-8-228 0 0,0 0 0 0 0,1 0 0 0 0,0 0 0 0 0,-6 13 0 0 0,6-10 0 0 0,2 1 0 0 0,0-1 0 0 0,0 2 0 0 0,1-1 0 0 0,0 0 0 0 0,1 1 0 0 0,1 0 0 0 0,0-1 0 0 0,1 1 0 0 0,1 18 0 0 0,1-17 0 0 0,6 21 0 0 0,-7-35 0 0 0,5 20 0 0 0,-3-16 0 0 0,2-1 0 0 0,-2 2 0 0 0,9 19 0 0 0,-6-16-277 0 0,0 0 0 0 0,1-1 1 0 0,0 1-1 0 0,13 12 0 0 0,-17-19-166 0 0,10 2 278 0 0,-9-2 165 0 0,1-1 0 0 0,12-4 0 0 0,-8 0 184 0 0,-1-1 0 0 0,1 0 0 0 0,-1-1 0 0 0,0 1 0 0 0,0-1 0 0 0,8-9 0 0 0,-11 11-88 0 0,4-4-58 0 0,-1-1 0 0 0,0 1 0 0 0,0-1 0 0 0,-1 0 0 0 0,0-1 0 0 0,-1 1 0 0 0,0-1 0 0 0,0 0 0 0 0,-1 0 0 0 0,0-1 0 0 0,-1 0 0 0 0,0 1 0 0 0,0-1 0 0 0,-1 0 0 0 0,1-12 0 0 0,-2 18-36 0 0,3-19 254 0 0,0 0 0 0 0,-2 1-1 0 0,-1-1 1 0 0,-1 0 0 0 0,0 0 0 0 0,-2 0-1 0 0,-6-31 1 0 0,6 47-602 0 0,0 0 0 0 0,-1 1 0 0 0,-3-7 0 0 0,5 11-302 0 0,-1 0-572 0 0,-18-8-3108 0 0,10 9-3860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15663 0 0,'0'0'356'0'0,"0"0"50"0"0,0 0 20 0 0,0 0-42 0 0,0 0-180 0 0,0 0 176 0 0,0 0 107 0 0,0 0 22 0 0,0 0 3 0 0,0 0 0 0 0,0 0 0 0 0,0 0 0 0 0,0 0 0 0 0,2 1 0 0 0,4 0-285 0 0,0 0-26 0 0,-1 1-1 0 0,1-1 1 0 0,-1-1 0 0 0,1 1 0 0 0,0-1-1 0 0,9-1 1 0 0,33-3-247 0 0,11-3-700 0 0,-18-4-5996 0 0,-18 2-140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0,'0'0'356'0'0,"0"0"50"0"0,0 0 20 0 0,0 0-42 0 0,3 0-250 0 0,44-5 403 0 0,67-5 6507 0 0,-111 10-6991 0 0,-1 0 0 0 0,1-1 0 0 0,-1 1 0 0 0,1-1 0 0 0,-1 1 0 0 0,5-3 0 0 0,-3 1-25 0 0,1 1-1 0 0,-1-1 0 0 0,0 1 1 0 0,1 0-1 0 0,-1 1 0 0 0,1-1 1 0 0,-1 1-1 0 0,8 0 0 0 0,2 1-27 0 0,-2 1-201 0 0,-10-1-850 0 0,-2-1-385 0 0,0 0-78 0 0,0 0-20 0 0</inkml:trace>
  <inkml:trace contextRef="#ctx0" brushRef="#br0" timeOffset="1">2 118 15663 0 0,'2'1'356'0'0,"1"0"-210"0"0,53 15 1211 0 0,-51-15-1025 0 0,0-1 1 0 0,1 1-1 0 0,-1-1 0 0 0,0 0 1 0 0,0 0-1 0 0,0-1 0 0 0,0 0 1 0 0,1 0-1 0 0,-1 0 0 0 0,8-3 1 0 0,-12 4-256 0 0,0-1 1 0 0,0 1-1 0 0,0 0 1 0 0,0 0-1 0 0,0 0 1 0 0,0-1-1 0 0,0 1 1 0 0,0 0-1 0 0,0 0 1 0 0,0 0-1 0 0,-1 1 1 0 0,1-1-1 0 0,0 0 0 0 0,2 1 1 0 0,-2-1-25 0 0,1 0 1 0 0,0 1-1 0 0,-1-1 0 0 0,1 0 1 0 0,-1 0-1 0 0,1 0 0 0 0,0 0 1 0 0,-1-1-1 0 0,1 1 1 0 0,0 0-1 0 0,-1-1 0 0 0,1 1 1 0 0,-1-1-1 0 0,1 1 0 0 0,-1-1 1 0 0,1 0-1 0 0,2-1 0 0 0,-2 1-1086 0 0,-1 1 851 0 0,0-1-1 0 0,-1 1 0 0 0,1 0 1 0 0,0-1-1 0 0,0 1 1 0 0,-1-1-1 0 0,1 1 1 0 0,0 0-1 0 0,-1-1 0 0 0,1 0 1 0 0,0 1-1 0 0,-1-1 1 0 0,1 0-1 0 0,1 0-211 0 0,5-9-1140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125 266 13823 0 0,'0'0'315'0'0,"0"0"45"0"0,1-1 21 0 0,0 1-268 0 0,0-1 0 0 0,-1 0 0 0 0,1 0 0 0 0,-1 0 0 0 0,0 1 0 0 0,1-1 0 0 0,-1 0 0 0 0,1 0 0 0 0,-1 0 0 0 0,0 0 0 0 0,0 0 1 0 0,0 0-1 0 0,1 0 0 0 0,-1 0 0 0 0,0 0 0 0 0,0 0 0 0 0,0 0 0 0 0,-1 1 0 0 0,1-1 0 0 0,0 0 0 0 0,0-1 0 0 0,-7-31 3381 0 0,1 11-1976 0 0,-1-15-21 0 0,4 27-972 0 0,1-1 0 0 0,1 0 0 0 0,-2-13 0 0 0,3 12-149 0 0,-1 9-251 0 0,1 0-1 0 0,0-1 1 0 0,1 1 0 0 0,-1-1-1 0 0,0 1 1 0 0,1 0 0 0 0,0-1-1 0 0,0 1 1 0 0,1-4 0 0 0,4-13-106 0 0,1 3 6 0 0,-3 8 20 0 0,-3 7 326 0 0,-1 2 117 0 0,0 0 21 0 0,0 0-66 0 0,-2 0-294 0 0,1 0-148 0 0,0 1-1 0 0,0-1 1 0 0,0 0-1 0 0,0 0 1 0 0,0 0-1 0 0,0 1 1 0 0,0-1-1 0 0,0 0 1 0 0,0 1-1 0 0,0-1 1 0 0,0 1 0 0 0,0-1-1 0 0,0 1 1 0 0,0-1-1 0 0,1 1 1 0 0,-1 0-1 0 0,0-1 1 0 0,0 1-1 0 0,1 0 1 0 0,-1 0-1 0 0,0 0 1 0 0,1 0-1 0 0,-1-1 1 0 0,1 1 0 0 0,-1 0-1 0 0,1 0 1 0 0,-1 0-1 0 0,1 0 1 0 0,0 0-1 0 0,-1 2 1 0 0,0 1-2 0 0,-22 54-663 0 0,2 1 0 0 0,-18 91 0 0 0,25-78 664 0 0,14-71 0 0 0,-1 0 0 0 0,1-1 0 0 0,0 1 0 0 0,0 0 0 0 0,0-1 0 0 0,0 1 0 0 0,0-1 0 0 0,0 1 0 0 0,0 0 0 0 0,0-1 0 0 0,0 1 0 0 0,0 0 0 0 0,1-1 0 0 0,-1 1 0 0 0,0 0 0 0 0,1 0 0 0 0,0 0-110 0 0,0-1 1 0 0,0 1-1 0 0,0-1 0 0 0,0 1 1 0 0,0-1-1 0 0,1 0 0 0 0,-1 1 1 0 0,0-1-1 0 0,0 0 0 0 0,1 0 1 0 0,-1 0-1 0 0,0 0 0 0 0,0 0 1 0 0,0 0-1 0 0,1 0 0 0 0,-1 0 1 0 0,2-1-1 0 0,-1 1-179 0 0,0-1-1 0 0,0 1 1 0 0,0-1-1 0 0,0 1 1 0 0,0-1-1 0 0,0 0 1 0 0,0 0-1 0 0,0 0 1 0 0,-1 0-1 0 0,1 0 1 0 0,2-2-1 0 0,8-14-2746 0 0,-5-4-32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15663 0 0,'0'0'356'0'0,"0"0"50"0"0,0 0 20 0 0,0 0-42 0 0,0 0-112 0 0,1-1 463 0 0,-1 0-562 0 0,0 1-1 0 0,1-1 1 0 0,-1 0-1 0 0,0 1 1 0 0,0-1 0 0 0,0 1-1 0 0,0-1 1 0 0,1 1 0 0 0,-1-1-1 0 0,0 0 1 0 0,0 1 0 0 0,0-1-1 0 0,0 0 1 0 0,0 1-1 0 0,0-1 1 0 0,-1 1 0 0 0,1-1-1 0 0,0 1 1 0 0,0-1 0 0 0,0 0-1 0 0,-1 1 1 0 0,1-1 0 0 0,0 1-1 0 0,0-1 1 0 0,-1 1 0 0 0,0-1-1 0 0,0-1 272 0 0,1 1-289 0 0,-4-6-202 0 0,4 6-290 0 0,0 1-138 0 0,0 0-33 0 0,0 0-208 0 0,0 0-857 0 0,0 0-379 0 0,0-3-80 0 0,1-12-15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61 11975 0 0,'-67'23'1302'0'0,"62"-21"-1902"0"0,0-1 2322 0 0,-5 1 6142 0 0,22-6-6710 0 0,21-9 0 0 0,-23 9-958 0 0,-1 0-1 0 0,1 0 1 0 0,0 1 0 0 0,14-3 0 0 0,126-18 1261 0 0,-94 14-1169 0 0,-21 0-7782 0 0,-20 3-1084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75 19351 0 0,'0'0'439'0'0,"-1"2"62"0"0,-3 4 33 0 0,3-4-65 0 0,1-2-237 0 0,0 0 156 0 0,0 0 100 0 0,0 0 21 0 0,0 0 3 0 0,0 0 0 0 0,0 0 0 0 0,2 0 0 0 0,7-1-352 0 0,-1 0-1 0 0,0-1 1 0 0,1 0-1 0 0,-1 0 0 0 0,0-1 1 0 0,7-4-1 0 0,20-5 1216 0 0,-31 10-1350 0 0,-1 1 0 0 0,1 0 1 0 0,-1-1-1 0 0,1 0 0 0 0,3-2 1 0 0,-1 1-24 0 0,0-1 1 0 0,0 1 0 0 0,1 0-1 0 0,12-3 1 0 0,5-3-3 0 0,-21 8-9 0 0,3 0 4 0 0,7-10 91 0 0,-12 10 285 0 0,-1 1 117 0 0,0 0 21 0 0,0 0-66 0 0,-1 2-294 0 0,-9 36-131 0 0,-17 50-20 0 0,-2 5 2 0 0,17-49 0 0 0,-25 117-1992 0 0,37-154 1992 0 0,3-10 0 0 0,3-9 0 0 0,-5 9 0 0 0,0-1 0 0 0,0 1 0 0 0,-1-1 0 0 0,1 1 0 0 0,-1-1 0 0 0,0 0 0 0 0,0-6 0 0 0,-4-4 0 0 0,0 10 0 0 0,2 3 0 0 0,-11-20 0 0 0,12 18 0 0 0,0 1 0 0 0,-1-1 0 0 0,0 0 0 0 0,1 0 0 0 0,-1 1 0 0 0,0-1 0 0 0,0 1 0 0 0,-1 0 0 0 0,1-1 0 0 0,0 1 0 0 0,-1 0 0 0 0,1 1 0 0 0,-1-1 0 0 0,0 0 0 0 0,0 1 0 0 0,1-1 0 0 0,-1 1 0 0 0,-6-2 0 0 0,-2-1 0 0 0,1 1 0 0 0,5 1 0 0 0,49 6 0 0 0,-20-5 664 0 0,0-1 0 0 0,46-10 0 0 0,-57 9-664 0 0,-3 1-64 0 0,-17 4-997 0 0,2-1 421 0 0,1 0-1 0 0,-1 0 1 0 0,0 0-1 0 0,0 0 1 0 0,0-1-1 0 0,0 0 0 0 0,-6 0 1 0 0,-1-2-895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0 491 0 0,0 0 238 0 0,0 0 45 0 0,0 0-61 0 0,0 0-288 0 0,0 0-121 0 0,0 0-28 0 0,0 0 66 0 0,0 0 288 0 0,0 0 122 0 0,0 0 28 0 0,0 0-65 0 0,0 0-290 0 0,3 0-121 0 0,-2 0-499 0 0,0 1 1 0 0,1-1-1 0 0,-1 0 0 0 0,0 1 0 0 0,0 0 1 0 0,1-1-1 0 0,-1 1 0 0 0,0 0 1 0 0,0-1-1 0 0,0 1 0 0 0,0 0 0 0 0,0 0 1 0 0,0 0-1 0 0,0 0 0 0 0,0 0 0 0 0,0 0 1 0 0,-1 0-1 0 0,1 1 0 0 0,0-1 1 0 0,0 0-1 0 0,-1 0 0 0 0,1 2 0 0 0,2 6 4 0 0,0 0-1 0 0,3 13 1 0 0,-1-1 339 0 0,70 175 1217 0 0,-36-120-1605 0 0,-25-52 0 0 0,-1 1 0 0 0,18 50 0 0 0,-29-66 0 0 0,0 0 0 0 0,0 1 0 0 0,0-1 0 0 0,-1 0 0 0 0,0 1 0 0 0,-1-1 0 0 0,0 0 0 0 0,-1 1 0 0 0,0-1 0 0 0,0 0 0 0 0,-1 1 0 0 0,-5 14 0 0 0,3-15 0 0 0,0 0 0 0 0,-1-1 0 0 0,0 0 0 0 0,0 0 0 0 0,-1 0 0 0 0,0-1 0 0 0,-1 0 0 0 0,1 0 0 0 0,-12 9 0 0 0,-11 12 0 0 0,27-26-29 0 0,0 1 1 0 0,0-1-1 0 0,0 0 0 0 0,0 0 1 0 0,0 0-1 0 0,-1-1 0 0 0,1 1 1 0 0,-1 0-1 0 0,1-1 0 0 0,-1 0 1 0 0,0 1-1 0 0,1-1 0 0 0,-6 1 1 0 0,7-2-83 0 0,-1 1 0 0 0,1-1 0 0 0,-1 1 0 0 0,1 0 0 0 0,-1 0 0 0 0,1-1 0 0 0,-1 1 0 0 0,1 0 1 0 0,-3 2-1 0 0,4-2-89 0 0,-1 0 0 0 0,0-1 1 0 0,0 1-1 0 0,0 0 0 0 0,0-1 1 0 0,0 1-1 0 0,0 0 0 0 0,0-1 0 0 0,0 0 1 0 0,0 1-1 0 0,0-1 0 0 0,0 1 1 0 0,0-1-1 0 0,0 0 0 0 0,0 0 1 0 0,0 0-1 0 0,0 0 0 0 0,0 1 1 0 0,0-1-1 0 0,-2-1 0 0 0,-4-1-5318 0 0,5 2-1564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15663 0 0,'0'0'356'0'0,"0"0"50"0"0,0 0 20 0 0,0 0-42 0 0,-1 1-180 0 0,1-1-139 0 0,0 1 0 0 0,0-1 0 0 0,-1 0 0 0 0,1 0 1 0 0,0 0-1 0 0,0 0 0 0 0,0 0 0 0 0,0 0 0 0 0,0 0 0 0 0,0 1 0 0 0,0-1 0 0 0,0 0 0 0 0,0 0 0 0 0,0 0 0 0 0,0 0 0 0 0,0 0 0 0 0,0 0 0 0 0,0 1 0 0 0,0-1 0 0 0,0 0 1 0 0,0 0-1 0 0,0 0 0 0 0,0 0 0 0 0,0 0 0 0 0,0 0 0 0 0,0 0 0 0 0,0 1 0 0 0,1-1 0 0 0,-1 0 0 0 0,0 0 0 0 0,0 0 0 0 0,0 0 0 0 0,0 0 0 0 0,0 0 0 0 0,0 0 0 0 0,0 0 0 0 0,0 0 1 0 0,0 1-1 0 0,0-1 0 0 0,1 0 0 0 0,-1 0 0 0 0,0 0 0 0 0,0 0 0 0 0,0 0 0 0 0,0 0 0 0 0,0 0 0 0 0,0 0 0 0 0,1 0 0 0 0,-1 0 0 0 0,0 0 0 0 0,0 0 0 0 0,0 0 0 0 0,0 0 1 0 0,0 0-1 0 0,0 0 0 0 0,0 0 0 0 0,1 0 0 0 0,-1 0 0 0 0,16 2 1678 0 0,29-2-876 0 0,-33 0-308 0 0,146-7 2776 0 0,-141 6-3430 0 0,9 1 2055 0 0,-18 3-1944 0 0,-7-3-16 0 0,-1 0 0 0 0,0 0 0 0 0,1 1 0 0 0,-1-1 0 0 0,0 0 0 0 0,1 0 0 0 0,-1 1 0 0 0,0-1 0 0 0,1 0 0 0 0,-1 1 0 0 0,0-1 0 0 0,0 0 0 0 0,0 1 0 0 0,1-1 0 0 0,-1 0 0 0 0,0 1 0 0 0,0-1 0 0 0,0 1 0 0 0,0-1 0 0 0,1 1 0 0 0,-1 0 0 0 0,0 0 0 0 0,0-1 0 0 0,0 1 0 0 0,0 0 0 0 0,0 0 0 0 0,0-1 0 0 0,-1 1 0 0 0,1 0 0 0 0,0 0 0 0 0,0-1 0 0 0,0 1 0 0 0,-1 0 0 0 0,1 0 0 0 0,0-1 0 0 0,-1 1 0 0 0,1 0 0 0 0,-1-1 0 0 0,1 1 0 0 0,-1 0 0 0 0,-10 17 0 0 0,6-10 0 0 0,1-1 0 0 0,0 1 0 0 0,0 1 0 0 0,1-1 0 0 0,-4 13 0 0 0,6-15 0 0 0,-1 4 0 0 0,0 0 0 0 0,1 0 0 0 0,0 1 0 0 0,2 13 0 0 0,-1 4 0 0 0,1 20 0 0 0,2 0 0 0 0,10 50 0 0 0,-5-36 0 0 0,76 420 0 0 0,-53-283 0 0 0,-25-157 0 0 0,-4-29 0 0 0,0 0 0 0 0,-1 1 0 0 0,0 0 0 0 0,-1-1 0 0 0,-3 26 0 0 0,2-31 0 0 0,0-1 0 0 0,-1 0 0 0 0,0 0 0 0 0,0 0 0 0 0,-1 0 0 0 0,0 0 0 0 0,0-1 0 0 0,0 1 0 0 0,-1-1 0 0 0,0 0 0 0 0,-6 7 0 0 0,3-4 0 0 0,-3-4 0 0 0,9-4 0 0 0,-1 0 0 0 0,0 0 0 0 0,1 0 0 0 0,-1-1 0 0 0,0 1 0 0 0,0 0 0 0 0,0-1 0 0 0,0 0 0 0 0,1 1 0 0 0,-1-1 0 0 0,0 0 0 0 0,0 0 0 0 0,-4 0 0 0 0,-2 0 0 0 0,2 0 0 0 0,1 0 0 0 0,0 0 0 0 0,-1 0 0 0 0,1 0 0 0 0,-1-1 0 0 0,1 0 0 0 0,-10-2 0 0 0,4 0 0 0 0,5 2 0 0 0,1 0 0 0 0,-1 0 0 0 0,1 1 0 0 0,-1 0 0 0 0,1 0 0 0 0,-1 0 0 0 0,-6 2 0 0 0,-9 0 0 0 0,12-2 0 0 0,-9 0-829 0 0,17 0-125 0 0,1 0-56 0 0,-7-6-3866 0 0,6-4 2840 0 0,-1-3-11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11975 0 0,'0'0'547'0'0,"0"0"-11"0"0,0 0-203 0 0,0 0 419 0 0,0 0 220 0 0,0 0 42 0 0,-6-1-216 0 0,4 0 695 0 0,2 0 7685 0 0,35-2-8597 0 0,-13 1 161 0 0,26-5 0 0 0,-16 0-742 0 0,58-2 0 0 0,-48 7 0 0 0,-42 2-2 0 0,-1 0 0 0 0,1 1 0 0 0,0-1 0 0 0,0 0 0 0 0,0 0 0 0 0,-1 0 1 0 0,1 1-1 0 0,0-1 0 0 0,0 0 0 0 0,0 0 0 0 0,0 1 0 0 0,-1-1 0 0 0,1 0 0 0 0,0 0 0 0 0,0 1 0 0 0,0-1 0 0 0,0 0 0 0 0,0 0 0 0 0,0 1 0 0 0,0-1 0 0 0,0 0 1 0 0,0 1-1 0 0,0-1 0 0 0,0 0 0 0 0,0 0 0 0 0,0 1 0 0 0,0-1 0 0 0,0 0 0 0 0,0 1 0 0 0,0-1 0 0 0,0 0 0 0 0,0 0 0 0 0,0 1 0 0 0,0-1 0 0 0,1 0 1 0 0,-1 0-1 0 0,0 1 0 0 0,0-1 0 0 0,0 0 0 0 0,0 0 0 0 0,1 1 0 0 0,-1-1 0 0 0,0 0 0 0 0,0 0 0 0 0,1 0 0 0 0,-1 0 0 0 0,0 1 0 0 0,0-1 0 0 0,1 0 0 0 0,-1 0 1 0 0,0 0-1 0 0,0 0 0 0 0,1 0 0 0 0,-1 0 0 0 0,0 0 0 0 0,1 0 0 0 0,-1 0 0 0 0,0 0 0 0 0,0 0 0 0 0,1 0 0 0 0,-1 0 0 0 0,0 0 0 0 0,1 0 0 0 0,-1 0 0 0 0,0 0 1 0 0,0 0-1 0 0,1 0 0 0 0,-1 0 0 0 0,-1 1-280 0 0,0 1 1 0 0,0-1-1 0 0,0 1 1 0 0,-1-1 0 0 0,1 0-1 0 0,0 1 1 0 0,-1-1-1 0 0,1 0 1 0 0,-1 0-1 0 0,0 0 1 0 0,1 0-1 0 0,-1 0 1 0 0,0-1 0 0 0,1 1-1 0 0,-1 0 1 0 0,0-1-1 0 0,0 0 1 0 0,0 1-1 0 0,0-1 1 0 0,0 0-1 0 0,1 0 1 0 0,-1 0 0 0 0,-3 0-1 0 0,-6-2-742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194 360 8287 0 0,'0'0'382'0'0,"0"0"-8"0"0,1-2-240 0 0,4-12 485 0 0,-2 0 1 0 0,1-1 0 0 0,-2 1-1 0 0,0-1 1 0 0,0 0-1 0 0,-2-20 1 0 0,1 6 1089 0 0,-1 19-1343 0 0,-1 0-1 0 0,-1 1 0 0 0,1-1 0 0 0,-2 0 1 0 0,-4-12-1 0 0,0-3 1423 0 0,4 17-1416 0 0,0-1-1 0 0,-1 1 0 0 0,1 0 1 0 0,-2 1-1 0 0,-7-13 0 0 0,-6-8 598 0 0,18 26-458 0 0,-1 1-68 0 0,-5-7-294 0 0,1-1-61 0 0,4 7 283 0 0,1 2 117 0 0,0 0 21 0 0,0 0-66 0 0,0 2-222 0 0,-4 29 443 0 0,-1-1 0 0 0,-16 49 0 0 0,17-64-664 0 0,-3 22 0 0 0,-1 6 0 0 0,-1 8 0 0 0,7-34 0 0 0,-7 22 0 0 0,-3 9 0 0 0,2 2 0 0 0,2-1 0 0 0,-1 60 0 0 0,8-101 0 0 0,0-4 0 0 0,1-1 0 0 0,0 1 0 0 0,0-1 0 0 0,0 1 0 0 0,1-1 0 0 0,-1 1 0 0 0,2 6 0 0 0,0-1 0 0 0,-7-15-64 0 0,-10-5-1256 0 0,14 11 877 0 0,0-1 294 0 0,1 0 149 0 0,-1 1-1 0 0,1 0 1 0 0,0-1-1 0 0,-1 1 1 0 0,1 0-1 0 0,0-1 1 0 0,-1 1 0 0 0,1-1-1 0 0,0 1 1 0 0,0 0-1 0 0,-1-1 1 0 0,1 1-1 0 0,0-1 1 0 0,0 1-1 0 0,0-1 1 0 0,0 1 0 0 0,0-1-1 0 0,0 1 1 0 0,0-1-1 0 0,0 1 1 0 0,0-1-1 0 0,0 1 1 0 0,0-1 0 0 0,0 1-1 0 0,0-1 1 0 0,0 1-1 0 0,0 0 1 0 0,0-1-1 0 0,0 1 1 0 0,0-1-1 0 0,1 1 1 0 0,-1-1 0 0 0,0 1-1 0 0,0-1 1 0 0,1 1-1 0 0,-1 0 1 0 0,1-1-1 0 0,0 0 2 0 0,58-149-7542 0 0,-57 145 7369 0 0,13-36-1875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37 11975 0 0,'0'0'547'0'0,"0"0"-11"0"0,-2 0-203 0 0,-1-1 160 0 0,0 1-1 0 0,-1 0 0 0 0,1 0 1 0 0,0 0-1 0 0,0 0 0 0 0,-1 1 1 0 0,1-1-1 0 0,0 1 1 0 0,0 0-1 0 0,-4 1 0 0 0,5-1 20 0 0,2-1 0 0 0,-10 2 1143 0 0,16 1 1381 0 0,17 3-1060 0 0,-8-7-1719 0 0,0 0 1 0 0,-1 0 0 0 0,23-7-1 0 0,-17 4-170 0 0,26-5-87 0 0,86-13 0 0 0,-120 20 0 0 0,22-2 0 0 0,-22 3-64 0 0,-10 1-273 0 0,-2 0-138 0 0,0 0-33 0 0,0 0-4 0 0,0 0 0 0 0,-9 11-512 0 0,5-5 37 0 0,-1-1 0 0 0,0 0 0 0 0,0 0 0 0 0,0-1 0 0 0,-11 8 0 0 0,3-5-5835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10135 0 0,'0'0'464'0'0,"-1"1"-9"0"0,-4 7-295 0 0,-1 0 65 0 0,5-6 854 0 0,1-2 370 0 0,0 0-1207 0 0,0 0-1 0 0,-1 0 0 0 0,1 0 1 0 0,0 0-1 0 0,0 0 0 0 0,-1 0 0 0 0,1 1 1 0 0,0-1-1 0 0,-1 0 0 0 0,1 0 1 0 0,0 0-1 0 0,0 1 0 0 0,-1-1 1 0 0,1 0-1 0 0,0 0 0 0 0,0 0 1 0 0,0 1-1 0 0,0-1 0 0 0,-1 0 0 0 0,1 0 1 0 0,0 1-1 0 0,0-1 0 0 0,0 0 1 0 0,0 1-1 0 0,0-1 0 0 0,0 0 1 0 0,-1 1-1 0 0,1-1 0 0 0,0 0 1 0 0,0 0-1 0 0,0 1 0 0 0,0-1 0 0 0,0 0 1 0 0,0 1-1 0 0,0-1 0 0 0,1 0 1 0 0,-1 1-1 0 0,0-1 0 0 0,0 0 1 0 0,0 1-1 0 0,0-1 0 0 0,0 0 0 0 0,0 0 1 0 0,0 1-1 0 0,1-1 0 0 0,-1 0 1 0 0,0 1-1 0 0,8 3-328 0 0,10-3 618 0 0,-1-1 0 0 0,0-1 1 0 0,21-4-1 0 0,18 0-61 0 0,-41 3-216 0 0,1 0 1 0 0,-1-1 0 0 0,19-6-1 0 0,-16 4 40 0 0,31-4-1 0 0,-35 8-293 0 0,-1 3-133 0 0,-10-2-563 0 0,2 3-408 0 0,0-2-1099 0 0,-4 0-3959 0 0,-1-1-2188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91 11975 0 0,'0'0'267'0'0,"0"0"42"0"0,0 0 17 0 0,0 0-28 0 0,0 0-126 0 0,0 0 204 0 0,0 0 111 0 0,0 0 22 0 0,-1-1 3 0 0,-6-5-242 0 0,2 1 164 0 0,-1 1 0 0 0,0-1 0 0 0,1 1 0 0 0,-2 0 0 0 0,1 1 0 0 0,0-1 0 0 0,-1 1 0 0 0,-7-2 0 0 0,-46-19-417 0 0,37 14 54 0 0,14 7-71 0 0,-1 1 0 0 0,1-1 0 0 0,-1 2 0 0 0,0-1 0 0 0,0 1 0 0 0,0 1 0 0 0,0 0 0 0 0,-17 2 0 0 0,26-3 0 0 0,0 1-1 0 0,1 0 0 0 0,-1 0 1 0 0,1 0-1 0 0,-1 0 0 0 0,0 0 0 0 0,1 0 1 0 0,-1 1-1 0 0,1-1 0 0 0,-1 0 1 0 0,1 0-1 0 0,-1 0 0 0 0,0 0 1 0 0,1 1-1 0 0,-1-1 0 0 0,1 0 1 0 0,-1 1-1 0 0,1-1 0 0 0,-1 0 1 0 0,1 1-1 0 0,0-1 0 0 0,-1 1 1 0 0,1-1-1 0 0,-1 0 0 0 0,1 1 1 0 0,-1 0-1 0 0,0 1 3 0 0,-7 4-2 0 0,4 5 0 0 0,4 3 0 0 0,3-2 0 0 0,1 1 0 0 0,9 21 0 0 0,-8-20 0 0 0,21 40 50 0 0,-19-42 9 0 0,-1 1-1 0 0,0 0 1 0 0,-1 0-1 0 0,0 0 1 0 0,2 16 0 0 0,-3-8 277 0 0,-1 1 1 0 0,-1 0 0 0 0,-2 1-1 0 0,0-1 1 0 0,-1 0 0 0 0,-1 0 0 0 0,-1 0-1 0 0,-11 39 1 0 0,9-43-42 0 0,0 2-233 0 0,-1-1 1 0 0,-1 1 0 0 0,-1-1-1 0 0,-14 25 1 0 0,-15 22-63 0 0,21-36 0 0 0,-29 42 0 0 0,40-66 0 0 0,1 0 0 0 0,0 0 0 0 0,0 0 0 0 0,0 0 0 0 0,1 1 0 0 0,0 0 0 0 0,1-1 0 0 0,-3 8 0 0 0,-3 13 0 0 0,5-19 0 0 0,1 1 0 0 0,-1-1 0 0 0,2 1 0 0 0,-2 10 0 0 0,0 11 0 0 0,1-11 0 0 0,4-14 0 0 0,0-2 0 0 0,-2-2 0 0 0,0 1 0 0 0,1-1 0 0 0,-1 1 0 0 0,0-1 0 0 0,1 1 0 0 0,0-1 0 0 0,-1 1 0 0 0,1-1 0 0 0,0 0 0 0 0,0 1 0 0 0,0-1 0 0 0,0 0 0 0 0,1 2 0 0 0,2 0 0 0 0,10 15 299 0 0,-11-17-155 0 0,-1 1 344 0 0,20-2-242 0 0,-13 1-137 0 0,1-1 0 0 0,-1 0 0 0 0,0 0 0 0 0,1-1 0 0 0,-1-1-1 0 0,0 1 1 0 0,14-6 0 0 0,-4 1-59 0 0,-13 3-159 0 0,2-2-33 0 0,-7 3-909 0 0,-10-3-3094 0 0,7 4-3362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77 295 11975 0 0,'0'0'267'0'0,"0"0"42"0"0,0-2 17 0 0,-1-4-120 0 0,0 4-186 0 0,1-1 1 0 0,-1 1-1 0 0,1-1 0 0 0,0 0 1 0 0,0 1-1 0 0,0-1 1 0 0,0 1-1 0 0,0-1 1 0 0,2-3-1 0 0,11-54 3775 0 0,1 16-1725 0 0,-8 30-1422 0 0,-2 0 0 0 0,0 0-1 0 0,-1 0 1 0 0,3-21 0 0 0,-3 13 463 0 0,-3 12-1022 0 0,0 8 282 0 0,0 2 117 0 0,-14-23 629 0 0,7 18-1117 0 0,-2 7 0 0 0,6 0 0 0 0,0 1 0 0 0,1-1 0 0 0,-1 0 0 0 0,0 1 0 0 0,1 0 0 0 0,-1 0 0 0 0,1 0 0 0 0,0 0 0 0 0,0 0 0 0 0,0 0 0 0 0,1 0 0 0 0,-1 0 0 0 0,1 1 0 0 0,-2 5 0 0 0,-1 6 0 0 0,2-1 0 0 0,-3 22 0 0 0,4-21 0 0 0,-6 25 0 0 0,3-18 0 0 0,0 1 0 0 0,1 0 0 0 0,1 34 0 0 0,-1 0 0 0 0,3-42 0 0 0,-1 1 0 0 0,2-1 0 0 0,2 20 0 0 0,-3-25 0 0 0,-1 0 0 0 0,1-10-115 0 0,0 1 1 0 0,0-1-1 0 0,0 1 1 0 0,0-1-1 0 0,0 1 0 0 0,0-1 1 0 0,0 1-1 0 0,0-1 0 0 0,-1 1 1 0 0,1-1-1 0 0,0 1 0 0 0,0-1 1 0 0,-1 1-1 0 0,1-1 0 0 0,0 0 1 0 0,-1 1-1 0 0,1-1 1 0 0,0 1-1 0 0,-1-1 0 0 0,1 0 1 0 0,-1 1-1 0 0,1-1 0 0 0,0 0 1 0 0,-1 1-1 0 0,1-1 0 0 0,-1 0 1 0 0,1 0-1 0 0,-1 0 0 0 0,1 1 1 0 0,-1-1-1 0 0,1 0 1 0 0,-1 0-1 0 0,1 0 0 0 0,-1 0 1 0 0,0 0-1 0 0,1 0 0 0 0,-1 0 1 0 0,1 0-1 0 0,-1 0 0 0 0,1 0 1 0 0,-1 0-1 0 0,1 0 0 0 0,-1-1 1 0 0,1 1-1 0 0,-1 0 1 0 0,1 0-1 0 0,-1 0 0 0 0,1-1 1 0 0,-1 1-1 0 0,1 0 0 0 0,0-1 1 0 0,-1 1-1 0 0,1 0 0 0 0,-1-1 1 0 0,1 1-1 0 0,0 0 0 0 0,-1-1 1 0 0,1 0-1 0 0,-8-12-1417 0 0,6 10-4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17503 0 0,'0'0'399'0'0,"0"0"60"0"0,0 0 21 0 0,0 0-59 0 0,0 0-204 0 0,0 0 170 0 0,-2-10 1190 0 0,1 9-1179 0 0,-1-1-576 0 0,4-12 4025 0 0,0 7-3875 0 0,-1 6-298 0 0,-1 1-140 0 0,0 0-41 0 0,0 0-141 0 0,0 0-572 0 0,4-10-1777 0 0,0 1 1462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90 15663 0 0,'0'0'356'0'0,"0"0"50"0"0,0 0 20 0 0,0 0-42 0 0,0 0-112 0 0,0 0 463 0 0,0 0 234 0 0,0 0 45 0 0,0 0-61 0 0,0 0-288 0 0,-5-10 2443 0 0,5 10-3041 0 0,0 0-43 0 0,0-1 0 0 0,0 1 0 0 0,-1-1 1 0 0,1 1-1 0 0,0 0 0 0 0,0-1 0 0 0,0 1 0 0 0,0-1 1 0 0,0 1-1 0 0,0-1 0 0 0,0 1 0 0 0,0-1 0 0 0,0 1 0 0 0,0-1 1 0 0,0 1-1 0 0,0-1 0 0 0,0 1 0 0 0,0 0 0 0 0,0-1 0 0 0,0 1 1 0 0,1-2-1 0 0,4-5-636 0 0,0 0-1 0 0,1 0 1 0 0,9-9 0 0 0,-1 1-1124 0 0,-1-1 202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58 327 10135 0 0,'0'0'464'0'0,"-2"1"-9"0"0,-28 13 588 0 0,28-13-73 0 0,2-1 44 0 0,0 0-61 0 0,0 0-288 0 0,0 0-589 0 0,0 1 0 0 0,0-1 0 0 0,0 0 0 0 0,0 1 0 0 0,0-1 0 0 0,0 0 0 0 0,0 0 0 0 0,0 1 0 0 0,0-1 0 0 0,0 0-1 0 0,0 1 1 0 0,0-1 0 0 0,0 0 0 0 0,-1 0 0 0 0,1 1 0 0 0,0-1 0 0 0,0 0 0 0 0,0 0 0 0 0,-1 1 0 0 0,1-1 0 0 0,0 0 0 0 0,0 0 0 0 0,0 0-1 0 0,-1 1 1 0 0,1-1 0 0 0,0 0 0 0 0,0 0 0 0 0,-1 0 0 0 0,1 0 0 0 0,0 0 0 0 0,-1 0 0 0 0,1 0 0 0 0,0 0 0 0 0,0 1 0 0 0,-1-1 0 0 0,1 0 0 0 0,0 0-1 0 0,-1 0 1 0 0,1 0 0 0 0,0 0 0 0 0,-1 0 0 0 0,1-1 0 0 0,0 1 0 0 0,0 0 0 0 0,-1 0 0 0 0,1 0 0 0 0,0 0 0 0 0,-1 0 0 0 0,1 0 0 0 0,0 0-1 0 0,-1-1 1 0 0,-10-5 3180 0 0,10 5-2744 0 0,1-12 512 0 0,1-4-497 0 0,1 1-1 0 0,1-1 0 0 0,0 1 1 0 0,1 0-1 0 0,11-27 1 0 0,-8 29-524 0 0,1 0 1 0 0,0 1 0 0 0,0 0 0 0 0,13-13-1 0 0,-9 10-4 0 0,-9 12 1 0 0,0 0 0 0 0,0 0 0 0 0,0 0 0 0 0,1 0 0 0 0,0 0 0 0 0,-1 1 0 0 0,1 0 0 0 0,1 0 0 0 0,-1 0 0 0 0,0 0 0 0 0,1 1 0 0 0,7-4 0 0 0,33-17 0 0 0,-31 19 0 0 0,-1 4 0 0 0,8 3 0 0 0,-16 1 0 0 0,-1-1 0 0 0,14 10 0 0 0,-15-8 0 0 0,-2-1 0 0 0,3 0 0 0 0,-3-3 0 0 0,0 1 0 0 0,0 0 0 0 0,1-1 0 0 0,-1 1 0 0 0,0 0 0 0 0,0 0 0 0 0,-1 0 0 0 0,1 0 0 0 0,0 0 0 0 0,0 3 0 0 0,5 13 0 0 0,-1 0 0 0 0,-1 0 0 0 0,4 36 0 0 0,-7-51 0 0 0,-1 0 0 0 0,1 0 0 0 0,-1 1 0 0 0,0-1 0 0 0,0 0 0 0 0,0 0 0 0 0,-1 0 0 0 0,1 0 0 0 0,-1 0 0 0 0,-1 6 0 0 0,-1 4 0 0 0,2-11 0 0 0,1-4 0 0 0,1-8 0 0 0,2-16 0 0 0,5 1 0 0 0,21-44 0 0 0,-21 52 0 0 0,-2 6 0 0 0,1 0 0 0 0,0 0 0 0 0,1 1 0 0 0,0 0 0 0 0,1 1 0 0 0,17-16 0 0 0,-23 23 0 0 0,-2 0 0 0 0,0 1 0 0 0,1 0 0 0 0,-1 0 0 0 0,1 0 0 0 0,-1 0 0 0 0,1 0 0 0 0,0 0 0 0 0,3-1 0 0 0,31-3 0 0 0,-21 4 0 0 0,-3 1 0 0 0,-8 3 1 0 0,1-1 0 0 0,-1 1-1 0 0,0-1 1 0 0,0 1 0 0 0,0 0 0 0 0,0 1 0 0 0,-1-1-1 0 0,1 1 1 0 0,-1 0 0 0 0,0 0 0 0 0,0 0 0 0 0,0 0-1 0 0,-1 0 1 0 0,1 0 0 0 0,-1 1 0 0 0,0 0 0 0 0,0-1-1 0 0,-1 1 1 0 0,2 6 0 0 0,0 2-12 0 0,0 0-1 0 0,-1 0 1 0 0,0 0-1 0 0,-1 0 1 0 0,-1 1 0 0 0,-1 16-1 0 0,0-24-318 0 0,-1 1-1 0 0,1 0 1 0 0,-1 0-1 0 0,0-1 1 0 0,-5 10-1 0 0,5-12-30 0 0,1-2-151 0 0,1-2 0 0 0,0 0-272 0 0,0 0-1144 0 0,0 0-506 0 0,0 0-102 0 0,0 0-22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17503 0 0,'0'0'399'0'0,"0"0"60"0"0,0 0 21 0 0,2 1-59 0 0,11 8-232 0 0,-10-8-38 0 0,-1-1 2769 0 0,0 0-40 0 0,-2 2-2659 0 0,-4 13 214 0 0,2-8-124 0 0,1-1 1 0 0,-1 1-1 0 0,0-1 1 0 0,-6 12-1 0 0,4-10-311 0 0,3-7 0 0 0,1-1 0 0 0,0 1 0 0 0,-1-1 0 0 0,1 1 0 0 0,0 0 0 0 0,-1-1 0 0 0,1 1 0 0 0,0-1 0 0 0,0 1 0 0 0,0 0 0 0 0,-1-1 0 0 0,1 1 0 0 0,0 0 0 0 0,0-1 0 0 0,0 1 0 0 0,0 0 0 0 0,0-1 0 0 0,0 1 0 0 0,1 0 0 0 0,-1-1 0 0 0,0 1 0 0 0,0 0 0 0 0,0-1 0 0 0,0 1 0 0 0,1 0 0 0 0,0 1 0 0 0,1 8 0 0 0,1 3 0 0 0,0-4 0 0 0,6 9 0 0 0,-3-4 0 0 0,-3-8 0 0 0,-1 0 0 0 0,1-1 0 0 0,0 0 0 0 0,1 0 0 0 0,-1 0 0 0 0,1 0 0 0 0,0 0 0 0 0,7 6 0 0 0,-7-9 0 0 0,-3-1 0 0 0,0 0 0 0 0,1 0 0 0 0,-1 0 0 0 0,0 0 0 0 0,1 0 0 0 0,-1 1 0 0 0,0-1 0 0 0,0 0 0 0 0,0 1 0 0 0,0-1 0 0 0,1 3 0 0 0,10 16 0 0 0,-10-18 0 0 0,10 19 0 0 0,-5-7 0 0 0,-6-13 37 0 0,-1 0-1 0 0,1 1 0 0 0,0-1 1 0 0,-1 1-1 0 0,1-1 1 0 0,0 1-1 0 0,-1-1 0 0 0,0 1 1 0 0,1-1-1 0 0,-1 1 1 0 0,0 0-1 0 0,0-1 1 0 0,0 1-1 0 0,0 0 0 0 0,0-1 1 0 0,0 1-1 0 0,0-1 1 0 0,-1 1-1 0 0,0 2 1 0 0,0 0 165 0 0,-21 31 915 0 0,21-32-1117 0 0,-1-1 0 0 0,0 1 0 0 0,-1-1 0 0 0,1 0 0 0 0,0 0 0 0 0,-1 1 0 0 0,1-1 0 0 0,-1-1 0 0 0,1 1 0 0 0,-1 0 0 0 0,0-1 0 0 0,0 1 0 0 0,0-1 0 0 0,0 0 0 0 0,0 0 0 0 0,0 0 0 0 0,-5 1 0 0 0,-2-1 0 0 0,1 0 0 0 0,0 0 0 0 0,-1-1 0 0 0,-17-2 0 0 0,19 1 0 0 0,7 1 0 0 0,-1 0 0 0 0,1 0 0 0 0,-1 0 0 0 0,1 0 0 0 0,-1 0 0 0 0,1-1 0 0 0,-1 1 0 0 0,1-1 0 0 0,-1 1 0 0 0,1-1 0 0 0,-1 0 0 0 0,1 1 0 0 0,0-1 0 0 0,-1 0 0 0 0,1 0 0 0 0,0 0 0 0 0,0 0 0 0 0,0 0 0 0 0,-2-3 0 0 0,-1 0-64 0 0,3 3-273 0 0,1 1-138 0 0,0 0-33 0 0,0 0-4 0 0,0 0 0 0 0,-13-26-10868 0 0,8 17 5648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19351 0 0,'0'0'439'0'0,"0"0"62"0"0,0 0 33 0 0,0 0-65 0 0,0 0-237 0 0,0 0 156 0 0,0 0 100 0 0,0 0 21 0 0,2-1 3 0 0,20-3 384 0 0,1-1 0 0 0,-1-1 0 0 0,41-17 0 0 0,-51 19-453 0 0,-1 1-294 0 0,-2 5-266 0 0,-8-1-579 0 0,-1-1-258 0 0,0 0-56 0 0,-4 1-705 0 0,2 1 447 0 0,0-2-2661 0 0,2 0 1882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80 17503 0 0,'0'0'399'0'0,"0"0"60"0"0,0 0 21 0 0,0 0-59 0 0,0-6-264 0 0,0 3 2696 0 0,1 0-2412 0 0,-7-30 2349 0 0,5 30-2787 0 0,-2-10-1955 0 0,0 4-4139 0 0,0 0-1429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15663 0 0,'0'0'719'0'0,"0"0"-20"0"0,0 0-238 0 0,0 0 656 0 0,0 0 335 0 0,0 0 70 0 0,2 1-125 0 0,0 1-1333 0 0,0 0 1 0 0,1-1-1 0 0,-1 1 1 0 0,-1 0-1 0 0,1 0 1 0 0,0 0 0 0 0,0 0-1 0 0,-1 0 1 0 0,1 1-1 0 0,-1-1 1 0 0,0 0-1 0 0,1 1 1 0 0,-1-1-1 0 0,-1 1 1 0 0,2 2-1 0 0,-1 0 129 0 0,0 0 0 0 0,0 0-1 0 0,-1 1 1 0 0,0-1 0 0 0,0 0-1 0 0,0 0 1 0 0,-2 8-1 0 0,-1 1 211 0 0,-1 0-1 0 0,0 0 0 0 0,-1-1 1 0 0,-13 26-1 0 0,-5 9-878 0 0,-17 31-1444 0 0,34-70 1619 0 0,1 1 0 0 0,-2-2 0 0 0,1 1 0 0 0,-1-1 0 0 0,-15 13-1 0 0,21-19-1231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60 224 13823 0 0,'0'0'315'0'0,"0"0"45"0"0,0 0 21 0 0,0 0-49 0 0,1-2-220 0 0,3-5-229 0 0,-2 2 607 0 0,1 0 1 0 0,-1 0-1 0 0,0 0 1 0 0,0 0-1 0 0,0 0 1 0 0,-1 0-1 0 0,1-7 1 0 0,0-3 552 0 0,1 1 1 0 0,6-20-1 0 0,2-9 199 0 0,-9 35-1057 0 0,0-4-361 0 0,-2 4 4115 0 0,-10 15-3774 0 0,4-2-165 0 0,1 1 0 0 0,0 0 0 0 0,0 0 0 0 0,1 0 0 0 0,0 0 0 0 0,-4 8 0 0 0,-18 41 0 0 0,17-27 0 0 0,1-1 0 0 0,2 1 0 0 0,-5 38 0 0 0,10-54 0 0 0,0 1 0 0 0,1-1 0 0 0,0 1 0 0 0,1-1 0 0 0,0 1 0 0 0,4 13 0 0 0,1-8 0 0 0,10 20 0 0 0,-11-25 0 0 0,-3-11 0 0 0,-1 0 0 0 0,1 1 0 0 0,0-1 0 0 0,0 0 0 0 0,0 0 0 0 0,0 0 0 0 0,0 0 0 0 0,0 0 0 0 0,1-1 0 0 0,-1 1 0 0 0,1-1 0 0 0,-1 1 0 0 0,4 0 0 0 0,-3 0 0 0 0,0-1 0 0 0,1 1 0 0 0,-1-1 0 0 0,0 0 0 0 0,1 0 0 0 0,-1-1 0 0 0,0 1 0 0 0,1-1 0 0 0,-1 0 0 0 0,7 0 0 0 0,-8 0 0 0 0,0 0 0 0 0,0-1 0 0 0,1 1 0 0 0,-1-1 0 0 0,0 1 0 0 0,0-1 0 0 0,0 0 0 0 0,0 0 0 0 0,0 0 0 0 0,0 0 0 0 0,0 0 0 0 0,0-1 0 0 0,-1 1 0 0 0,1 0 0 0 0,0-1 0 0 0,-1 0 0 0 0,1 1 0 0 0,1-4 0 0 0,2-1 0 0 0,-2 3 105 0 0,1-1-1 0 0,-1 0 1 0 0,-1 0-1 0 0,1 0 1 0 0,0 0 0 0 0,-1-1-1 0 0,0 1 1 0 0,2-6-1 0 0,3-7 395 0 0,-3 8-439 0 0,0 0 1 0 0,-1 0-1 0 0,0 0 1 0 0,0 0-1 0 0,1-14 0 0 0,3-50 156 0 0,-4 39-186 0 0,-2 0-30 0 0,-1-1 0 0 0,-8-66 0 0 0,7 95-196 0 0,0 0-1 0 0,-1 0 1 0 0,-4-12-1 0 0,5 16 84 0 0,0-1 0 0 0,-1 0-1 0 0,1 1 1 0 0,-1-1 0 0 0,1 1-1 0 0,-1 0 1 0 0,0 0 0 0 0,1-1 0 0 0,-1 1-1 0 0,-4-3 1 0 0,5 5-152 0 0,-1-1 1 0 0,1 1-1 0 0,0-1 1 0 0,0 1-1 0 0,0 0 0 0 0,0 0 1 0 0,0-1-1 0 0,0 1 0 0 0,-1 0 1 0 0,1 0-1 0 0,0 0 1 0 0,-2 0-1 0 0,-8 2-5758 0 0,10-2 4658 0 0,-9 2-5903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2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17503 0 0,'0'0'399'0'0,"0"0"60"0"0,0 0 21 0 0,2 1-59 0 0,3 1-201 0 0,0 0 1 0 0,0-1-1 0 0,0 1 1 0 0,0-1-1 0 0,0 0 1 0 0,0 0-1 0 0,0-1 0 0 0,0 0 1 0 0,0 0-1 0 0,0 0 1 0 0,0 0-1 0 0,0-1 1 0 0,1 0-1 0 0,-1 0 0 0 0,0 0 1 0 0,0 0-1 0 0,-1-1 1 0 0,1 0-1 0 0,0 0 1 0 0,8-5-1 0 0,-8 3 78 0 0,0 1 0 0 0,1 1 0 0 0,10-5 0 0 0,12-6 169 0 0,-13 6-431 0 0,-10 5-96 0 0,1 0 1 0 0,-1-1 0 0 0,0 1-1 0 0,1-1 1 0 0,4-3 0 0 0,-9 5-1700 0 0,0-2-638 0 0,3-9-130 0 0,-3 9-29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3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 6447 0 0,'0'0'142'0'0,"0"0"22"0"0,0 0 13 0 0,0 0 55 0 0,0 0 181 0 0,-3-8 661 0 0,1 4 3336 0 0,16 1 442 0 0,0 1 0 0 0,22-2 0 0 0,-15 3-4852 0 0,-1-2 0 0 0,0 0 0 0 0,0-1 0 0 0,21-8 0 0 0,-28 9 0 0 0,-3 1-201 0 0,-7 2-850 0 0,-3 0-385 0 0,0 0-79 0 0,0 0-18 0 0,0 0-3 0 0,-4 9-1536 0 0,1 1 1536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3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17503 0 0,'0'0'399'0'0,"0"0"60"0"0,0 0 21 0 0,0 0-59 0 0,0 0-136 0 0,0 0 457 0 0,2 1 228 0 0,7 1-546 0 0,1 0 0 0 0,-1-1 0 0 0,0 0 0 0 0,0 0 0 0 0,1-1 0 0 0,-1-1 0 0 0,16-1 0 0 0,19-1 492 0 0,19-2-980 0 0,-61 5-266 0 0,1 1 0 0 0,-1-1 0 0 0,0 0 0 0 0,0 0-1 0 0,1 0 1 0 0,-1 0 0 0 0,0-1 0 0 0,0 1 0 0 0,1-1 0 0 0,-1 1 0 0 0,0-1-1 0 0,0 0 1 0 0,0 0 0 0 0,0 0 0 0 0,0 0 0 0 0,0 0 0 0 0,0 0 0 0 0,0-1-1 0 0,0 1 1 0 0,-1-1 0 0 0,1 1 0 0 0,2-4 0 0 0,8-9-1717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3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5 415 17503 0 0,'0'0'399'0'0,"0"0"60"0"0,0 0 21 0 0,0 0-59 0 0,0-2-276 0 0,10-68 1311 0 0,-2 13 371 0 0,-5 42-1620 0 0,-1 0 1 0 0,0 0-1 0 0,-1-18 0 0 0,-1 16 324 0 0,1 0 1 0 0,5-26-1 0 0,0-5 1363 0 0,11-32 154 0 0,-18 79-1605 0 0,1 1-441 0 0,0 0 1 0 0,0 0-1 0 0,0-1 0 0 0,0 1 1 0 0,0 0-1 0 0,0 0 1 0 0,0 0-1 0 0,-1 0 0 0 0,1 0 1 0 0,0 0-1 0 0,0 0 0 0 0,0 0 1 0 0,0 0-1 0 0,0 0 1 0 0,0 0-1 0 0,-1 0 0 0 0,1 0 1 0 0,0 0-1 0 0,0 0 1 0 0,0 0-1 0 0,0 0 0 0 0,0 0 1 0 0,0 0-1 0 0,-1 0 1 0 0,1 0-1 0 0,0 0 0 0 0,0 0 1 0 0,0 0-1 0 0,0 0 1 0 0,0 0-1 0 0,0 0 0 0 0,0 0 1 0 0,-1 0-1 0 0,1 0 1 0 0,0 0-1 0 0,0 0 0 0 0,0 1 1 0 0,0-1-1 0 0,0 0 1 0 0,0 0-1 0 0,0 0 0 0 0,0 0 1 0 0,0 0-1 0 0,-1 0 1 0 0,1 0-1 0 0,0 0 0 0 0,0 1 1 0 0,0-1-1 0 0,0 0 1 0 0,0 0-1 0 0,0 0 0 0 0,0 0 1 0 0,0 0-1 0 0,0 0 1 0 0,0 1-1 0 0,0-1 0 0 0,0 0 1 0 0,0 0-1 0 0,0 0 1 0 0,0 0-1 0 0,0 0 0 0 0,0 1 1 0 0,-2 10 12 0 0,2-10-16 0 0,-8 30 1 0 0,4-18 0 0 0,1-1 0 0 0,-2 18 0 0 0,-1 16 0 0 0,3-28 0 0 0,-2 22 0 0 0,-3 42 0 0 0,-2 4 0 0 0,10-76 0 0 0,0-2-133 0 0,0-6-563 0 0,0-2-258 0 0,0 0-56 0 0,0 0-149 0 0,0 0-573 0 0,11-13-2289 0 0,1 0 1974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3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21191 0 0,'0'0'480'0'0,"0"0"67"0"0,0 0 31 0 0,2 0-56 0 0,0 2-440 0 0,1 1-17 0 0,13-1-11 0 0,-14-2 122 0 0,1-1 0 0 0,0 1 0 0 0,-1-1 0 0 0,1 0 0 0 0,-1 1 0 0 0,1-1 0 0 0,-1 0 0 0 0,1 0 0 0 0,-1-1 0 0 0,0 1 0 0 0,1 0 0 0 0,-1-1 0 0 0,3-2 0 0 0,-4 3 336 0 0,-1 1 0 0 0,0 0 0 0 0,0 0 0 0 0,0 0 0 0 0,0 0 0 0 0,0 0-69 0 0,0 0-427 0 0,1-3-2608 0 0,6-10-7915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80 15663 0 0,'0'0'356'0'0,"0"0"50"0"0,0 0 20 0 0,0 0-42 0 0,0 0-112 0 0,0 0 463 0 0,0 0 234 0 0,0 0 45 0 0,1-3 8 0 0,1-5 2 0 0,-2 6 0 0 0,0 2 0 0 0,0-2-69 0 0,-1 1-929 0 0,1 0 0 0 0,0 0-1 0 0,-1 0 1 0 0,1 0 0 0 0,-1 1 0 0 0,1-1 0 0 0,-1 0 0 0 0,1 0 0 0 0,-1 1 0 0 0,0-1 0 0 0,1 1-1 0 0,-1-1 1 0 0,0 0 0 0 0,1 1 0 0 0,-1-1 0 0 0,0 1 0 0 0,0-1 0 0 0,0 1 0 0 0,1 0-1 0 0,-1-1 1 0 0,0 1 0 0 0,-1 0 0 0 0,0-1 45 0 0,0 1 0 0 0,0 0 0 0 0,0 0 0 0 0,0 0-1 0 0,0 0 1 0 0,0 0 0 0 0,0 1 0 0 0,0-1 0 0 0,0 1 0 0 0,-2 0-1 0 0,0 1 27 0 0,-1 0 0 0 0,1 0-1 0 0,0 0 1 0 0,0 0 0 0 0,1 1-1 0 0,-1 0 1 0 0,1-1 0 0 0,-1 1-1 0 0,-5 7 1 0 0,-4 9-97 0 0,1 1 0 0 0,-11 23 0 0 0,-5 9 0 0 0,24-46 0 0 0,1 0 0 0 0,-1 1 0 0 0,2 0 0 0 0,-1-1 0 0 0,1 1 0 0 0,0 0 0 0 0,0 0 0 0 0,1 0 0 0 0,-1 1 0 0 0,2-1 0 0 0,-1 8 0 0 0,3-1 0 0 0,-1-12 0 0 0,0 0 0 0 0,0-1 0 0 0,0 1 0 0 0,0-1 0 0 0,1 0 0 0 0,-1 1 0 0 0,0-1 0 0 0,1 0 0 0 0,-1 0 0 0 0,1 0 0 0 0,0 0 0 0 0,-1 0 0 0 0,1 0 0 0 0,0 0 0 0 0,-1 0 0 0 0,1-1 0 0 0,0 1 0 0 0,0-1 0 0 0,0 1 0 0 0,0-1 0 0 0,3 0 0 0 0,-1 1 0 0 0,0-1 0 0 0,1 0 0 0 0,-1 0 0 0 0,0 0 0 0 0,0-1 0 0 0,1 1 0 0 0,-1-1 0 0 0,8-2 0 0 0,9-6 0 0 0,-1-1 0 0 0,0-1 0 0 0,0-1 0 0 0,-1 0 0 0 0,0-2 0 0 0,-1 0 0 0 0,-1-1 0 0 0,0 0 0 0 0,23-30 0 0 0,-37 41 0 0 0,1 0 0 0 0,-1 0 0 0 0,-1 0 0 0 0,1 0 0 0 0,-1-1 0 0 0,0 1 0 0 0,0-1 0 0 0,0 1 0 0 0,0-1 0 0 0,-1 0 0 0 0,2-6 0 0 0,-2 0 0 0 0,-1 11 0 0 0,0 0 0 0 0,0 0 0 0 0,0 0 0 0 0,0 0 0 0 0,0 0 0 0 0,0 0 0 0 0,0-1 0 0 0,0 1 0 0 0,0 0 0 0 0,0 0 0 0 0,0 0 0 0 0,0 0 0 0 0,0 0 0 0 0,-1-1 0 0 0,1 1 0 0 0,0 0 0 0 0,0 0 0 0 0,0 0 0 0 0,0 0 0 0 0,0 0 0 0 0,0 0 0 0 0,0-1 0 0 0,0 1 0 0 0,0 0 0 0 0,0 0 0 0 0,-1 0 0 0 0,1 0 0 0 0,0 0 0 0 0,0 0 0 0 0,0 0 0 0 0,0 0 0 0 0,0 0 0 0 0,0-1 0 0 0,0 1 0 0 0,-1 0 0 0 0,1 0 0 0 0,0 0 0 0 0,0 0 0 0 0,0 0 0 0 0,0 0 0 0 0,0 0 0 0 0,-1 0 0 0 0,1 0 0 0 0,0 0 0 0 0,0 0 0 0 0,0 0 0 0 0,0 0 0 0 0,0 0 0 0 0,-1 0 0 0 0,1 1 0 0 0,-3 2 0 0 0,0 2 0 0 0,1-1 0 0 0,-1 0 0 0 0,1 0 0 0 0,0 1 0 0 0,0 0 0 0 0,-2 8 0 0 0,-5 11 0 0 0,6-17 0 0 0,0 0 0 0 0,1 0 0 0 0,-1 1 0 0 0,1-1 0 0 0,1 1 0 0 0,-2 11 0 0 0,4-4 0 0 0,6-2 0 0 0,4-2 0 0 0,-9-9 0 0 0,1-1 0 0 0,0 0 0 0 0,-1 0 0 0 0,1 0 0 0 0,0 0 0 0 0,0 0 0 0 0,0 0 0 0 0,0-1 0 0 0,0 1 0 0 0,0-1 0 0 0,-1 0 0 0 0,1 0 0 0 0,0 0 0 0 0,0-1 0 0 0,0 1 0 0 0,0-1 0 0 0,0 1 0 0 0,0-1 0 0 0,0 0 0 0 0,-1 0 0 0 0,1 0 0 0 0,3-2 0 0 0,6-4 0 0 0,-1 1 0 0 0,1-2 0 0 0,15-13 0 0 0,-22 16 0 0 0,3-2 0 0 0,0-1 0 0 0,-1 0 0 0 0,7-9 0 0 0,10-11 0 0 0,-16 18 0 0 0,1 0 0 0 0,-2-1 0 0 0,1 1 0 0 0,-1-2 0 0 0,-1 1 0 0 0,0-1 0 0 0,-1 0 0 0 0,0 0 0 0 0,-1 0 0 0 0,4-20 0 0 0,-5 19 0 0 0,-3 6 0 0 0,-5 8 0 0 0,-5 7 0 0 0,8-5 0 0 0,-3 7 0 0 0,2 17 0 0 0,3-21 0 0 0,0-3 0 0 0,-1 0 0 0 0,1 0 0 0 0,1 0 0 0 0,-1 0 0 0 0,0 0 0 0 0,1 0 0 0 0,-1 0 0 0 0,1 0 0 0 0,0 0 0 0 0,0 0 0 0 0,0-1 0 0 0,1 1 0 0 0,-1 0 0 0 0,1 0 0 0 0,1 2 0 0 0,-1-2 0 0 0,1 1 0 0 0,-1-1 0 0 0,1 0 0 0 0,0 0 0 0 0,4 4 0 0 0,8 5 0 0 0,-10-11 0 0 0,-1 0 0 0 0,0-1 0 0 0,-3 0 0 0 0,0 1 0 0 0,0-1 0 0 0,0 1 0 0 0,1-1 0 0 0,-1 0 0 0 0,0 1 0 0 0,0 0 0 0 0,0-1 0 0 0,0 1 0 0 0,0 0 0 0 0,0-1 0 0 0,-1 1 0 0 0,1 0 0 0 0,0 0 0 0 0,1 1 0 0 0,17 13 0 0 0,-10-6 0 0 0,-2 1 0 0 0,-7-8 0 0 0,0 1 0 0 0,0-1 0 0 0,0 0 0 0 0,0 1 0 0 0,0-1 0 0 0,0 0 0 0 0,-1 1 0 0 0,1-1 0 0 0,-1 0 0 0 0,0 0 0 0 0,0 0 0 0 0,0 1 0 0 0,0-1 0 0 0,-2 3 0 0 0,-7 8 0 0 0,6-11 0 0 0,0-1 0 0 0,1 2-456 0 0,-10 8-4767 0 0,13-11 5044 0 0,0 0 0 0 0,-1 0 1 0 0,1 0-1 0 0,-1 1 0 0 0,1-1 0 0 0,-1 0 0 0 0,1 0 0 0 0,0 0 0 0 0,-1 0 0 0 0,1 0 0 0 0,-1 0 0 0 0,1 0 0 0 0,-1 0 1 0 0,1 0-1 0 0,-1 0 0 0 0,1 0 0 0 0,0-1 0 0 0,-1 1 0 0 0,1 0 0 0 0,-1 0 0 0 0,1 0 0 0 0,0-1 0 0 0,-1 1 0 0 0,1 0 1 0 0,0 0-1 0 0,-1-1 0 0 0,1 1 0 0 0,0 0 0 0 0,-1-1 0 0 0,1 1 0 0 0,0 0 0 0 0,-1-1 0 0 0,1 1 0 0 0,0 0 0 0 0,0-1 1 0 0,-1 0-1 0 0,-4-8-6459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3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23039 0 0,'-7'6'539'0'0,"7"-2"314"0"0,17 2 283 0 0,-7-5-1086 0 0,0-1 0 0 0,0 1-1 0 0,0-2 1 0 0,17-1 0 0 0,-7 0 144 0 0,8-1 207 0 0,-1-1 0 0 0,1-2 1 0 0,31-10-1 0 0,-33 11 42 0 0,-25 5 45 0 0,-1 0 21 0 0,0 0-66 0 0,-1 2-294 0 0,-20 51-129 0 0,13-35-22 0 0,0 1 1 0 0,-6 26 0 0 0,3 15 1 0 0,3 0 0 0 0,1 64 0 0 0,4-74 0 0 0,2-14 0 0 0,2-34 0 0 0,-1-2 0 0 0,0 1 0 0 0,0 0 0 0 0,0-1 0 0 0,0 1 0 0 0,0-1 0 0 0,0 1 0 0 0,0 0 0 0 0,0-1 0 0 0,-1 1 0 0 0,1-1 0 0 0,0 1 0 0 0,0-1 0 0 0,0 1 0 0 0,-1-1 0 0 0,1 1 0 0 0,0-1 0 0 0,-1 1 0 0 0,1-1 0 0 0,0 1 0 0 0,-1-1 0 0 0,1 1 0 0 0,-1-1 0 0 0,1 1 0 0 0,-1-1 0 0 0,0 1 0 0 0,1-1 0 0 0,0 0 0 0 0,-1 0 0 0 0,1 1 0 0 0,-1-1 0 0 0,1 0 0 0 0,-1 0 0 0 0,1 1 0 0 0,0-1 0 0 0,-1 0 0 0 0,1 0 0 0 0,-1 0 0 0 0,1 0 0 0 0,-1 0 0 0 0,1 0 0 0 0,-1 0 0 0 0,1 0 0 0 0,-1 0 0 0 0,1 0 0 0 0,-1 0 0 0 0,1 0 0 0 0,-1 0 0 0 0,1 0 0 0 0,-1 0 0 0 0,1-1 0 0 0,-1 1 0 0 0,1 0 0 0 0,-1 0 0 0 0,1-1 0 0 0,0 1 0 0 0,-1 0 0 0 0,1 0 0 0 0,-1-1 0 0 0,1 1 0 0 0,0 0 0 0 0,-1-1 0 0 0,1 0 0 0 0,-1 1 0 0 0,-2-2-192 0 0,-1 0-1 0 0,1 0 1 0 0,0-1 0 0 0,0 1-1 0 0,0-1 1 0 0,0 1 0 0 0,1-1 0 0 0,-1 0-1 0 0,1 0 1 0 0,-3-4 0 0 0,-17-36-3560 0 0,10 17 2310 0 0,-8-17-2588 0 0,16 32 3361 0 0,-1 0 0 0 0,0 1 1 0 0,-1-1-1 0 0,0 1 1 0 0,0 1-1 0 0,-15-18 0 0 0,19 23 9507 0 0,10 6-5191 0 0,21 12-3860 0 0,-12-5 1297 0 0,-2-4-470 0 0,1-1 0 0 0,0 0-1 0 0,29 3 1 0 0,-31-5-422 0 0,-7-1-189 0 0,0-1 0 0 0,-1 0 1 0 0,9-1-1 0 0,-9 0 187 0 0,-1 1 1 0 0,1 0-1 0 0,-1 0 0 0 0,1 0 0 0 0,0 1 1 0 0,-1 0-1 0 0,1 0 0 0 0,-1 0 0 0 0,9 4 1 0 0,-12-5-871 0 0,-2 0-274 0 0,0 0-56 0 0,0 0-149 0 0,0 0-573 0 0,-3-3-253 0 0,-7-11-51 0 0,2-4-11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3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15663 0 0,'0'0'356'0'0,"0"0"50"0"0,0 0 20 0 0,0 0-42 0 0,0 0-180 0 0,0 0 176 0 0,0 0 107 0 0,0 0 22 0 0,0 0 3 0 0,0 0 0 0 0,0 0 0 0 0,0 0 0 0 0,0 0-69 0 0,0 0-373 0 0,0-1-1 0 0,0 1 1 0 0,0 0 0 0 0,0-1 0 0 0,0 1 0 0 0,0 0-1 0 0,0-1 1 0 0,0 1 0 0 0,1 0 0 0 0,-1 0 0 0 0,0-1-1 0 0,0 1 1 0 0,0 0 0 0 0,0-1 0 0 0,0 1 0 0 0,1 0-1 0 0,-1 0 1 0 0,0-1 0 0 0,0 1 0 0 0,0 0 0 0 0,1 0-1 0 0,-1-1 1 0 0,1 1-62 0 0,7-1 286 0 0,-1 0 1 0 0,1 0-1 0 0,0 1 0 0 0,0 0 0 0 0,0 0 0 0 0,0 1 1 0 0,-1 0-1 0 0,12 2 0 0 0,17 4-294 0 0,-15-2 72 0 0,-20-4 299 0 0,-1-1 117 0 0,0 0 21 0 0,0 0-66 0 0,13 22-278 0 0,-11-13-165 0 0,0 0 0 0 0,-1 0 0 0 0,0 0 0 0 0,0 0 0 0 0,-1 1 0 0 0,0-1 0 0 0,-2 16 0 0 0,0-4 0 0 0,-1 25 0 0 0,-2 21 0 0 0,0 78 0 0 0,1-44 0 0 0,2-77 74 0 0,-1 0 0 0 0,-1-1-1 0 0,-1 1 1 0 0,0-1 0 0 0,-19 44 0 0 0,16-41 1366 0 0,7-25-1291 0 0,-2-3-151 0 0,0 1 0 0 0,1-1 0 0 0,-1 0-1 0 0,1 0 1 0 0,0 0 0 0 0,0 0 0 0 0,-1 0 0 0 0,1 0 0 0 0,-2-4 0 0 0,1 2-94 0 0,3 2-206 0 0,-1 0 1 0 0,0 0 0 0 0,0 0 0 0 0,0 0-1 0 0,1 0 1 0 0,-1 0 0 0 0,1 0 0 0 0,0 0-1 0 0,-1-3 1 0 0,-1-10-1814 0 0,-4-6-920 0 0,5 9 1499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3:3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10 11975 0 0,'0'0'267'0'0,"-1"0"42"0"0,-11-3 265 0 0,1 0 0 0 0,-1 1 0 0 0,0 1 0 0 0,1 0 0 0 0,-1 1 0 0 0,0 0 0 0 0,0 1 0 0 0,0 0 0 0 0,-19 5 0 0 0,29-6-58 0 0,2 0-4 0 0,0 0 0 0 0,0 0 0 0 0,0 0 0 0 0,0 0 0 0 0,2 2 0 0 0,8 4-109 0 0,-1 0-1 0 0,1-1 0 0 0,0 0 1 0 0,1-1-1 0 0,-1 0 0 0 0,18 4 1 0 0,71 9 1370 0 0,-25-5-644 0 0,-65-10-1167 0 0,12 2 560 0 0,0 1-1 0 0,0 0 1 0 0,39 17 0 0 0,-52-17-506 0 0,-4 3-16 0 0,-3-5 0 0 0,-1 0 0 0 0,0-1 0 0 0,0 1 0 0 0,0-1 0 0 0,0 1 0 0 0,-1-1 0 0 0,1 1 0 0 0,-1-1 0 0 0,1 1 0 0 0,-1-1 0 0 0,0 1 0 0 0,-2 2 0 0 0,-16 28 0 0 0,9-15 267 0 0,1 1 1 0 0,0-1-1 0 0,1 2 1 0 0,-9 32-1 0 0,14-41-164 0 0,-7 25-362 0 0,-6 49 1 0 0,6-24-376 0 0,-18 149 2377 0 0,27-177-1737 0 0,2 0 0 0 0,6 45 1 0 0,0-17-10 0 0,10 122 3 0 0,-17-123 0 0 0,-1-42 0 0 0,1 1 0 0 0,3 26 0 0 0,-1-35 0 0 0,-1 1 0 0 0,0 0 0 0 0,-1 0 0 0 0,0 0 0 0 0,0 0 0 0 0,-1 0 0 0 0,-1 0 0 0 0,0 0 0 0 0,0 0 0 0 0,-1-1 0 0 0,-6 14 0 0 0,5-17 0 0 0,1-1 0 0 0,-1 0 0 0 0,-1 0 0 0 0,1 0 0 0 0,-1-1 0 0 0,0 0 0 0 0,-1 0 0 0 0,1 0 0 0 0,-10 6 0 0 0,-5 2 0 0 0,-34 16 0 0 0,31-18 0 0 0,-22 16 0 0 0,41-24 0 0 0,0 0 0 0 0,0-1 0 0 0,-1 1 0 0 0,1-1 0 0 0,0 0 0 0 0,-1 0 0 0 0,0 0 0 0 0,1-1 0 0 0,-1 1 0 0 0,0-1 0 0 0,0 0 0 0 0,0 0 0 0 0,0-1 0 0 0,-5 0 0 0 0,4 0 0 0 0,0-3 0 0 0,3-1 0 0 0,5-2-64 0 0,-1 5-273 0 0,8-10-1921 0 0,1-2-4881 0 0,-1-1-2295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0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34 10135 0 0,'0'0'464'0'0,"0"0"-9"0"0,-6 9 588 0 0,4-6 753 0 0,-2 0 0 0 0,1 0 1 0 0,0 0-1 0 0,-8 5 0 0 0,0-2-995 0 0,10-5-289 0 0,1-1 0 0 0,0 0 0 0 0,0 0 0 0 0,0 0 0 0 0,0 0 0 0 0,0 0 0 0 0,0 0 0 0 0,0 0 0 0 0,0 0 0 0 0,0 0-68 0 0,25 8-272 0 0,-8-9-172 0 0,-1-1 0 0 0,0-1 0 0 0,30-8 0 0 0,-13 2 0 0 0,-11 4 0 0 0,21-5 0 0 0,0 1 0 0 0,1 1 0 0 0,60-1 0 0 0,-101 9-112 0 0,27 0-3868 0 0,-25-2 1355 0 0,-19-1 773 0 0,-6 0-692 0 0,2 0-15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0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15663 0 0,'-16'24'1188'0'0,"15"-23"-804"0"0,0 1-250 0 0,-1 4-49 0 0,1-4 280 0 0,1-2 122 0 0,0 0 22 0 0,1 1-316 0 0,0 0-1 0 0,0 1 1 0 0,0-1-1 0 0,1 0 1 0 0,-1 0-1 0 0,0 0 1 0 0,0 0-1 0 0,1 0 0 0 0,-1 0 1 0 0,1 0-1 0 0,-1 0 1 0 0,0 0-1 0 0,1-1 1 0 0,0 1-1 0 0,-1-1 1 0 0,1 1-1 0 0,-1-1 1 0 0,1 1-1 0 0,0-1 1 0 0,-1 0-1 0 0,3 0 1 0 0,4 1 438 0 0,1-1-1 0 0,14-2 1 0 0,-21 2-622 0 0,75-14 933 0 0,-61 10-696 0 0,1 0 0 0 0,0 1 0 0 0,-1 1 0 0 0,1 1 0 0 0,0 0 0 0 0,18 3 0 0 0,-21 0-246 0 0,-11 0 0 0 0,-1 0 0 0 0,11 8-1720 0 0,-12-4-2453 0 0,-1-6 3861 0 0,0 0-7539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0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82 542 10135 0 0,'0'0'464'0'0,"0"0"-9"0"0,-6-1 527 0 0,4-1 3868 0 0,1-9-3906 0 0,0 1-1 0 0,0 0 1 0 0,1-1 0 0 0,0 1-1 0 0,1 0 1 0 0,0-1-1 0 0,5-18 1 0 0,58-149 2679 0 0,-59 165-3440 0 0,-1 1 1 0 0,0-1 0 0 0,-1 0 0 0 0,3-24-1 0 0,-4 10 161 0 0,-4-50-1 0 0,2 72-343 0 0,0 3 0 0 0,-1-1 0 0 0,1 1 0 0 0,-1 0 0 0 0,1-1 0 0 0,-1 1 0 0 0,0 0 0 0 0,0 0 0 0 0,0 0 0 0 0,0 0 0 0 0,0 0 0 0 0,-1-2 0 0 0,-2-5 72 0 0,4 7 299 0 0,1-2 307 0 0,-2 1-535 0 0,-1-10 577 0 0,2 11-1057 0 0,0 2-138 0 0,0 0-33 0 0,0 0 65 0 0,-1 14 278 0 0,-4 26 165 0 0,-22 179 0 0 0,22-153 0 0 0,4-43 0 0 0,-3 23 0 0 0,-8 56 0 0 0,9-64 0 0 0,-2 0 0 0 0,-1 0 0 0 0,-16 49 0 0 0,11-49 0 0 0,6-22 0 0 0,0-1 0 0 0,-11 25 0 0 0,8-11 0 0 0,7-26 0 0 0,-10 16 0 0 0,33-58-4487 0 0,-17 28-4722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1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38 10135 0 0,'0'0'464'0'0,"0"0"-9"0"0,0 0-155 0 0,0 0 443 0 0,0 0 227 0 0,0 0 44 0 0,0 0-61 0 0,0 0-288 0 0,0 0-121 0 0,0 0-28 0 0,0 0-4 0 0,0 0 0 0 0,0 0 0 0 0,0 0 0 0 0,0 0 0 0 0,0 0 0 0 0,0 0 0 0 0,0 0 0 0 0,0 0 0 0 0,0 0 0 0 0,-12 0 1024 0 0,8 1 1716 0 0,4 0-1184 0 0,11 0-1140 0 0,2 0-928 0 0,-10 0 0 0 0,0-1 0 0 0,0 0 0 0 0,0 0 0 0 0,0 0 0 0 0,0 0 0 0 0,0 0 0 0 0,0-1 0 0 0,-1 1 0 0 0,5-2 0 0 0,2 0 0 0 0,-7 2 0 0 0,0 0 0 0 0,-1 0 0 0 0,1 0 0 0 0,0-1 0 0 0,0 1 0 0 0,-1 0 0 0 0,1-1 0 0 0,0 1 0 0 0,-1-1 0 0 0,1 1 0 0 0,2-2 0 0 0,2-1 0 0 0,26 1 0 0 0,-13 0 0 0 0,-15-1 0 0 0,24-3 0 0 0,-14 4 0 0 0,0 2 0 0 0,-3 5 0 0 0,20 11 0 0 0,-19-10 0 0 0,-9-6 0 0 0,-2-1 0 0 0,0 1 0 0 0,0 0 0 0 0,0-1 0 0 0,0 1 0 0 0,0 0 0 0 0,0 0 0 0 0,0 0 0 0 0,0 0 0 0 0,0 0 0 0 0,0 0 0 0 0,0 0 0 0 0,0 1 0 0 0,0-1 0 0 0,0 0 0 0 0,0 0 0 0 0,0 1 0 0 0,1 0 0 0 0,2 1 48 0 0,21 2 347 0 0,-12-4-155 0 0,0-1 0 0 0,1 0 0 0 0,-1-1 0 0 0,0 0 0 0 0,19-7 0 0 0,-18 5-91 0 0,7-5-129 0 0,-18 6-22 0 0,23-11 0 0 0,-17 11 2 0 0,-40 14-856 0 0,22-8 82 0 0,1 0 0 0 0,-1 0 0 0 0,-13 2 0 0 0,-2 2-3765 0 0,10-2 3325 0 0,-7-2-833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1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444 217 13823 0 0,'-17'-32'315'0'0,"14"26"45"0"0,3 6 21 0 0,0 0-49 0 0,0 0-149 0 0,0 0 194 0 0,0 0 110 0 0,0 0 22 0 0,0 0 3 0 0,0 0 0 0 0,0 0 0 0 0,0 0 0 0 0,0 0 0 0 0,0 0 0 0 0,-7-10 2560 0 0,-2-8-2480 0 0,6 8-576 0 0,-1-9-16 0 0,1 8 0 0 0,-3-5 0 0 0,3 10 60 0 0,0 0 1 0 0,0 0-1 0 0,0 1 0 0 0,0-1 0 0 0,-1 1 1 0 0,0-1-1 0 0,0 1 0 0 0,-1 0 0 0 0,0 1 0 0 0,1-1 1 0 0,-2 1-1 0 0,1 0 0 0 0,0 0 0 0 0,-1 1 1 0 0,1-1-1 0 0,-11-3 0 0 0,11 5-13 0 0,-1 0-1 0 0,1 0 1 0 0,0 1-1 0 0,0 0 1 0 0,0 0-1 0 0,-1 1 1 0 0,1-1-1 0 0,0 1 1 0 0,-1 0 0 0 0,1 1-1 0 0,-1-1 1 0 0,1 1-1 0 0,0 0 1 0 0,0 0-1 0 0,0 1 1 0 0,-1 0-1 0 0,1 0 1 0 0,1 0-1 0 0,-1 0 1 0 0,0 1 0 0 0,-5 3-1 0 0,7-5-46 0 0,1 0 0 0 0,1-1 0 0 0,0 1 0 0 0,0 0 0 0 0,0 0 0 0 0,0-1 0 0 0,0 1 0 0 0,0 0 0 0 0,0 0 0 0 0,0 0 0 0 0,0 0 0 0 0,0 0 0 0 0,0 0 0 0 0,0 2 0 0 0,-31 36 0 0 0,23-30 0 0 0,5-3 0 0 0,0 10 0 0 0,0-4 0 0 0,-1 11 0 0 0,6-18 0 0 0,-2-1 0 0 0,1 1 0 0 0,0-1 0 0 0,0 0 0 0 0,0 1 0 0 0,1-1 0 0 0,-1 1 0 0 0,3 4 0 0 0,-1 7 0 0 0,-2 3 0 0 0,0-15 0 0 0,7 15 0 0 0,-6-15 0 0 0,0-1 0 0 0,0 0 0 0 0,0 0 0 0 0,0 0 0 0 0,-1 1 0 0 0,1-1 0 0 0,-1 0 0 0 0,0 0 0 0 0,-1 6 0 0 0,1-3 0 0 0,0 1 0 0 0,0-1 0 0 0,2 10 0 0 0,1 11 0 0 0,1 293 0 0 0,-8-238 0 0 0,0-27 0 0 0,3-20 0 0 0,-2 0 0 0 0,-1 0 0 0 0,-2-1 0 0 0,-11 36 0 0 0,6-33 0 0 0,6-17 0 0 0,-1-1 0 0 0,-12 25 0 0 0,16-39 0 0 0,-6 16 0 0 0,5-11 0 0 0,-2 2 0 0 0,2 2 0 0 0,-5 5 0 0 0,4-1 0 0 0,3-4 0 0 0,-1 1 0 0 0,3 6 0 0 0,-3-3 0 0 0,-4 12 0 0 0,5 6 0 0 0,0-25 0 0 0,-2 2 0 0 0,3 5 0 0 0,-2-13 0 0 0,-5 8 0 0 0,3-3 0 0 0,7-1 72 0 0,-1 1 731 0 0,-3-8-696 0 0,1 0-1 0 0,1 0 1 0 0,-1 0 0 0 0,0 0-1 0 0,0 0 1 0 0,1 0 0 0 0,-1 0-1 0 0,1 0 1 0 0,0 0-1 0 0,1 3 1 0 0,4 5-107 0 0,-5-9 0 0 0,-1 1 0 0 0,1-1 0 0 0,1 0 0 0 0,-1 0 0 0 0,0 1 0 0 0,0-1 0 0 0,0 0 0 0 0,1 0 0 0 0,-1 0 0 0 0,0 0 0 0 0,3 1 0 0 0,1 0 0 0 0,5 6 0 0 0,17 5 0 0 0,-12-12 0 0 0,-5-2 0 0 0,4 1-7 0 0,-7 0-2 0 0,10-6 97 0 0,-15 6 283 0 0,-2 0 117 0 0,0 0 21 0 0,2 0-66 0 0,5 2-294 0 0,-9 3-266 0 0,1-4-579 0 0,-10 0-1192 0 0,10-1 1609 0 0,0 0-1 0 0,0 1 1 0 0,0-1-1 0 0,0 0 1 0 0,0 0-1 0 0,0 0 1 0 0,0 0-1 0 0,0 0 1 0 0,0 0-1 0 0,-1 0 0 0 0,1-1 1 0 0,0 1-1 0 0,0 0 1 0 0,0-1-1 0 0,0 1 1 0 0,0 0-1 0 0,0-1 1 0 0,0 0-1 0 0,0 1 1 0 0,0-1-1 0 0,1 1 0 0 0,-1-1 1 0 0,0 0-1 0 0,-1-1 1 0 0,-9-12-1768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1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47 219 13823 0 0,'0'0'315'0'0,"0"0"45"0"0,0 0 21 0 0,-1-1-49 0 0,0 1-326 0 0,0-1-1 0 0,0 1 0 0 0,0 0 1 0 0,1-1-1 0 0,-1 1 0 0 0,0-1 1 0 0,0 0-1 0 0,1 1 0 0 0,-1-1 1 0 0,0 0-1 0 0,1 1 0 0 0,-1-1 1 0 0,1 0-1 0 0,-1 1 1 0 0,1-1-1 0 0,-1 0 0 0 0,1 0 1 0 0,-1 0-1 0 0,1 0 0 0 0,0 0 1 0 0,0 1-1 0 0,-1-1 0 0 0,1-1 1 0 0,-1-2 60 0 0,-2-6 1141 0 0,0 0 0 0 0,1-1 0 0 0,0 1 1 0 0,-2-20-1 0 0,3 13 883 0 0,-7-28 0 0 0,7 44-1702 0 0,1 1 100 0 0,0 0 21 0 0,0 0-66 0 0,-4 12-278 0 0,3-6-165 0 0,0 0 0 0 0,1 0 0 0 0,-1 0 0 0 0,1 1 0 0 0,0-1 0 0 0,1 0 0 0 0,0 0 0 0 0,0 0 0 0 0,0 0 0 0 0,1 0 0 0 0,3 9 0 0 0,-1-4 0 0 0,1 0 0 0 0,0 0 0 0 0,1-1 0 0 0,0 0 0 0 0,7 10 0 0 0,-12-19 0 0 0,3 4 0 0 0,0 0 0 0 0,0 0 0 0 0,0 0 0 0 0,1-1 0 0 0,8 7 0 0 0,-11-9 0 0 0,0-1 0 0 0,0 1 0 0 0,0-1 0 0 0,0 0 0 0 0,0 0 0 0 0,0 0 0 0 0,0 0 0 0 0,1-1 0 0 0,-1 1 0 0 0,0-1 0 0 0,3 1 0 0 0,1 0 0 0 0,-2 0 0 0 0,0-1 0 0 0,0 0 0 0 0,1 0 0 0 0,-1 0 0 0 0,0 0 0 0 0,0-1 0 0 0,0 1 0 0 0,0-1 0 0 0,1 0 0 0 0,-1 0 0 0 0,0-1 0 0 0,0 1 0 0 0,-1-1 0 0 0,1 0 0 0 0,0 0 0 0 0,-1 0 0 0 0,1-1 0 0 0,-1 1 0 0 0,1-1 0 0 0,-1 0 0 0 0,0 1 0 0 0,0-2 0 0 0,2-2 0 0 0,4-6 0 0 0,0 1 0 0 0,-1-2 0 0 0,-1 1 0 0 0,0-1 0 0 0,6-17 0 0 0,-6 12 0 0 0,-1-1 0 0 0,5-30 0 0 0,0 0 0 0 0,-9 40 0 0 0,-2 3 88 0 0,-2 5 144 0 0,-5 12 472 0 0,-4 19 320 0 0,-31 151-1024 0 0,26-123 0 0 0,10-38 0 0 0,-5 28 0 0 0,0 6 0 0 0,-3 30 0 0 0,6-59 0 0 0,8-16 0 0 0,0 2-545 0 0,-2-10-762 0 0,1 2-674 0 0,0 19 553 0 0,-1-25-75 0 0,-7-10-1223 0 0,7 10-4784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1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8287 0 0,'0'0'191'0'0,"0"0"26"0"0,0 0 9 0 0,0 0 42 0 0,0 0 158 0 0,0 0 72 0 0,0 0 12 0 0,0 0 2 0 0,0 0 0 0 0,0 0 0 0 0,0 0 0 0 0,0 0 0 0 0,0 0 0 0 0,0 0 0 0 0,0 0 0 0 0,0 0 0 0 0,0 0 0 0 0,0 0 0 0 0,0 0 0 0 0,0 0-69 0 0,0 0-222 0 0,0 0 166 0 0,0 0 101 0 0,0 0 21 0 0,0 0-66 0 0,0 0-222 0 0,0 0 166 0 0,0 0 101 0 0,0 0 21 0 0,0 0-66 0 0,0 0-222 0 0,0 0 166 0 0,0 0 101 0 0,0 0 21 0 0,0 0-66 0 0,0 0-222 0 0,2 1 166 0 0,1 1-221 0 0,20 6 1257 0 0,-19-6-1405 0 0,18 1-20 0 0,16-1 2 0 0,-13-2 0 0 0,16-1 0 0 0,-35 1 0 0 0,1 0 0 0 0,-1-1 0 0 0,0 0 0 0 0,1 0 0 0 0,-1-1 0 0 0,10-3 0 0 0,-6 2 0 0 0,15-1 0 0 0,13-9 0 0 0,-6 8 0 0 0,-14 2 0 0 0,3 0 302 0 0,-14 1-18 0 0,1 1 1 0 0,-1 0-1 0 0,14 0 1 0 0,50-2 323 0 0,-68 3-608 0 0,1 0 0 0 0,-1 0 0 0 0,0 0 0 0 0,1 0 0 0 0,-1 0 0 0 0,0 1 0 0 0,6 1 0 0 0,16 5 0 0 0,14 2 0 0 0,-14-4 0 0 0,-11-5 0 0 0,0-1 0 0 0,0-3 0 0 0,-2-1 0 0 0,-5-2-64 0 0,-6 5-273 0 0,-2 0-138 0 0,-1-2-122 0 0,1 1 0 0 0,-1 0 0 0 0,0 0 0 0 0,0 0 0 0 0,0 0 0 0 0,0 1 0 0 0,0-1 0 0 0,-4-3 0 0 0,-2 0-938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80 21191 0 0,'0'0'118'0'0,"0"-1"0"0"0,-1 1 1 0 0,1 0-1 0 0,-1-1 0 0 0,1 1 0 0 0,-1 0 0 0 0,1 0 0 0 0,-1-1 0 0 0,1 1 1 0 0,-1 0-1 0 0,1 0 0 0 0,-1 0 0 0 0,0-1 0 0 0,1 1 0 0 0,-1 0 1 0 0,1 0-1 0 0,-1 0 0 0 0,-3 2-38 0 0,1 0 0 0 0,0-1 0 0 0,-1 1 0 0 0,1 1 0 0 0,0-1 0 0 0,1 0 1 0 0,-1 1-1 0 0,0-1 0 0 0,1 1 0 0 0,-1 0 0 0 0,1 0 0 0 0,0 0 0 0 0,0 0 0 0 0,0 1 0 0 0,0-1 0 0 0,1 0 1 0 0,-1 1-1 0 0,1-1 0 0 0,-2 7 0 0 0,-1 3 402 0 0,0-4-326 0 0,1-1 1 0 0,0 1-1 0 0,0 0 1 0 0,1 1 0 0 0,0-1-1 0 0,0 15 1 0 0,2-23-103 0 0,0 0 1 0 0,0 0-1 0 0,0 0 1 0 0,1 1-1 0 0,-1-1 1 0 0,0 0-1 0 0,1 0 1 0 0,0 0-1 0 0,-1 0 1 0 0,1 0-1 0 0,-1 0 1 0 0,1 0-1 0 0,0 0 1 0 0,0 0-1 0 0,0 0 1 0 0,-1 0-1 0 0,1 0 1 0 0,0-1-1 0 0,2 2 1 0 0,-2-1-28 0 0,14 10-27 0 0,-10-10 0 0 0,-2-2 0 0 0,5 0 103 0 0,0 0 1 0 0,1 0-1 0 0,-1-1 1 0 0,0-1-1 0 0,0 1 1 0 0,0-1-1 0 0,-1 0 0 0 0,11-7 1 0 0,-7 4 38 0 0,-1-1-1 0 0,0 0 1 0 0,0-1 0 0 0,-1-1 0 0 0,0 1 0 0 0,0-1-1 0 0,-1-1 1 0 0,0 0 0 0 0,-1 0 0 0 0,10-16 0 0 0,-15 22-59 0 0,0 0 1 0 0,0 0-1 0 0,0-1 1 0 0,0 1-1 0 0,-1-1 1 0 0,0 1-1 0 0,0-1 1 0 0,0 1-1 0 0,0-1 1 0 0,-1-8-1 0 0,0 10-50 0 0,0 0 0 0 0,0 1-1 0 0,0-1 1 0 0,-1 0 0 0 0,1 1 0 0 0,-1-1-1 0 0,1 1 1 0 0,-1-1 0 0 0,0 1-1 0 0,0-1 1 0 0,-1 1 0 0 0,1 0-1 0 0,0 0 1 0 0,-1-1 0 0 0,1 1 0 0 0,-1 0-1 0 0,0 0 1 0 0,0 0 0 0 0,1 1-1 0 0,-4-3 1 0 0,1 1-33 0 0,1 1 0 0 0,-1-1 0 0 0,0 1 0 0 0,0 0 0 0 0,-5-1 0 0 0,6 2 0 0 0,1 1 0 0 0,-1-1 0 0 0,0 1 0 0 0,1 0 0 0 0,-1 0 0 0 0,1 1 0 0 0,-1-1 0 0 0,1 0 0 0 0,-1 1 0 0 0,-3 1 0 0 0,0 0-52 0 0,0 0 0 0 0,0 0 1 0 0,-1 1-1 0 0,2 0 0 0 0,-1 1 0 0 0,0-1 0 0 0,1 1 0 0 0,-1 0 1 0 0,1 1-1 0 0,0-1 0 0 0,0 1 0 0 0,1 0 0 0 0,0 0 0 0 0,-1 0 1 0 0,-4 9-1 0 0,-3 15-3687 0 0,6-15-6157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2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 10135 0 0,'0'0'231'0'0,"0"0"29"0"0,0 0 19 0 0,0 0 105 0 0,0 0 410 0 0,0 0 184 0 0,0 0 40 0 0,0 0-965 0 0,-1 0-1 0 0,1 0 0 0 0,0 0 0 0 0,0 0 1 0 0,-1 0-1 0 0,1 0 0 0 0,0 0 0 0 0,0 0 1 0 0,0 0-1 0 0,-1-1 0 0 0,1 1 0 0 0,0 0 1 0 0,0 0-1 0 0,0 0 0 0 0,-1 0 0 0 0,1 0 1 0 0,0 0-1 0 0,0 0 0 0 0,0 0 0 0 0,0-1 1 0 0,-1 1-1 0 0,1 0 0 0 0,0 0 0 0 0,0 0 1 0 0,0 0-1 0 0,0-1 0 0 0,0 1 0 0 0,-1 0 1 0 0,1 0-1 0 0,0-1 0 0 0,0-1 465 0 0,-1-3-709 0 0,-7-1 7742 0 0,7 5-7162 0 0,1 1 100 0 0,0 0 21 0 0,0 0-66 0 0,-11 8-278 0 0,3 0-165 0 0,-8 11 0 0 0,10-7 0 0 0,0 9 0 0 0,2-1 0 0 0,-3 28 0 0 0,-4 17 0 0 0,-12 48 0 0 0,20-86 0 0 0,1-17-64 0 0,14-39-2156 0 0,0 3-2802 0 0,-8 15-1800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2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19351 0 0,'0'0'439'0'0,"0"0"62"0"0,0 0 33 0 0,0 0-65 0 0,0 0-237 0 0,0 0 156 0 0,0 0 100 0 0,0 0 21 0 0,0 0 3 0 0,0 0 0 0 0,0 0 0 0 0,0 0 0 0 0,0 0 0 0 0,0 0 0 0 0,0 0 0 0 0,0 0 0 0 0,0 0-69 0 0,3-2-294 0 0,-1 1-302 0 0,0 0-1 0 0,0 0 1 0 0,-1-1-1 0 0,1 1 1 0 0,0-1 0 0 0,-1 1-1 0 0,1-1 1 0 0,-1 0-1 0 0,1 0 1 0 0,-1 1 0 0 0,0-1-1 0 0,1 0 1 0 0,-1 0-1 0 0,1-3 1 0 0,-2 4-163 0 0,0 0 1 0 0,1-1-1 0 0,0 1 0 0 0,-1 0 1 0 0,1 0-1 0 0,-1 0 0 0 0,1 0 1 0 0,0 0-1 0 0,0 0 0 0 0,0 0 1 0 0,1-1-1 0 0,18-23-4692 0 0,-9 10 2449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2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13823 0 0,'0'0'315'0'0,"0"0"45"0"0,0 0 21 0 0,0 3-49 0 0,-2 8-81 0 0,2-9 481 0 0,0-2 237 0 0,0 0 45 0 0,0 0-61 0 0,0 0-288 0 0,0 0-121 0 0,0 0-28 0 0,0 0-4 0 0,0 0 0 0 0,3 2 0 0 0,22 7 512 0 0,-23-9-512 0 0,0 0-402 0 0,0-1 0 0 0,-1 0-1 0 0,1 0 1 0 0,0 1 0 0 0,-1-1 0 0 0,1 1-1 0 0,0 0 1 0 0,-1-1 0 0 0,1 1-1 0 0,2 0 1 0 0,7-1 306 0 0,20-6 44 0 0,-4 3 1145 0 0,-13 5-1605 0 0,-2 3 0 0 0,-4 6 0 0 0,-4 2 0 0 0,-2 1 0 0 0,-2-1 0 0 0,-10 28 0 0 0,2 6 0 0 0,2 1 0 0 0,1 70 0 0 0,7-97 0 0 0,-2 0 0 0 0,-2-9-64 0 0,2-9-273 0 0,0-2-138 0 0,0 0-33 0 0,0 0 65 0 0,-7-8-722 0 0,-2 0-3695 0 0,-17-24-1088 0 0,18 18 3900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2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10135 0 0,'0'0'464'0'0,"0"0"-9"0"0,0 0-155 0 0,-1 2 443 0 0,-2 6 227 0 0,2-7 44 0 0,1-1 8 0 0,0 0 2 0 0,0 0 0 0 0,0 4 418 0 0,0 3-1034 0 0,3-4 2862 0 0,1 0-3046 0 0,0-2 1 0 0,0 1-1 0 0,1 0 0 0 0,-1-1 1 0 0,1 0-1 0 0,-1 0 0 0 0,1 0 0 0 0,0-1 1 0 0,-1 0-1 0 0,1 1 0 0 0,0-2 1 0 0,5 0-1 0 0,8-1 763 0 0,34-11-1 0 0,-33 7 257 0 0,30-4 0 0 0,-38 9-1226 0 0,2 4-17 0 0,-3 3-133 0 0,-8-4-563 0 0,-2-2-258 0 0,0 0-56 0 0,-1-1 807 0 0,0 1 1 0 0,0 0-1 0 0,0-1 1 0 0,0 1-1 0 0,0-1 1 0 0,1 1-1 0 0,-1-1 1 0 0,0 0-1 0 0,0 1 1 0 0,1-1-1 0 0,-1 0 1 0 0,0 1-1 0 0,1-1 1 0 0,-1 0-1 0 0,1 0 1 0 0,-1 1-1 0 0,0-3 1 0 0,-7-14-1656 0 0,4 0 322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2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8287 0 0,'0'0'191'0'0,"0"0"26"0"0,0 0 9 0 0,-11 8-49 0 0,7-6 2884 0 0,1-1-2690 0 0,1 0-196 0 0,1-1 0 0 0,-1 1 0 0 0,1 0-1 0 0,-1 0 1 0 0,1 0 0 0 0,-1 0 0 0 0,1 0 0 0 0,-1 0 0 0 0,1 0-1 0 0,0 0 1 0 0,0 0 0 0 0,-1 1 0 0 0,1-1 0 0 0,0 0-1 0 0,-1 2 1 0 0,-10 13 1185 0 0,-1-2 0 0 0,-17 16 0 0 0,27-28-1241 0 0,1 0 1 0 0,0 1-1 0 0,0-1 0 0 0,0 0 1 0 0,0 1-1 0 0,-3 4 0 0 0,-3 3 502 0 0,6-8-431 0 0,-2 2 383 0 0,-2 4 1304 0 0,4-6-1866 0 0,1-1-10 0 0,0-1-1 0 0,1 1 0 0 0,-1 0 1 0 0,0 0-1 0 0,1-1 0 0 0,-1 1 0 0 0,0 0 1 0 0,1 0-1 0 0,-1 0 0 0 0,1-1 1 0 0,-1 1-1 0 0,1 0 0 0 0,0 0 1 0 0,-1 0-1 0 0,1 1 0 0 0,-6 14 0 0 0,-2 0 72 0 0,-7 28 1904 0 0,10-33-1976 0 0,2-1 0 0 0,-1 1 0 0 0,1 0 0 0 0,1 0 0 0 0,-2 13 0 0 0,1 4 0 0 0,-8 29 0 0 0,-1 3 0 0 0,9-39 0 0 0,0-5 0 0 0,0 29 0 0 0,2-31 0 0 0,-4 24 0 0 0,3-26 0 0 0,0-1 0 0 0,1 1 0 0 0,0 15 0 0 0,2 20 0 0 0,-3-1 0 0 0,-8 56 0 0 0,7-80 0 0 0,-24 175 0 0 0,22-133 0 0 0,4-54 0 0 0,1 0 0 0 0,0-1 0 0 0,0 1 0 0 0,1 0 0 0 0,0 0 0 0 0,1-1 0 0 0,2 12 0 0 0,-1-11 0 0 0,1 11 0 0 0,1 0 0 0 0,2-1 0 0 0,17 40 0 0 0,-15-41 0 0 0,-8-16 0 0 0,0-3 0 0 0,-1 1 0 0 0,0 0 0 0 0,1 0 0 0 0,-1-1 0 0 0,0 1 0 0 0,1 0 0 0 0,-1-1 0 0 0,1 1 0 0 0,0-1 0 0 0,-1 1 0 0 0,1 0 0 0 0,-1-1 0 0 0,1 1 0 0 0,0-1 0 0 0,-1 0 0 0 0,1 1 0 0 0,0-1 0 0 0,0 1 0 0 0,0-1 0 0 0,-1 1 0 0 0,1-1 0 0 0,-1 0 0 0 0,1 1 0 0 0,-1-1 0 0 0,0 0 0 0 0,1 1 0 0 0,-1-1 0 0 0,1 0 0 0 0,-1 0 0 0 0,0 1 0 0 0,1-1 0 0 0,-1 0 0 0 0,1 0 0 0 0,-1 0 0 0 0,1 0 0 0 0,-1 1 0 0 0,1-1 0 0 0,-1 0 0 0 0,1 0 0 0 0,-1 0 0 0 0,1 0 0 0 0,-1 0 0 0 0,1 0 0 0 0,-1 0 0 0 0,1-1 0 0 0,-1 1 0 0 0,1 0 0 0 0,-1 0 0 0 0,1 0 0 0 0,-1 0 0 0 0,1-1 0 0 0,-1 1 0 0 0,0 0 0 0 0,2-1 0 0 0,-2 1 0 0 0,3 0 0 0 0,6-7 0 0 0,0-2 0 0 0,-6 8 35 0 0,-2 1-47 0 0,0 0-1 0 0,-1-1 1 0 0,1 1-1 0 0,0-1 1 0 0,-1 1 0 0 0,1 0-1 0 0,0-1 1 0 0,-1 1-1 0 0,1-1 1 0 0,-1 0-1 0 0,1 1 1 0 0,-1-1-1 0 0,1 1 1 0 0,-1-1 0 0 0,1 0-1 0 0,-1 1 1 0 0,0-1-1 0 0,1-1 1 0 0,9-20-3989 0 0,-7 13 2467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0-126 0 0,0 0 204 0 0,0 0 111 0 0,0 0 22 0 0,0 0 3 0 0,0 0 0 0 0,0 0 0 0 0,0 0 0 0 0,0 0 0 0 0,0 0 0 0 0,0 0 0 0 0,0 0 0 0 0,0 0-69 0 0,0 1-294 0 0,0 1-29 0 0,-1-1 0 0 0,1 0 0 0 0,0 1 0 0 0,0-1-1 0 0,1 1 1 0 0,-1-1 0 0 0,0 0 0 0 0,0 1 0 0 0,1-1 0 0 0,-1 0 0 0 0,0 1-1 0 0,1-1 1 0 0,0 0 0 0 0,-1 0 0 0 0,1 0 0 0 0,1 2 0 0 0,-1-1-190 0 0,0-1 582 0 0,8 20 2048 0 0,-5-15-2216 0 0,5 17 504 0 0,3 12-179 0 0,-5-15-16 0 0,5 20 1 0 0,26 107-654 0 0,-17-74 0 0 0,7 27 0 0 0,19 125 2032 0 0,-42-192-2635 0 0,-1 1-1 0 0,-1 50 0 0 0,-6-23 522 0 0,-11 64-1 0 0,13-120 83 0 0,-19 142 0 0 0,19-139 0 0 0,0 1 0 0 0,1-1 0 0 0,2 17 0 0 0,-1-19 0 0 0,-1 1 0 0 0,1 0 0 0 0,-1 0 0 0 0,-1 0 0 0 0,1 0 0 0 0,-3 10 0 0 0,-8 55 0 0 0,8-62 2 0 0,1-5 0 0 0,0 1-1 0 0,1 0 0 0 0,-1-1 1 0 0,1 1-1 0 0,0 0 1 0 0,1 0-1 0 0,0 0 0 0 0,0-1 1 0 0,1 11-1 0 0,-1-15-14 0 0,2 2 6 0 0,-5 9 11 0 0,-1-5-4 0 0,0 1 0 0 0,3-7 0 0 0,1-1 0 0 0,0 1 0 0 0,-1-1 0 0 0,1 0 0 0 0,0 1 0 0 0,0-1 0 0 0,-1 1 0 0 0,1-1 0 0 0,0 1 0 0 0,0-1 0 0 0,0 1 0 0 0,0 0 0 0 0,0-1 0 0 0,0 1 0 0 0,0-1 0 0 0,0 1 0 0 0,0-1 0 0 0,0 1 0 0 0,0-1 0 0 0,0 1 0 0 0,0-1 0 0 0,0 1 0 0 0,0-1 0 0 0,1 1 0 0 0,-2 3 0 0 0,-10 12 0 0 0,0-5 0 0 0,8-5 0 0 0,0-1 0 0 0,-1-1 0 0 0,1 1 0 0 0,-1 0 0 0 0,-4 4 0 0 0,3-4-387 0 0,-2 1-2538 0 0,7-18-1263 0 0,2-5-3320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2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25 11975 0 0,'0'0'267'0'0,"0"0"42"0"0,0 0 17 0 0,0 0-28 0 0,2-1-126 0 0,25-21 2736 0 0,-26 21-2396 0 0,-1 1 68 0 0,0 0 286 0 0,0 0 124 0 0,0 0 30 0 0,0 0-65 0 0,0 0-290 0 0,0 0-121 0 0,0 0-28 0 0,0 0-72 0 0,0 0-217 0 0,0 0 161 0 0,-3 0-294 0 0,-1 0 1 0 0,0 0-1 0 0,1 0 1 0 0,-1 1-1 0 0,0 0 0 0 0,1-1 1 0 0,-1 1-1 0 0,1 0 1 0 0,-1 1-1 0 0,1-1 1 0 0,-1 1-1 0 0,1-1 0 0 0,0 1 1 0 0,0 0-1 0 0,0 0 1 0 0,-4 4-1 0 0,-7 5-94 0 0,7-6 0 0 0,1 1 0 0 0,-1-1 0 0 0,1 2 0 0 0,0-1 0 0 0,-10 13 0 0 0,16-18 0 0 0,-3 2 0 0 0,1 0 0 0 0,0 0 0 0 0,1 0 0 0 0,-1 0 0 0 0,1 1 0 0 0,-1-1 0 0 0,1 0 0 0 0,0 1 0 0 0,0-1 0 0 0,0 1 0 0 0,1-1 0 0 0,-1 1 0 0 0,1-1 0 0 0,0 1 0 0 0,0 0 0 0 0,0-1 0 0 0,1 6 0 0 0,0-6 0 0 0,0 1 0 0 0,0-1 0 0 0,0 0 0 0 0,0 0 0 0 0,0 0 0 0 0,0 0 0 0 0,1 0 0 0 0,0 0 0 0 0,-1 0 0 0 0,1-1 0 0 0,0 1 0 0 0,4 3 0 0 0,-2-2 0 0 0,-1-1 0 0 0,1 1 0 0 0,0-1 0 0 0,0 0 0 0 0,0-1 0 0 0,0 1 0 0 0,8 3 0 0 0,76 33 0 0 0,-79-34 0 0 0,0-1 0 0 0,-3-2 0 0 0,-1 1 0 0 0,0 1 0 0 0,1-1 0 0 0,5 6 0 0 0,-6-5 0 0 0,0-1 0 0 0,-1 1 0 0 0,0 1 0 0 0,0-1 0 0 0,0 1 0 0 0,0-1 0 0 0,0 1 0 0 0,5 10 0 0 0,-8-12 0 0 0,0-1 0 0 0,0 1 0 0 0,0 0 0 0 0,0 0 0 0 0,-1-1 0 0 0,1 1 0 0 0,-1 0 0 0 0,1 0 0 0 0,-1 0 0 0 0,0 0 0 0 0,0 0 0 0 0,0 0 0 0 0,-1-1 0 0 0,1 1 0 0 0,-1 0 0 0 0,0 0 0 0 0,1 0 0 0 0,-1-1 0 0 0,0 1 0 0 0,-2 3 0 0 0,0-1 46 0 0,-1 0-1 0 0,1-1 1 0 0,-1 1-1 0 0,1-1 1 0 0,-1 0-1 0 0,0 0 1 0 0,-1 0-1 0 0,1-1 1 0 0,-1 0-1 0 0,1 1 1 0 0,-1-2 0 0 0,-7 4-1 0 0,-4 1 238 0 0,0-1-1 0 0,-29 7 1 0 0,41-12-260 0 0,1 0 0 0 0,0-1-1 0 0,-1 0 1 0 0,1 1 0 0 0,0-1 0 0 0,-1-1-1 0 0,1 1 1 0 0,0 0 0 0 0,0-1-1 0 0,-1 0 1 0 0,1 1 0 0 0,0-1 0 0 0,0 0-1 0 0,0-1 1 0 0,0 1 0 0 0,0-1 0 0 0,0 1-1 0 0,-3-3 1 0 0,4 3-17 0 0,1-1-1 0 0,-1 1 1 0 0,1-1 0 0 0,0 1-1 0 0,-1-1 1 0 0,1 1 0 0 0,0-1 0 0 0,0 0-1 0 0,0 1 1 0 0,0-1 0 0 0,0 0-1 0 0,0 0 1 0 0,0 0 0 0 0,1 0-1 0 0,-1 0 1 0 0,1 0 0 0 0,0 0-1 0 0,-1 0 1 0 0,1 0 0 0 0,0 0-1 0 0,0 0 1 0 0,0 0 0 0 0,0 0-1 0 0,1 0 1 0 0,-1 0 0 0 0,0 0-1 0 0,1 0 1 0 0,0 0 0 0 0,-1 0-1 0 0,2-2 1 0 0,18-37-6 0 0,2 1 0 0 0,1 1 0 0 0,32-39 0 0 0,3-5 0 0 0,-31 36 0 0 0,-25 39 0 0 0,-3 3-133 0 0,0 4-149 0 0,0 0 0 0 0,0 0 0 0 0,0 0 0 0 0,0 0 0 0 0,0 1 0 0 0,0-1 0 0 0,0 0 0 0 0,0 0-1 0 0,0 1 1 0 0,0-1 0 0 0,0 1 0 0 0,-1-1 0 0 0,1 1 0 0 0,0 0 0 0 0,0-1 0 0 0,0 1 0 0 0,-3 0 0 0 0,1-1-4244 0 0,1 1-3186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11975 0 0,'0'0'267'0'0,"0"0"42"0"0,0 0 17 0 0,0 0-28 0 0,1-2-58 0 0,-1 2-162 0 0,1-1 0 0 0,-1 1 0 0 0,0 0 0 0 0,0-1 0 0 0,1 1 0 0 0,-1-1 0 0 0,0 1 0 0 0,0 0 0 0 0,0-1 0 0 0,0 1 0 0 0,0-1-1 0 0,1 1 1 0 0,-1 0 0 0 0,0-1 0 0 0,0 1 0 0 0,0-1 0 0 0,0 1 0 0 0,0-1 0 0 0,0 1 0 0 0,0 0 0 0 0,-1-1 0 0 0,1 1 0 0 0,0-1 0 0 0,0 1 0 0 0,0-1 0 0 0,0 1-1 0 0,-1-1 1 0 0,0 0 70 0 0,0 0-1 0 0,0 0 1 0 0,0 0-1 0 0,0 0 0 0 0,0 0 1 0 0,-1 0-1 0 0,1 0 1 0 0,0 0-1 0 0,-1 0 0 0 0,1 0 1 0 0,-1 1-1 0 0,1-1 1 0 0,-1 1-1 0 0,-1-1 1 0 0,-7-1 2157 0 0,10 4 185 0 0,2 0-2389 0 0,-1-1 1 0 0,0 0 0 0 0,1 0 0 0 0,-1-1-1 0 0,1 1 1 0 0,0 0 0 0 0,-1 0-1 0 0,3 0 1 0 0,3 1-102 0 0,23 2 0 0 0,-11-4 617 0 0,23-2 0 0 0,5 0 197 0 0,-34 1-814 0 0,-8 1 0 0 0,1 0 0 0 0,-1 0 0 0 0,1 0 0 0 0,-1 1 0 0 0,1 0 0 0 0,7 2 0 0 0,-5 0 72 0 0,-7-2 299 0 0,-1-1 117 0 0,5 20 613 0 0,-6-16-1099 0 0,0 1 0 0 0,0-1-1 0 0,0 0 1 0 0,-1 0 0 0 0,1 0 0 0 0,-1-1-1 0 0,0 1 1 0 0,0 0 0 0 0,0-1 0 0 0,-4 6-1 0 0,-9 17-4 0 0,6-5 3 0 0,-1 2 0 0 0,1 0 0 0 0,-6 26 0 0 0,14-43 0 0 0,1 1 0 0 0,-1-1 0 0 0,1 1 0 0 0,2 13 0 0 0,-1 9 0 0 0,0 7 0 0 0,1 1 0 0 0,13 62 0 0 0,-3-20 0 0 0,-2-23 0 0 0,17 57 0 0 0,-13-59 0 0 0,9 66 0 0 0,-1 201 0 0 0,-32-88 2048 0 0,10-52-2048 0 0,-3-122 0 0 0,2-47 0 0 0,-3 8 0 0 0,5-16 0 0 0,-1-1 0 0 0,0 0 0 0 0,-1 0 0 0 0,1 0 0 0 0,0-1 0 0 0,-1 1 0 0 0,0 0 0 0 0,1 0 0 0 0,-1-1 0 0 0,0 1 0 0 0,0 0 0 0 0,-1-1 0 0 0,1 1 0 0 0,0-1 0 0 0,-1 0 0 0 0,0 1 0 0 0,1-1 0 0 0,-4 3 0 0 0,-1 1 0 0 0,1 0 72 0 0,4-6-30 0 0,0 1-1 0 0,0 0 1 0 0,0-1 0 0 0,0 1-1 0 0,0-1 1 0 0,0 1 0 0 0,0-1-1 0 0,0 1 1 0 0,0-1 0 0 0,0 0 0 0 0,0 0-1 0 0,0 0 1 0 0,-1 1 0 0 0,1-1-1 0 0,0 0 1 0 0,0 0 0 0 0,0 0-1 0 0,0-1 1 0 0,0 1 0 0 0,0 0-1 0 0,0 0 1 0 0,-1-1 0 0 0,1 1-1 0 0,-1-1 1 0 0,-2-1 145 0 0,0 1 0 0 0,0-1-1 0 0,1 0 1 0 0,-6-5 0 0 0,-53-40-187 0 0,47 32 0 0 0,12 12 0 0 0,1 0 0 0 0,0 1 0 0 0,-1-1 0 0 0,0 1 0 0 0,-4-4 0 0 0,2 4 0 0 0,1 0 0 0 0,0 0 0 0 0,-1 0 0 0 0,1 0 0 0 0,-1 1 0 0 0,1 0 0 0 0,-1 0 0 0 0,0 0 0 0 0,1 0 0 0 0,-1 1 0 0 0,-9 0 0 0 0,12 0-22 0 0,0 1-1 0 0,0-1 1 0 0,0 1 0 0 0,0 0 0 0 0,0 0-1 0 0,1 0 1 0 0,-1 0 0 0 0,0 1-1 0 0,0-1 1 0 0,1 0 0 0 0,-1 1-1 0 0,1-1 1 0 0,-1 1 0 0 0,1-1 0 0 0,0 1-1 0 0,0 0 1 0 0,-2 2 0 0 0,2-3-453 0 0,1-1-33 0 0,0 0-4 0 0,0 0 0 0 0,0 0 0 0 0,0 0 0 0 0,0 0-272 0 0,0 0-1144 0 0,0 0-507 0 0,2-5-100 0 0,9-20-23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3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91 148 13823 0 0,'0'0'315'0'0,"0"0"45"0"0,0 0 21 0 0,0 0-49 0 0,0 0-149 0 0,0 0 194 0 0,0 0 110 0 0,0 0 22 0 0,0 0 3 0 0,0 0 0 0 0,1-2 0 0 0,0-1-317 0 0,-1 0 0 0 0,1 0-1 0 0,-1 0 1 0 0,1 0 0 0 0,-1 0-1 0 0,0-1 1 0 0,0 1 0 0 0,-1 0 0 0 0,0-4-1 0 0,0-15 862 0 0,3-21-157 0 0,0 28-193 0 0,-2 13-263 0 0,0 0-294 0 0,3-16-61 0 0,-3 17 283 0 0,0 1 117 0 0,0 0 21 0 0,0 0-66 0 0,0-2-294 0 0,0-3-133 0 0,0 15-16 0 0,-1 1 0 0 0,0-1 0 0 0,-2 11 0 0 0,0 1 0 0 0,-2 10 101 0 0,-2 0-1 0 0,-1 0 1 0 0,-14 36-1 0 0,20-61-59 0 0,-43 143 7 0 0,44-136 902 0 0,0-12-508 0 0,9 10-2253 0 0,-1-9 1795 0 0,-4-13-124 0 0,-2 5 113 0 0,3-10-2015 0 0,0 0-4979 0 0,0 4-61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3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15663 0 0,'0'0'719'0'0,"0"0"-20"0"0,0 0-306 0 0,0 0 371 0 0,0 0 209 0 0,0 0 41 0 0,0 0 8 0 0,0 0 2 0 0,0 0 0 0 0,0 0 0 0 0,1-2-69 0 0,0-4-156 0 0,1-1 236 0 0,10-24-528 0 0,-7 19-507 0 0,6-7-184 0 0,-9 18-33 0 0,-1-1-258 0 0,0 0-33 0 0,3-2 218 0 0,6-9-4241 0 0,-10 13-3320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155 433 6447 0 0,'0'-2'298'0'0,"0"0"-217"0"0,-3-15 216 0 0,1 6-277 0 0,-1 3-20 0 0,2 5 0 0 0,0 0 0 0 0,0 0 0 0 0,1 0 0 0 0,-1 0 0 0 0,1 0 0 0 0,0 0 0 0 0,-1-5 0 0 0,0-73 446 0 0,2 51 1377 0 0,-2 1 1 0 0,-7-50-1 0 0,3 55 152 0 0,5 23-1310 0 0,0-2-121 0 0,-1-5-540 0 0,-1-5 1512 0 0,-12-19 641 0 0,8 17-1723 0 0,3 10-25 0 0,1 1 1 0 0,-1-1-1 0 0,0 1 0 0 0,0-1 0 0 0,0 1 1 0 0,-1 0-1 0 0,0 0 0 0 0,1 0 1 0 0,-9-5-1 0 0,11 8 103 0 0,1 1-69 0 0,-2 1-294 0 0,-7 3-133 0 0,8-4-16 0 0,0 1 0 0 0,0-1 0 0 0,0 0 0 0 0,-1 1 0 0 0,1-1 0 0 0,0 1 0 0 0,0 0 0 0 0,0-1 0 0 0,0 1 0 0 0,0 0 0 0 0,0 0 0 0 0,1 0 0 0 0,-1-1 0 0 0,0 1 0 0 0,0 0 0 0 0,0 0 0 0 0,1 0 0 0 0,-1 0 0 0 0,1 1 0 0 0,-1-1 0 0 0,1 0 0 0 0,-1 0 0 0 0,1 0 0 0 0,-1 0 0 0 0,1 2 0 0 0,-1 2 0 0 0,-9 14 0 0 0,8-17 0 0 0,0 1 0 0 0,1-1 0 0 0,0 1 0 0 0,-1-1 0 0 0,1 1 0 0 0,0-1 0 0 0,1 1 0 0 0,-2 5 0 0 0,-3 39 0 0 0,2-1 0 0 0,2 1 0 0 0,3-1 0 0 0,1 1 0 0 0,18 86 0 0 0,23 104 1163 0 0,-30-150-868 0 0,-4 0 0 0 0,-3 140 0 0 0,-8-66-295 0 0,-4 116 0 0 0,-5-150 0 0 0,-1 120 0 0 0,12-224 0 0 0,0 0 0 0 0,8 34 0 0 0,-6-44 0 0 0,2-3 0 0 0,0 0 0 0 0,-1-3-269 0 0,-4-6-1135 0 0,4-15-2534 0 0,0 2 1893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 17503 0 0,'-7'22'858'0'0,"6"-20"-378"0"0,1-2-59 0 0,0 0-204 0 0,0 0-200 0 0,1 0 0 0 0,-1 0-1 0 0,0 0 1 0 0,0 0 0 0 0,0 0-1 0 0,0 0 1 0 0,1 0 0 0 0,-1 0-1 0 0,0 0 1 0 0,0 0 0 0 0,0 0 0 0 0,0 1-1 0 0,1-1 1 0 0,-1 0 0 0 0,0 0-1 0 0,0 0 1 0 0,0 0 0 0 0,0 0-1 0 0,0 0 1 0 0,0 0 0 0 0,1 1-1 0 0,-1-1 1 0 0,0 0 0 0 0,0 0 0 0 0,0 0-1 0 0,0 0 1 0 0,0 0 0 0 0,0 1-1 0 0,0-1 1 0 0,0 0 0 0 0,0 0-1 0 0,0 0 1 0 0,0 1 0 0 0,1-1 27 0 0,-1 0 0 0 0,0 1 0 0 0,0-1 0 0 0,0 0 0 0 0,0 1 0 0 0,0-1 0 0 0,0 0 0 0 0,1 0 0 0 0,-1 1 0 0 0,0-1 0 0 0,0 0 0 0 0,0 1 0 0 0,1-1 0 0 0,-1 0 0 0 0,0 0 0 0 0,1 0 0 0 0,-1 1 0 0 0,0-1 0 0 0,0 0 0 0 0,1 0 0 0 0,-1 0 0 0 0,0 0 0 0 0,1 0 0 0 0,-1 1 0 0 0,0-1 0 0 0,1 0 0 0 0,-1 0 0 0 0,0 0 0 0 0,1 0 0 0 0,-1 0 0 0 0,1 0 0 0 0,5 0 7 0 0,0 0 0 0 0,1 0 0 0 0,-1 0 0 0 0,1-1 0 0 0,-1 0 0 0 0,0 0 0 0 0,0-1 0 0 0,10-2 0 0 0,50-17 1538 0 0,-57 16-1352 0 0,-1 2 1 0 0,1-1-1 0 0,0 1 0 0 0,0 0 1 0 0,0 1-1 0 0,0 0 0 0 0,15-1 1 0 0,-20 3-89 0 0,4-2-61 0 0,-6 1 283 0 0,-2 1 117 0 0,1 7-281 0 0,-1-5-142 0 0,0 0 0 0 0,0 0 0 0 0,0 0 0 0 0,0 0 0 0 0,-1 0 0 0 0,1 0 0 0 0,0 0 0 0 0,-1 0 0 0 0,0-1 0 0 0,1 1 0 0 0,-1 0 0 0 0,0 0 0 0 0,-1 2 0 0 0,-6 11-65 0 0,1 1 0 0 0,-6 18 0 0 0,-3 9 0 0 0,7-22 0 0 0,1 1 0 0 0,2 0 0 0 0,0 0 0 0 0,1 0 0 0 0,1 1 0 0 0,-2 45 0 0 0,6-59 0 0 0,0-5 0 0 0,1 1 0 0 0,-1 0 0 0 0,1-1 0 0 0,-1 1 0 0 0,1-1 0 0 0,1 1 0 0 0,-1-1 0 0 0,3 7 0 0 0,2-1 0 0 0,4-4 0 0 0,1-8 0 0 0,0-4 0 0 0,-3-3-64 0 0,-7 6-114 0 0,0-1-1 0 0,1 1 1 0 0,-1 0-1 0 0,-1-1 1 0 0,1 1-1 0 0,0-1 1 0 0,-1 1-1 0 0,0-1 0 0 0,0 0 1 0 0,0 1-1 0 0,0-1 1 0 0,0 1-1 0 0,-1-1 1 0 0,0 1-1 0 0,1-1 1 0 0,-1 1-1 0 0,-1 0 1 0 0,1-1-1 0 0,0 1 1 0 0,-1 0-1 0 0,-2-4 1 0 0,-4-8-1617 0 0,-2 1 0 0 0,1 0 0 0 0,-13-12 1 0 0,18 22 1211 0 0,-12-13-1464 0 0</inkml:trace>
  <inkml:trace contextRef="#ctx0" brushRef="#br0" timeOffset="1">0 252 17503 0 0,'0'0'399'0'0,"0"0"60"0"0,0 0 21 0 0,2 1-59 0 0,0 2-260 0 0,1 0 0 0 0,0-1 0 0 0,1 1 0 0 0,-1-1 0 0 0,0 0 0 0 0,1 0 0 0 0,-1 0 0 0 0,1 0 0 0 0,0-1 0 0 0,-1 1-1 0 0,1-1 1 0 0,0 0 0 0 0,5 1 0 0 0,2 0 596 0 0,12 3 575 0 0,-1-2-1 0 0,1 0 0 0 0,42-2 1 0 0,-56-1-1243 0 0,-7 0 282 0 0,-2 0 117 0 0,0 0 21 0 0,0 0-66 0 0,0 0-495 0 0,0 0-983 0 0,0 0-401 0 0,0 0-1545 0 0,0 0-5886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3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83 331 13823 0 0,'0'0'315'0'0,"0"0"45"0"0,0 0 21 0 0,0 0-49 0 0,0 0-81 0 0,1-2 481 0 0,1-4 353 0 0,0 0 0 0 0,0 0 0 0 0,-1 0 0 0 0,1-1 0 0 0,-1-9 0 0 0,0 6-165 0 0,1 1-1 0 0,3-14 1 0 0,-1 9-621 0 0,-2 1 1 0 0,0-1-1 0 0,0 1 0 0 0,-2-1 1 0 0,0-15-1 0 0,1-9 57 0 0,-1 30-130 0 0,0 0 0 0 0,0-1-1 0 0,-1 1 1 0 0,0 0 0 0 0,0 0 0 0 0,-1 0-1 0 0,0 0 1 0 0,-7-15 0 0 0,6 17-210 0 0,-2 1-16 0 0,0 1 0 0 0,-1 2 0 0 0,5 2 0 0 0,1 0 0 0 0,-1 0 0 0 0,0 0 0 0 0,1 0 0 0 0,-1 0 0 0 0,0 0 0 0 0,1 1 0 0 0,-1-1 0 0 0,0 0 0 0 0,0 0 0 0 0,1 1 0 0 0,-1-1 0 0 0,1 0 0 0 0,-1 1 0 0 0,0-1 0 0 0,1 0 0 0 0,-1 1 0 0 0,1-1 0 0 0,-1 1 0 0 0,1-1 0 0 0,-1 1 0 0 0,1-1 0 0 0,-1 1 0 0 0,1 0 0 0 0,0-1 0 0 0,-1 1 0 0 0,1 0 0 0 0,-2 2 0 0 0,-11 21 0 0 0,10-10 0 0 0,2 0 0 0 0,0 0 0 0 0,1 19 0 0 0,0 5 0 0 0,1 38 0 0 0,-5-40 1 0 0,-11 48 0 0 0,3-26-67 0 0,11-56-271 0 0,-3-14-1226 0 0,1 5 698 0 0,2 5-126 0 0,1 2-29 0 0,0-2-140 0 0,-2-5 65 0 0,1 5-3563 0 0,1 2 2611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3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19351 0 0,'0'0'439'0'0,"0"0"62"0"0,0 0 33 0 0,0 0-65 0 0,2 0-309 0 0,14-5 722 0 0,-14 4 89 0 0,-2 1 42 0 0,0 0-59 0 0,0 0-289 0 0,0 0-121 0 0,0 0-28 0 0,0 0-4 0 0,0 0 0 0 0,0 0 0 0 0,0 0 0 0 0,0 0-68 0 0,-1-1-289 0 0,0-5-202 0 0,-2-14-6230 0 0,3 18-2254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3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10135 0 0,'1'-1'231'0'0,"2"-1"-143"0"0,11-19 795 0 0,-13 20-137 0 0,-1 1 232 0 0,0 0 40 0 0,0 0 6 0 0,0 0 0 0 0,0 0 0 0 0,0 0 0 0 0,0 0 0 0 0,0 0 0 0 0,0 0 0 0 0,0 0 0 0 0,0 0-69 0 0,0 0-290 0 0,0 0-121 0 0,0 0-28 0 0,0 0-4 0 0,0 0 0 0 0,0 0 0 0 0,0 0 0 0 0,0 0-68 0 0,0 0-217 0 0,0 0 161 0 0,0 0 100 0 0,0 0 21 0 0,0 0-66 0 0,-7 13-278 0 0,-2 5-165 0 0,2 1 0 0 0,0 1 0 0 0,1-1 0 0 0,-4 24 0 0 0,4-13 0 0 0,6-30 0 0 0,0 0 0 0 0,0-1 0 0 0,0 1 0 0 0,1 0 0 0 0,-1 0 0 0 0,0 0 0 0 0,0 0 0 0 0,1-1 0 0 0,-1 1 0 0 0,0 0 0 0 0,0 0 0 0 0,1 0 0 0 0,-1 0 0 0 0,0 0 0 0 0,1 0 0 0 0,-1 0 0 0 0,0 0 0 0 0,0 0 0 0 0,1 0 0 0 0,-1 0 0 0 0,0 0 0 0 0,1 0 0 0 0,-1 0 0 0 0,0 0 0 0 0,0 0 0 0 0,1 0 0 0 0,-1 0 0 0 0,0 0 0 0 0,1 1 0 0 0,-1-1 0 0 0,0 0 0 0 0,0 0 0 0 0,1 0 0 0 0,-1 0 0 0 0,0 1 0 0 0,0-1 0 0 0,0 0 0 0 0,1 0 0 0 0,-1 0 0 0 0,0 1 0 0 0,0-1 0 0 0,0 0 0 0 0,0 0 0 0 0,1 1 0 0 0,-1-1 0 0 0,0 0 0 0 0,0 1 0 0 0,0-1 0 0 0,0 0 0 0 0,0 0 0 0 0,0 1 0 0 0,0-1 0 0 0,0 0 0 0 0,0 1 0 0 0,0-1 0 0 0,0 0 0 0 0,0 0 0 0 0,0 1 0 0 0,0-1 0 0 0,0 0 0 0 0,0 1 0 0 0,0-1 0 0 0,0 0 0 0 0,-1 0 0 0 0,1 1 0 0 0,4-2 0 0 0,14-12 0 0 0,-8 8 0 0 0,2 8 0 0 0,-10-2 0 0 0,1 0 0 0 0,-1 0 0 0 0,1 0 0 0 0,-1 0 0 0 0,1 0 0 0 0,-1 0 0 0 0,0 1 0 0 0,0-1 0 0 0,1 1 0 0 0,-1-1 0 0 0,0 1 0 0 0,0 0 0 0 0,2 3 0 0 0,3 3 0 0 0,6 3 0 0 0,-11-9 0 0 0,12 14 0 0 0,-4-7 0 0 0,-3-1 0 0 0,17 29 0 0 0,-13-18 0 0 0,-11-14 0 0 0,0-1 0 0 0,3 13 0 0 0,-2-13 0 0 0,-5 16 0 0 0,1-2 0 0 0,-1-13 0 0 0,1-3 0 0 0,-12 19 0 0 0,13-19 68 0 0,0 0 1 0 0,0 1-1 0 0,0-1 0 0 0,-1 0 0 0 0,1 0 1 0 0,0 0-1 0 0,-1-1 0 0 0,1 1 0 0 0,-1-1 1 0 0,0 1-1 0 0,1-1 0 0 0,-1 0 1 0 0,0 0-1 0 0,-4 1 0 0 0,4-1 5 0 0,-1-1 0 0 0,0 0 0 0 0,0 0 1 0 0,0-1-1 0 0,0 1 0 0 0,0-1 0 0 0,1 1 0 0 0,-1-1 0 0 0,0 0 0 0 0,0-1 1 0 0,1 1-1 0 0,-1-1 0 0 0,-5-3 0 0 0,-2 0-73 0 0,1 0 0 0 0,-5-6-187 0 0,14 9-27 0 0,0 1-261 0 0,1 1-33 0 0,0 0 133 0 0,0 0 577 0 0,0 0 248 0 0,0 0 50 0 0,0 0-126 0 0,0 0-576 0 0,0 0-248 0 0,0 0-50 0 0,0 0 58 0 0,0 0 153 0 0,0 0-452 0 0,0 0-230 0 0,0 0-42 0 0,0 0-10 0 0,0 0-1 0 0,0 0 0 0 0,0 0-864 0 0,0 0-3630 0 0,0 0-1564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3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21191 0 0,'-5'10'-50'0'0,"-1"2"2325"0"0,6-12-2238 0 0,0 1 1 0 0,0-1-1 0 0,0 0 1 0 0,1 1 0 0 0,-1-1-1 0 0,0 0 1 0 0,0 0 0 0 0,0 1-1 0 0,0-1 1 0 0,0 0 0 0 0,1 0-1 0 0,-1 1 1 0 0,0-1 0 0 0,0 0-1 0 0,0 0 1 0 0,1 0 0 0 0,-1 1-1 0 0,0-1 1 0 0,0 0-1 0 0,0 0 1 0 0,1 0 0 0 0,-1 0-1 0 0,0 0 1 0 0,0 1 0 0 0,1-1-1 0 0,-1 0 1 0 0,0 0 0 0 0,1 0-1 0 0,-1 0 1 0 0,0 0 0 0 0,0 0-1 0 0,1 0 1 0 0,-1 0 0 0 0,0 0-1 0 0,1 0 1 0 0,-1 0-1 0 0,0 0 1 0 0,0 0 0 0 0,1 0-1 0 0,-1-1 1 0 0,11 1 463 0 0,0-1-1 0 0,-1-1 1 0 0,1 0-1 0 0,11-4 1 0 0,15-3 580 0 0,117-31 2087 0 0,-141 36-3168 0 0,-12 4 0 0 0,-1 0 0 0 0,1 0 0 0 0,-1-1 0 0 0,1 1 0 0 0,-1 0 0 0 0,1 0 0 0 0,-1 0 0 0 0,1 0 0 0 0,-1 0 0 0 0,1 0 0 0 0,-1 1 0 0 0,1-1 0 0 0,-1 0 0 0 0,1 0 0 0 0,-1 0 0 0 0,1 0 0 0 0,-1 1 0 0 0,1-1 0 0 0,-1 7-64 0 0,0-6-23 0 0,-1 1 0 0 0,1-1 1 0 0,-1 0-1 0 0,1-1 0 0 0,-1 1 0 0 0,0 0 1 0 0,0 0-1 0 0,1 0 0 0 0,-1 0 0 0 0,0 0 1 0 0,0-1-1 0 0,0 1 0 0 0,0 0 0 0 0,0-1 1 0 0,0 1-1 0 0,0-1 0 0 0,0 1 0 0 0,-2 0 0 0 0,-17 4-1749 0 0,18-5 1565 0 0,-1 0-2386 0 0,-6-4-6554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3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17503 0 0,'0'0'399'0'0,"0"0"60"0"0,0 0 21 0 0,0 0-59 0 0,-2-2-276 0 0,1 2-28 0 0,1 0-1 0 0,0 0 1 0 0,-1-1-1 0 0,1 1 1 0 0,0 0-1 0 0,0 0 1 0 0,-1 0-1 0 0,1 0 1 0 0,0 0-1 0 0,-1-1 1 0 0,1 1-1 0 0,0 0 1 0 0,-1 0 0 0 0,1-1-1 0 0,0 1 1 0 0,0 0-1 0 0,0 0 1 0 0,-1-1-1 0 0,1 1 1 0 0,0 0-1 0 0,0-1 1 0 0,0 1-1 0 0,0 0 1 0 0,-1 0-1 0 0,1-1 1 0 0,0 1-1 0 0,0-1 1 0 0,0 1-1 0 0,0 0 1 0 0,0-1-1 0 0,0 1 1 0 0,0-1-1 0 0,13-2 5681 0 0,0 1-7248 0 0,31-5 1457 0 0,1 2-1 0 0,64 1 1 0 0,-80 4-6 0 0,-24 0 11 0 0,14-2-86 0 0,-17 2-262 0 0,3-1 378 0 0,-2 0-1459 0 0,-4 0-7421 0 0,-11-2 6295 0 0,-3 3-15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3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15663 0 0,'0'0'356'0'0,"0"0"50"0"0,0 0 20 0 0,-1 2-42 0 0,3 5-250 0 0,0-6-49 0 0,0 0 0 0 0,-1 0 0 0 0,1 0 1 0 0,0 0-1 0 0,0 0 0 0 0,0-1 1 0 0,0 1-1 0 0,0-1 0 0 0,1 1 1 0 0,-1-1-1 0 0,0 0 0 0 0,0 0 0 0 0,3 0 1 0 0,35-2 2154 0 0,-32 1-1865 0 0,124-20 3008 0 0,-83 11-1969 0 0,-42 8-1208 0 0,1 0-1 0 0,0 0 1 0 0,-1 0-1 0 0,1-1 1 0 0,-1-1-1 0 0,10-4 1 0 0,-16 7-1257 0 0,-1 1-385 0 0,0 0-79 0 0,0 0-18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4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129 549 15663 0 0,'-18'-18'356'0'0,"14"14"50"0"0,4 4 20 0 0,0 0-42 0 0,-1-2-250 0 0,0-5 172 0 0,0 0 0 0 0,0 1 0 0 0,0-1 0 0 0,1 0 0 0 0,0 0 0 0 0,0 1 0 0 0,1-1 0 0 0,0 0 0 0 0,0 0 0 0 0,0 1 1 0 0,1-1-1 0 0,0 1 0 0 0,0-1 0 0 0,1 1 0 0 0,5-10 0 0 0,-3 5 250 0 0,-1 1 1 0 0,6-21-1 0 0,21-92 2959 0 0,-24 78-3377 0 0,7-34-111 0 0,-9 28 1413 0 0,-5 47-997 0 0,-3-8-294 0 0,3 11-148 0 0,0 0 1 0 0,-1 0-1 0 0,1 0 0 0 0,0 0 1 0 0,0 0-1 0 0,0 0 0 0 0,0 0 1 0 0,0 0-1 0 0,0 0 0 0 0,0 0 1 0 0,0-1-1 0 0,0 1 0 0 0,0 0 1 0 0,1-1-1 0 0,-1-2-3 0 0,-5-7 0 0 0,-2 3 2 0 0,-1 6 0 0 0,0 5 0 0 0,1 4 0 0 0,2 4 0 0 0,-4-1 0 0 0,3-1 0 0 0,2-3 0 0 0,1 0 0 0 0,1 0 0 0 0,-1 1 0 0 0,1-1 0 0 0,0 0 0 0 0,1 1 0 0 0,-1-1 0 0 0,1 1 0 0 0,0 9 0 0 0,-1 4 0 0 0,2-19 0 0 0,-14 95 0 0 0,-35 133 0 0 0,33-168 0 0 0,-11 81 0 0 0,25-127 0 0 0,1-4-64 0 0,0-9-273 0 0,1-2-138 0 0,0 0-33 0 0,-7-8-2482 0 0,6 8 1023 0 0,1 0-6564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4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60 11975 0 0,'0'0'267'0'0,"0"0"42"0"0,0 0 17 0 0,0 0-28 0 0,0 0-126 0 0,0 0 204 0 0,0 0 111 0 0,0 0 22 0 0,0 0 71 0 0,0 0 286 0 0,-1-3 124 0 0,-2-9 30 0 0,2 10-65 0 0,1 2-290 0 0,0 0-121 0 0,0 0-28 0 0,0 0-4 0 0,0 0 0 0 0,0-1-392 0 0,0 0-1 0 0,0 0 0 0 0,0 1 1 0 0,0-1-1 0 0,0 0 1 0 0,0 1-1 0 0,0-1 1 0 0,0 0-1 0 0,0 1 0 0 0,-1-1 1 0 0,1 0-1 0 0,0 0 1 0 0,0 1-1 0 0,-1-1 1 0 0,1 1-1 0 0,0-1 0 0 0,-1 0 1 0 0,0 0-1 0 0,-1-5 2217 0 0,13 2-1205 0 0,20 2-1131 0 0,80-7 443 0 0,-96 5 41 0 0,-13 3-409 0 0,1 0-1 0 0,0 1 1 0 0,0-1 0 0 0,-1 1 0 0 0,1-1-1 0 0,0 1 1 0 0,0 0 0 0 0,0 0 0 0 0,-1 0-1 0 0,1 1 1 0 0,0-1 0 0 0,0 1 0 0 0,0-1-1 0 0,3 2 1 0 0,4 3-75 0 0,-2 4 0 0 0,-7 3 0 0 0,-1-9 0 0 0,-1-1 0 0 0,0 1 0 0 0,0-1 0 0 0,1 1 0 0 0,-2-1 0 0 0,1 0 0 0 0,0 1 0 0 0,0-1 0 0 0,-1 0 0 0 0,1 0 0 0 0,-1 0 0 0 0,-3 3 0 0 0,2 1 18 0 0,2-4-31 0 0,-1 0 1 0 0,1 0-1 0 0,0-1 1 0 0,-1 1-1 0 0,1 0 0 0 0,-1-1 1 0 0,0 1-1 0 0,1-1 1 0 0,-1 0-1 0 0,0 1 0 0 0,-4 1 1 0 0,6-3-214 0 0,-1 1-1 0 0,0-1 1 0 0,0 1 0 0 0,0-1 0 0 0,0 0 0 0 0,0 1 0 0 0,0-1-1 0 0,0 0 1 0 0,0 0 0 0 0,0 1 0 0 0,0-1 0 0 0,0 0-1 0 0,0 0 1 0 0,0 0 0 0 0,0 0 0 0 0,0-1 0 0 0,0 1 0 0 0,-1-1-1 0 0,0 1-8982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5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707 125 6447 0 0,'0'0'298'0'0,"0"0"-10"0"0,0 0-50 0 0,0 0 493 0 0,0 0 238 0 0,0 0 45 0 0,0 0-61 0 0,0 0-288 0 0,0 0-121 0 0,0 0-28 0 0,0 0-4 0 0,0 0 0 0 0,0 0 0 0 0,0 0 0 0 0,0 0 0 0 0,0 0 0 0 0,1-2 0 0 0,0 1-507 0 0,0 0 170 0 0,0 0 1 0 0,0 0-1 0 0,-1 0 0 0 0,1 0 0 0 0,-1 0 0 0 0,1 0 1 0 0,-1 0-1 0 0,1 0 0 0 0,-1 0 0 0 0,1-1 0 0 0,-1 1 1 0 0,0 0-1 0 0,0 0 0 0 0,0 0 0 0 0,1-1 0 0 0,-1 1 1 0 0,-1-2-1 0 0,1 2-146 0 0,0 0 0 0 0,0 0 0 0 0,0 0 0 0 0,0 0-1 0 0,0 1 1 0 0,0-1 0 0 0,-1 0 0 0 0,1 0 0 0 0,0 0 0 0 0,-1 0 0 0 0,1 0 0 0 0,-1 0 0 0 0,1 0 0 0 0,-1 0 0 0 0,0 1-1 0 0,1-1 1 0 0,-1 0 0 0 0,0 0 0 0 0,1 1 0 0 0,-1-1 0 0 0,0 0 0 0 0,0 1 0 0 0,0-1 0 0 0,0 1 0 0 0,-1-1 0 0 0,-1-1 167 0 0,-18-12 802 0 0,15 9-757 0 0,-1 1 0 0 0,0-1 0 0 0,0 1-1 0 0,-1 1 1 0 0,1-1 0 0 0,-1 1 0 0 0,0 0-1 0 0,-12-2 1 0 0,-6-1-241 0 0,7 0 0 0 0,0 2 0 0 0,-1 0 0 0 0,1 1 0 0 0,-1 1 0 0 0,-23 1 0 0 0,27 2 0 0 0,9 0 0 0 0,-20 6 0 0 0,-3-2 0 0 0,27-5 0 0 0,-18 11 0 0 0,13-6 0 0 0,1 1 0 0 0,1 0 0 0 0,-1 1 0 0 0,3 3 0 0 0,4 1 0 0 0,1-1 72 0 0,0-8 299 0 0,-1-2 117 0 0,0 0 21 0 0,0 0-66 0 0,0 3-294 0 0,0 9-133 0 0,-1 2-16 0 0,-3 5 0 0 0,-1 0 0 0 0,2 9 0 0 0,0 1 0 0 0,1-16 0 0 0,0 7 0 0 0,1 29 0 0 0,1-8 0 0 0,-1-32 0 0 0,1-4 0 0 0,-1-1 0 0 0,1 1 0 0 0,1-1 0 0 0,-1 1 0 0 0,1 5 0 0 0,0 0 0 0 0,-2-6 0 0 0,2 1 0 0 0,-1-1 0 0 0,0 1 0 0 0,1-1 0 0 0,2 8 0 0 0,0-2 0 0 0,3 22 0 0 0,2 33 0 0 0,-7-61 0 0 0,0 0 0 0 0,-1 0 0 0 0,1 0 0 0 0,-1 0 0 0 0,0 0 0 0 0,-1 8 0 0 0,1 3 0 0 0,3 6 0 0 0,-3-3 0 0 0,-2-3 0 0 0,-3 26 0 0 0,-3 44 0 0 0,-4-3 0 0 0,-17 111 0 0 0,26-171 0 0 0,3-20 0 0 0,-1-1 0 0 0,1 0 0 0 0,-1 1 0 0 0,1-1 0 0 0,0 0 0 0 0,0 0 0 0 0,0 1 0 0 0,0-1 0 0 0,0 1 0 0 0,0-1 0 0 0,0 0 0 0 0,0 1 0 0 0,1-1 0 0 0,0 2 0 0 0,0 4 0 0 0,-4 24 0 0 0,2-6 0 0 0,-1 10 0 0 0,3-13 0 0 0,0-18 0 0 0,0 0 0 0 0,-1 1 0 0 0,1-1 0 0 0,-1 0 0 0 0,0 1 0 0 0,0-1 0 0 0,-1 6 0 0 0,1 27 0 0 0,1-33 0 0 0,-2 16 0 0 0,-7 43 0 0 0,6-54 72 0 0,-5 26 1116 0 0,0 4-400 0 0,2-20-788 0 0,-4-1 0 0 0,-2 25 0 0 0,3-4 0 0 0,3-13 0 0 0,-6 21 0 0 0,2-27 0 0 0,-1-1 0 0 0,-7 14 0 0 0,2-4 0 0 0,12-21 0 0 0,2-5 0 0 0,1 0 0 0 0,-1-1 0 0 0,0 1 0 0 0,-1-1 0 0 0,1 1 0 0 0,0-1 0 0 0,-4 5 0 0 0,-9 12 0 0 0,-43 56 0 0 0,46-64 0 0 0,8-9 0 0 0,2-2 0 0 0,0 0 0 0 0,0 1 0 0 0,0-1 0 0 0,0 0 0 0 0,0 1 0 0 0,0-1 0 0 0,0 1 0 0 0,0-1 0 0 0,0 1 0 0 0,0-1 0 0 0,1 1 0 0 0,-1-1 0 0 0,0 1 0 0 0,0 0 0 0 0,1 0 0 0 0,-2 1 0 0 0,-2 4 0 0 0,8 2 0 0 0,-3-8 74 0 0,-1 1-1 0 0,1 0 1 0 0,0-1-1 0 0,0 1 1 0 0,-1-1 0 0 0,1 1-1 0 0,0-1 1 0 0,0 1-1 0 0,0-1 1 0 0,-1 1 0 0 0,1-1-1 0 0,0 0 1 0 0,0 1-1 0 0,0-1 1 0 0,0 0-1 0 0,0 0 1 0 0,0 0 0 0 0,0 0-1 0 0,0 0 1 0 0,0 0-1 0 0,0 0 1 0 0,1 0 0 0 0,17 1 281 0 0,-14-1-355 0 0,17-2 0 0 0,5 2 0 0 0,-5-2-17 0 0,-19 2 27 0 0,-1 0 0 0 0,0 0 0 0 0,1 0 0 0 0,-1 0 0 0 0,1 1-1 0 0,-1-1 1 0 0,0 0 0 0 0,5 3 0 0 0,-4-4 440 0 0,1 1 533 0 0,9 9-440 0 0,-6-1-543 0 0,-5 1 0 0 0,-4-1-64 0 0,2-6-273 0 0,-8-5-646 0 0,6 2 708 0 0,0-1-1 0 0,1 1 1 0 0,-1-1 0 0 0,1 1 0 0 0,0-1-1 0 0,-1 0 1 0 0,1 1 0 0 0,0-1-1 0 0,0 0 1 0 0,0 0 0 0 0,0 0-1 0 0,0 0 1 0 0,1 0 0 0 0,-1 0 0 0 0,1 0-1 0 0,-1 0 1 0 0,1-1 0 0 0,0 1-1 0 0,0 0 1 0 0,-1 0 0 0 0,2 0-1 0 0,-1-3 1 0 0,1-7-8593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69 13823 0 0,'0'0'315'0'0,"0"0"45"0"0,0 0 21 0 0,-1 0-49 0 0,-4-1-250 0 0,-17-8 31 0 0,20 8 252 0 0,2 1 122 0 0,0 0 22 0 0,25-2 7174 0 0,37-8-5653 0 0,28-4-1060 0 0,-70 11-897 0 0,23-7 1 0 0,-29 6-71 0 0,-1 1 1 0 0,1 0 0 0 0,-1 1-1 0 0,26-1 1 0 0,-4 2-4 0 0,-1-1 0 0 0,-21 3 0 0 0,-2 6-64 0 0,-9-6-273 0 0,-1 2-138 0 0,3 10-1428 0 0,-1-4-3984 0 0,-3-7-2271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4:5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67 447 10135 0 0,'0'0'231'0'0,"0"0"29"0"0,0 0 19 0 0,0 0 37 0 0,0 0 125 0 0,1-3 58 0 0,2-4 602 0 0,-1 0 0 0 0,0 0 0 0 0,0 0 1 0 0,-1-1-1 0 0,1-12 0 0 0,-1 10-579 0 0,1 1 0 0 0,-1-1-1 0 0,6-14 1 0 0,4-6 1014 0 0,-2 0 0 0 0,0-1 0 0 0,5-45 0 0 0,-11 67-1202 0 0,0 2-129 0 0,0-25-128 0 0,-2 28-77 0 0,-2-17 0 0 0,-3 2 203 0 0,2 17 37 0 0,2 0 248 0 0,0 2 21 0 0,-1-1-66 0 0,-2-7-294 0 0,1-3-133 0 0,2 0-16 0 0,3-1 0 0 0,3 1 0 0 0,-6 10 2 0 0,1 0 0 0 0,-1 0-1 0 0,1 0 1 0 0,-1 0 0 0 0,0 0 0 0 0,1 0-1 0 0,-1 0 1 0 0,0 0 0 0 0,0 0 0 0 0,1 0-1 0 0,-1 0 1 0 0,0 0 0 0 0,0 0 0 0 0,0 0-1 0 0,-1-1 1 0 0,1 1-1 0 0,0 1-1 0 0,0 0 1 0 0,0 0-1 0 0,0 0 1 0 0,0 0 0 0 0,0 0-1 0 0,-1 0 1 0 0,1 0-1 0 0,0 0 1 0 0,0 0 0 0 0,0 0-1 0 0,0 0 1 0 0,0 0-1 0 0,0 0 1 0 0,-1 0 0 0 0,1 0-1 0 0,0 0 1 0 0,0 0-1 0 0,0 0 1 0 0,0 0 0 0 0,0 0-1 0 0,0 0 1 0 0,-1 0-1 0 0,1 0 1 0 0,0 0 0 0 0,0 1-1 0 0,0-1 1 0 0,0 0-1 0 0,0 0 1 0 0,0 0 0 0 0,0 0-1 0 0,0 0 1 0 0,-1 0-1 0 0,1 0 1 0 0,0 0-1 0 0,0 0 1 0 0,0 1 0 0 0,0-1-1 0 0,0 0 1 0 0,0 0-1 0 0,0 0 1 0 0,0 0 0 0 0,0 0-1 0 0,0 0 1 0 0,0 1-1 0 0,0-1 1 0 0,-2 4-1 0 0,-5 21 0 0 0,3-1 0 0 0,-5 13 0 0 0,8-35 0 0 0,0 0 0 0 0,1 0 0 0 0,0 0 0 0 0,-1 0 0 0 0,1 0 0 0 0,0 0 0 0 0,0 0 0 0 0,0 0 0 0 0,0 0 0 0 0,0 0 0 0 0,1 0 0 0 0,0 3 0 0 0,1 4 0 0 0,-4 30 0 0 0,0-22 0 0 0,-1 0 0 0 0,0-1 0 0 0,-1 1 0 0 0,-9 21 0 0 0,7-21 0 0 0,0-1 0 0 0,2 1 0 0 0,0 0 0 0 0,-2 24 0 0 0,1 2 0 0 0,3-30 0 0 0,0 0 0 0 0,1 0 0 0 0,1 0 0 0 0,0 0 0 0 0,2 20 0 0 0,-1-21 0 0 0,-3 0 0 0 0,-2 1 0 0 0,0 1 0 0 0,0-4 0 0 0,-3-3 0 0 0,-2 0 0 0 0,-3 0 0 0 0,4-1-72 0 0,6-4-299 0 0,2-2-117 0 0,0 0-21 0 0,0 0 463 0 0,0 0 0 0 0,0 0-1 0 0,0 0 1 0 0,-1 0 0 0 0,1 0 0 0 0,0 0-1 0 0,0 0 1 0 0,-1 0 0 0 0,1 0 0 0 0,0 0 0 0 0,0 0-1 0 0,0 0 1 0 0,-1 0 0 0 0,1-1 0 0 0,0 1-1 0 0,0 0 1 0 0,0 0 0 0 0,-1 0 0 0 0,1 0 0 0 0,0 0-1 0 0,0 0 1 0 0,0-1 0 0 0,0 1 0 0 0,-1 0-1 0 0,1 0 1 0 0,0 0 0 0 0,0 0 0 0 0,0-1-1 0 0,0 1 1 0 0,0 0 0 0 0,0 0 0 0 0,0 0 0 0 0,0-1-1 0 0,-1 1 1 0 0,1 0 0 0 0,0 0 0 0 0,0 0-1 0 0,0-1 1 0 0,0 1 0 0 0,0 0 0 0 0,0 0 0 0 0,0-1-1 0 0,0 1 1 0 0,0 0 0 0 0,0 0 0 0 0,1-1-1 0 0,2-8-1221 0 0,-2 9 1253 0 0,4-11-1009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0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61 10135 0 0,'0'0'231'0'0,"0"0"29"0"0,0 0 19 0 0,-2-3-41 0 0,-8-6-44 0 0,8 6 552 0 0,2 3 232 0 0,0 0 40 0 0,0 0-63 0 0,0 0-290 0 0,0 0-121 0 0,0 0-28 0 0,0 0-4 0 0,0 0 0 0 0,0 0 0 0 0,3-15 2560 0 0,-3 15-2972 0 0,0-1-1 0 0,0 1 1 0 0,0-1-1 0 0,0 1 1 0 0,0-1-1 0 0,0 1 1 0 0,0-1 0 0 0,0 1-1 0 0,0 0 1 0 0,0-1-1 0 0,0 1 1 0 0,0-1-1 0 0,-1 1 1 0 0,1-1-1 0 0,0 1 1 0 0,0-1 0 0 0,0 1-1 0 0,-1 0 1 0 0,1-1-1 0 0,0 1 1 0 0,-1-1-1 0 0,1 1 1 0 0,0 0-1 0 0,-1-1 1 0 0,1 1 0 0 0,-1 0-1 0 0,1 0 1 0 0,0-1-1 0 0,-1 1 1 0 0,1 0-1 0 0,-1 0 1 0 0,1 0-1 0 0,-1-1 1 0 0,1 1 0 0 0,-1 0-1 0 0,-1 0 345 0 0,2 0-217 0 0,0 0 161 0 0,0 0 100 0 0,0 0 21 0 0,0 0-66 0 0,2 0-294 0 0,9 4-133 0 0,-5-3-16 0 0,-1 0 0 0 0,1 0 0 0 0,-1 0 0 0 0,1 0 0 0 0,0-1 0 0 0,-1 0 0 0 0,12-1 0 0 0,6-1 0 0 0,-6 4 119 0 0,1 0 363 0 0,-1-2 0 0 0,1 0 1 0 0,30-4-1 0 0,-34 4-546 0 0,-12 0-273 0 0,-2 0-138 0 0,0 0-33 0 0,0 0-4 0 0,0 0 0 0 0,0-3-241 0 0,0-4-59 0 0,1 2-5929 0 0,3-4-1417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0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67 335 8287 0 0,'0'0'382'0'0,"0"0"-8"0"0,1-2-240 0 0,5-6 19 0 0,-5 6 567 0 0,12-18 2216 0 0,-12 18-2271 0 0,0 0-121 0 0,23-64 5056 0 0,-22 60-5245 0 0,0 0-1 0 0,-1 0 1 0 0,1 0-1 0 0,-2 0 1 0 0,1 0-1 0 0,0 0 1 0 0,-2-10-1 0 0,3-19 942 0 0,-1-1-446 0 0,-1 30-718 0 0,0 0 0 0 0,0 0-1 0 0,0 0 1 0 0,1 0-1 0 0,1-7 1 0 0,1-2-141 0 0,-4 12 0 0 0,1 2 14 0 0,-1 0-1 0 0,1 1 1 0 0,0-1-1 0 0,0 0 1 0 0,0 1-1 0 0,0-1 1 0 0,0 0-1 0 0,0 0 1 0 0,0 1-1 0 0,0-1 1 0 0,0 0-1 0 0,0 0 1 0 0,1 1-1 0 0,-1-1 1 0 0,0 0-1 0 0,0 0 1 0 0,1 1-1 0 0,-1-1 1 0 0,1 0-1 0 0,-1-1 367 0 0,2-11 1218 0 0,-2 5-1573 0 0,0 7-16 0 0,-1 1 0 0 0,1 0 0 0 0,0 0 0 0 0,-1-1 0 0 0,1 1 0 0 0,0 0 0 0 0,0 0 0 0 0,-1-1 0 0 0,1 1 0 0 0,0 0 0 0 0,-1 0 0 0 0,1 0 0 0 0,-1 0 0 0 0,1 0 0 0 0,0-1 0 0 0,-1 1 0 0 0,1 0 0 0 0,0 0 0 0 0,-1 0 0 0 0,1 0 0 0 0,-1 0 0 0 0,-2 0 0 0 0,-1 0 0 0 0,-8 10 0 0 0,8-8 0 0 0,1 0 0 0 0,-6 11 0 0 0,4-4 0 0 0,0 0 0 0 0,1 1 0 0 0,0-1 0 0 0,0 1 0 0 0,-1 11 0 0 0,-9 54 0 0 0,7-31 0 0 0,-32 129 0 0 0,38-172 0 0 0,-1 9-64 0 0,1-8-273 0 0,1-2-138 0 0,0 0-33 0 0,0 0 65 0 0,0 0 154 0 0,0 0-452 0 0,5-36-6746 0 0,-5 33 5951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0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13823 0 0,'0'0'630'0'0,"0"0"-13"0"0,0 0-184 0 0,0 0 677 0 0,0 0 340 0 0,2 0 72 0 0,2 1-948 0 0,0-1 1 0 0,-1 0 0 0 0,1 0 0 0 0,-1-1 0 0 0,1 1 0 0 0,-1-1 0 0 0,1 0 0 0 0,-1 0-1 0 0,1 0 1 0 0,-1 0 0 0 0,5-3 0 0 0,-6 4-59 0 0,0-2-72 0 0,-2 2-448 0 0,0 0 1 0 0,1 0-1 0 0,-1 0 0 0 0,0-1 0 0 0,0 1 0 0 0,1 0 1 0 0,-1 0-1 0 0,0-1 0 0 0,0 1 0 0 0,1 0 0 0 0,-1 0 1 0 0,0-1-1 0 0,0 1 0 0 0,0 0 0 0 0,1-1 1 0 0,-1 1-1 0 0,0 0 0 0 0,0-1 0 0 0,0 1 0 0 0,0 0 1 0 0,0-1-1 0 0,0 1 0 0 0,0 0 0 0 0,0-1 0 0 0,0 1 1 0 0,0 0-1 0 0,0-1 0 0 0,0 1 0 0 0,0 0 1 0 0,0-1-1 0 0,0 1 0 0 0,0 0 0 0 0,0-1 0 0 0,-1 1 1 0 0,1 0-1 0 0,0-1 0 0 0,0 1 0 0 0,0 0 0 0 0,0 0 1 0 0,-1-1-1 0 0,1 1 0 0 0,-7-5-2893 0 0,5 3-2941 0 0,2 2 3280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0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 8287 0 0,'0'0'191'0'0,"0"0"26"0"0,0 0 9 0 0,0 0 110 0 0,0 0 444 0 0,0 0 196 0 0,0 0 42 0 0,-2-3 6 0 0,1 2 91 0 0,-4-5-2008 0 0,4 3 4681 0 0,0 0 4549 0 0,0 5-8188 0 0,-5 8-144 0 0,0 0 0 0 0,1 0 0 0 0,-6 16 0 0 0,-4 5-9 0 0,10-21 4 0 0,1 1 0 0 0,0 2 0 0 0,4-13 0 0 0,0 0 0 0 0,0 1 0 0 0,0-1 0 0 0,0 1 0 0 0,0-1 0 0 0,0 0 0 0 0,0 1 0 0 0,0-1 0 0 0,0 1 0 0 0,0-1 0 0 0,0 1 0 0 0,0-1 0 0 0,0 0 0 0 0,0 1 0 0 0,0-1 0 0 0,0 1 0 0 0,0-1 0 0 0,0 0 0 0 0,1 2 0 0 0,9-3 0 0 0,3-3 0 0 0,0-2 0 0 0,-3 1 72 0 0,-8 4 299 0 0,-2 1 117 0 0,0 0 21 0 0,0 0-66 0 0,3 0-294 0 0,-2 0-148 0 0,0 0 0 0 0,0 1 0 0 0,0-1 0 0 0,0 0 0 0 0,1 0 0 0 0,-1 0 0 0 0,0 1 0 0 0,0-1 0 0 0,0 1 0 0 0,0-1 0 0 0,0 1 0 0 0,0-1 0 0 0,0 1 0 0 0,0 0 0 0 0,0-1 0 0 0,0 1 0 0 0,1 1 0 0 0,0 1-3 0 0,11 7 2 0 0,-8-5 0 0 0,4 13 0 0 0,-4-11 0 0 0,1 6 0 0 0,6 18 0 0 0,-11-28 0 0 0,1 0 0 0 0,-1 1 0 0 0,0 0 0 0 0,0-1 0 0 0,-1 1 0 0 0,1-1 0 0 0,-1 1 0 0 0,0 5 0 0 0,1 6 0 0 0,0-2 0 0 0,-1-11 0 0 0,0 18 0 0 0,-1-16 0 0 0,-2 9 0 0 0,-2-3 0 0 0,-7 4 0 0 0,9-12 0 0 0,-1-1 0 0 0,3 0 0 0 0,0 1 0 0 0,0-1 0 0 0,0 0 0 0 0,0 0 0 0 0,0 0 0 0 0,0 0 0 0 0,-1 0 0 0 0,1-1 0 0 0,-1 1 0 0 0,1 0 0 0 0,0 0 0 0 0,-1-1 0 0 0,1 1 0 0 0,-1-1 0 0 0,-1 1 0 0 0,-18 3 0 0 0,10-1 0 0 0,0-3 0 0 0,0-3 0 0 0,1 1 0 0 0,1-3 0 0 0,0 1-64 0 0,7 4-273 0 0,-16-3-1273 0 0,13 3-3688 0 0,3-1 3795 0 0,-5-2-29 0 0,5 2-4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0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 13823 0 0,'0'0'315'0'0,"0"0"45"0"0,0 0 21 0 0,0 0-49 0 0,-3-1-220 0 0,-17-6 1088 0 0,12 9 228 0 0,5-1-1202 0 0,2-1 727 0 0,1 0-288 0 0,-6-1 2364 0 0,15 3-286 0 0,-3 0-2598 0 0,1-1 0 0 0,0 0-1 0 0,0-1 1 0 0,0 0 0 0 0,7 0 0 0 0,6-1 426 0 0,52 5 37 0 0,-54-4-608 0 0,-2-5 0 0 0,0 1 298 0 0,-16 4-289 0 0,0 0 0 0 0,-1 0 0 0 0,1 0 0 0 0,0 0 1 0 0,0 0-1 0 0,0 0 0 0 0,0 0 0 0 0,0 0 0 0 0,0 0 0 0 0,0 0 0 0 0,0 0 0 0 0,0 0 0 0 0,0 0 0 0 0,-1 0 0 0 0,1 0 0 0 0,0 0 0 0 0,0 0 0 0 0,0 0 0 0 0,0 0 0 0 0,0 0 0 0 0,0 0 1 0 0,0 0-1 0 0,0 0 0 0 0,0 0 0 0 0,0 0 0 0 0,0 0 0 0 0,0 0 0 0 0,0 0 0 0 0,-1-1 0 0 0,1 1 0 0 0,0 0 0 0 0,0 0 0 0 0,0 0 0 0 0,0 0 0 0 0,0 0 0 0 0,0 0 0 0 0,0 0 0 0 0,0 0 1 0 0,0 0-1 0 0,0 0 0 0 0,0 0 0 0 0,0-1 0 0 0,0 1 0 0 0,0 0 0 0 0,0 0 0 0 0,0 0 0 0 0,0 0 0 0 0,0 0 0 0 0,0 0 0 0 0,0 0 0 0 0,0 0 0 0 0,0 0 0 0 0,0 0 0 0 0,0-1 0 0 0,0 1 1 0 0,0 0-1 0 0,0 0 0 0 0,0 0 0 0 0,1 0 0 0 0,-1 0 0 0 0,0 0 0 0 0,0 0 0 0 0,0 0 0 0 0,0 0 0 0 0,0 0 0 0 0,0 0 0 0 0,0 0 0 0 0,0 0 0 0 0,0 0 0 0 0,-7-2 170 0 0,0 1 0 0 0,0 0-1 0 0,-13 1 1 0 0,18 0-654 0 0,0 0-33 0 0,-4 1-71 0 0,-7 0-5038 0 0,11-1-2571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0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8 102 8287 0 0,'0'0'191'0'0,"0"0"26"0"0,0 0 9 0 0,0 0 110 0 0,0 0 444 0 0,0 0 196 0 0,0 0 42 0 0,0 0 6 0 0,0 0 0 0 0,-5 3-224 0 0,3-2 693 0 0,3-2 7686 0 0,6-4-9091 0 0,-1 1 402 0 0,1 0 0 0 0,0 0 0 0 0,11-4 0 0 0,-11 6-485 0 0,-1 0 0 0 0,0 0 0 0 0,10-2 0 0 0,2-1-9 0 0,-5-1 4 0 0,1 1 0 0 0,0 0 0 0 0,0 1 0 0 0,0 0 0 0 0,0 1 0 0 0,1 1 0 0 0,-1 0 0 0 0,1 1 0 0 0,-1 1 0 0 0,20 2 0 0 0,0-2 0 0 0,-23-1 0 0 0,1 1 0 0 0,0 1 0 0 0,-1 0 0 0 0,23 4 0 0 0,-14-2 0 0 0,0-2 0 0 0,1 0 0 0 0,-1-2 0 0 0,0 0 0 0 0,34-6 0 0 0,-31 3 0 0 0,35-6 0 0 0,-35 5 0 0 0,39-4 0 0 0,-57 10 0 0 0,20-6 0 0 0,-13 2 72 0 0,-10 3 299 0 0,10-2 626 0 0,-9 2-554 0 0,-11 8-278 0 0,0-2-165 0 0,6-5-92 0 0,0 0 0 0 0,0-1 0 0 0,0 1 1 0 0,0 0-1 0 0,0 0 0 0 0,0-1 0 0 0,0 0 0 0 0,0 1 0 0 0,-1-1 0 0 0,-1 0 0 0 0,-1 0-281 0 0,3 1-139 0 0,2-1 0 0 0,0 0 0 0 0,0-1 378 0 0,-1 0 1 0 0,1 1-1 0 0,0-1 1 0 0,-1 1-1 0 0,1-1 0 0 0,-1 1 1 0 0,1-1-1 0 0,-1 1 1 0 0,1-1-1 0 0,-1 1 0 0 0,1-1 1 0 0,-1 1-1 0 0,1 0 1 0 0,-1-1-1 0 0,0 1 0 0 0,1 0 1 0 0,-1-1-1 0 0,1 1 1 0 0,-2 0-1 0 0,-11-4-3766 0 0,12 4-3608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0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11975 0 0,'0'0'267'0'0,"0"0"42"0"0,0 0 17 0 0,0 0-28 0 0,0 0 12 0 0,0 0 778 0 0,0 0 356 0 0,0 0 76 0 0,0 0-55 0 0,0 0-288 0 0,0 0-121 0 0,-1 1-28 0 0,-6 3-11 0 0,5-2-841 0 0,0-1 0 0 0,0 0 0 0 0,0 0 0 0 0,1 1 0 0 0,-1-1 0 0 0,0 1 0 0 0,0 0 0 0 0,1 0 0 0 0,-1-1-1 0 0,1 1 1 0 0,0 0 0 0 0,-3 4 0 0 0,-2 3-176 0 0,3-5 0 0 0,0 1 0 0 0,1-1 0 0 0,0 1 0 0 0,-1-1 0 0 0,2 1 0 0 0,-3 6 0 0 0,-45 169 0 0 0,37-130 0 0 0,1-8 0 0 0,11-35 0 0 0,3-6 0 0 0,3-5 0 0 0,-2 1-409 0 0,-1 0 1 0 0,1-1-1 0 0,-1 1 0 0 0,0-1 0 0 0,-1 0 1 0 0,1 0-1 0 0,-1 0 0 0 0,0 0 1 0 0,0 0-1 0 0,2-5 0 0 0,14-24-2752 0 0,-11 23 1114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0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9 123 17503 0 0,'0'0'399'0'0,"0"0"60"0"0,0 0 21 0 0,0 0-59 0 0,0 0-136 0 0,0 0 457 0 0,0 0 228 0 0,0 0 43 0 0,0 0 10 0 0,0 0 1 0 0,0 0 0 0 0,0 0 0 0 0,0 0-69 0 0,-7-10 1369 0 0,5 0-2307 0 0,4-3-17 0 0,1 0 0 0 0,2 0 0 0 0,-2 8-5 0 0,5-10-439 0 0,-3 9 17 0 0,7-7-707 0 0,3-2-4513 0 0,-7 5 3600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0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15663 0 0,'0'0'356'0'0,"0"0"50"0"0,0 0 20 0 0,0 0-42 0 0,0 0-112 0 0,0 0 463 0 0,2 0 234 0 0,5-2-311 0 0,0 0-1 0 0,0-1 1 0 0,0 0-1 0 0,7-4 1 0 0,2-1-112 0 0,30-11 0 0 0,-32 14 152 0 0,-1 2 0 0 0,0 0 0 0 0,17-2 0 0 0,1 0 518 0 0,-16 3-1200 0 0,-2 1 56 0 0,-11 1 299 0 0,-2 0 117 0 0,0 0 21 0 0,0 0-66 0 0,1 2-294 0 0,0 7-133 0 0,-2 4-16 0 0,1-9 0 0 0,-6 15 0 0 0,-7 6 0 0 0,-4 10 0 0 0,12-19 0 0 0,1 0 0 0 0,1 1 0 0 0,-2 18 0 0 0,0 1 0 0 0,-6 42 0 0 0,-6 43 0 0 0,17-118-45 0 0,-1-3-78 0 0,-1-9-273 0 0,1-13-424 0 0,3-14-1688 0 0,-2 17-718 0 0,5-27 0 0 0,-3 32 1690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13823 0 0,'0'0'315'0'0,"0"0"45"0"0,0 0 21 0 0,0 0-49 0 0,0 0-149 0 0,-5-4 360 0 0,5 3 2525 0 0,1 2 3322 0 0,21 20-5835 0 0,-1 2 0 0 0,-1 0 0 0 0,20 30 0 0 0,-32-42-555 0 0,-1 1 0 0 0,-1 0 0 0 0,5 14 0 0 0,-4-12 0 0 0,-1 0 0 0 0,12 17 0 0 0,1 1 0 0 0,31 70 0 0 0,-49-102 0 0 0,1 4 0 0 0,1 1 0 0 0,0-1 0 0 0,0 0 0 0 0,0 0 0 0 0,0 0 0 0 0,1-1 0 0 0,3 4 0 0 0,2 2 0 0 0,-8-8 1 0 0,1 0 0 0 0,-1 0 0 0 0,0 0 0 0 0,0 0 0 0 0,0 0 0 0 0,0 1 0 0 0,0-1 0 0 0,0 0 0 0 0,0 1 0 0 0,0-1 0 0 0,0 1 0 0 0,-1-1 0 0 0,1 1 0 0 0,0 2 0 0 0,0-2-9 0 0,-1 0-1 0 0,1 0 0 0 0,0 0 0 0 0,0 0 0 0 0,0 0 1 0 0,0 0-1 0 0,0 0 0 0 0,2 3 0 0 0,-2-4-328 0 0,-1-1-138 0 0,0 0-33 0 0,0 0 65 0 0,0-3 294 0 0,0-24 61 0 0,0 25-283 0 0,0-1-117 0 0,2-36-1148 0 0,-2 11-4082 0 0,0 23 3289 0 0,0 2-4009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1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15663 0 0,'0'0'719'0'0,"0"0"-20"0"0,1 2-449 0 0,0-1-37 0 0,0 1-1 0 0,0-1 1 0 0,0 1-1 0 0,0-1 1 0 0,0 0-1 0 0,1 0 1 0 0,-1 0-1 0 0,0 1 1 0 0,1-1-1 0 0,-1-1 1 0 0,1 1-1 0 0,-1 0 1 0 0,1 0-1 0 0,-1 0 1 0 0,1-1-1 0 0,0 1 1 0 0,-1-1-1 0 0,1 1 1 0 0,1-1-1 0 0,7 2 403 0 0,-1-1 0 0 0,15-1-1 0 0,7 2 1308 0 0,-19 0-1093 0 0,0-2 0 0 0,1 1-1 0 0,-1-1 1 0 0,18-3 0 0 0,-16-2-657 0 0,-5-1-305 0 0,-9 6-133 0 0,2-6 439 0 0,-4 0-4378 0 0,-1-1-5004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1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8287 0 0,'0'0'191'0'0,"0"0"26"0"0,0 0 9 0 0,-6 3 546 0 0,3-2 3186 0 0,-3 1-3131 0 0,3-1-280 0 0,0 0-1 0 0,0 0 1 0 0,0 0 0 0 0,0 1 0 0 0,0-1 0 0 0,0 1 0 0 0,0 0-1 0 0,-3 2 1 0 0,-11 9 483 0 0,1 0 0 0 0,0 1 0 0 0,-19 22 0 0 0,34-35-1030 0 0,0 0 0 0 0,0 0 0 0 0,-1 1 0 0 0,1-1 0 0 0,0 0 0 0 0,0 1 0 0 0,1-1 0 0 0,-1 0 0 0 0,0 1 0 0 0,0-1 0 0 0,1 1 0 0 0,-1 0 0 0 0,1-1 0 0 0,-1 1 0 0 0,0 2 0 0 0,-1 6 0 0 0,0-8 0 0 0,0 1 0 0 0,1 0 0 0 0,-1 0 0 0 0,1 0 0 0 0,0 0 0 0 0,0 0 0 0 0,0 0 0 0 0,0 0 0 0 0,1 0 0 0 0,-1 3 0 0 0,-1 7 0 0 0,-48 162 2048 0 0,39-139-1806 0 0,-25 52 0 0 0,5-12 205 0 0,25-58-323 0 0,1 1 1 0 0,0 1-1 0 0,-2 29 1 0 0,0 61 363 0 0,4-35-357 0 0,0-12-131 0 0,-6 49 0 0 0,5-70 0 0 0,3 73 0 0 0,2-61 0 0 0,-2-29 0 0 0,1-8 0 0 0,0 0 0 0 0,3 20 0 0 0,-1-24 0 0 0,2-2 0 0 0,-4-10-43 0 0,0 0-1 0 0,0 0 1 0 0,0 1 0 0 0,1-1-1 0 0,-1 0 1 0 0,0 0 0 0 0,1 0-1 0 0,-1 0 1 0 0,1 0-1 0 0,0 0 1 0 0,-1 0 0 0 0,1 0-1 0 0,0 0 1 0 0,-1 0 0 0 0,1 0-1 0 0,0-1 1 0 0,0 1 0 0 0,0 0-1 0 0,0 0 1 0 0,0-1-1 0 0,0 1 1 0 0,0 0 0 0 0,0-1-1 0 0,0 1 1 0 0,0-1 0 0 0,0 0-1 0 0,2 1 1 0 0,-2-1-127 0 0,-1 1 139 0 0,1-1 0 0 0,-1 0 0 0 0,1 1 0 0 0,-1-1 0 0 0,1 0 0 0 0,0 0 0 0 0,-1 0 0 0 0,1 0 0 0 0,-1 0 1 0 0,1 1-1 0 0,0-1 0 0 0,-1 0 0 0 0,1 0 0 0 0,-1 0 0 0 0,1-1 0 0 0,0 1 0 0 0,0 0 0 0 0,2 0-4 0 0,-1 0-36 0 0,0 0 0 0 0,0 1 0 0 0,1-1 0 0 0,-1 0 0 0 0,0 0 0 0 0,0 0 0 0 0,0-1 0 0 0,0 1 0 0 0,0-1 0 0 0,1 1 0 0 0,-1-1 0 0 0,0 1 0 0 0,0-1 0 0 0,0 0 1 0 0,0 0-1 0 0,2-2 0 0 0,3-1-876 0 0,38-21-3992 0 0,-20 11 2383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1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13823 0 0,'0'0'315'0'0,"0"0"45"0"0,0 0 21 0 0,0 0-49 0 0,0 0-81 0 0,0 0 481 0 0,0 0 237 0 0,-3 6 998 0 0,3-3-1777 0 0,0 0 0 0 0,1-1 0 0 0,-1 1 0 0 0,1-1 0 0 0,-1 1 0 0 0,1-1 1 0 0,0 0-1 0 0,0 1 0 0 0,0-1 0 0 0,0 0 0 0 0,1 1 0 0 0,1 1 0 0 0,5 11 1112 0 0,9 20 112 0 0,-7-17-73 0 0,8 24 0 0 0,60 245 735 0 0,-45-147-1488 0 0,-21-83-588 0 0,-3 0 0 0 0,-2 0 0 0 0,-2 97 0 0 0,-6-95 0 0 0,-3 0 0 0 0,-2 0 0 0 0,-22 90 0 0 0,-17 65 0 0 0,-13 48 0 0 0,52-238 12 0 0,3-11-37 0 0,0-1-1 0 0,-7 17 1 0 0,9-27-312 0 0,1-2-138 0 0,1-2-33 0 0,11-40-5765 0 0,-9 27 4226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1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 11975 0 0,'0'0'547'0'0,"0"0"-11"0"0,0 0-203 0 0,0 0 419 0 0,0 0 220 0 0,0 0 42 0 0,0 0 8 0 0,0 0 2 0 0,0 0 0 0 0,0 0 0 0 0,4-5 329 0 0,-4 4 2466 0 0,-1 1-3809 0 0,0 0-1 0 0,-1 0 1 0 0,1 0 0 0 0,0 0 0 0 0,0 0-1 0 0,0 1 1 0 0,0-1 0 0 0,0 0-1 0 0,-1 1 1 0 0,1-1 0 0 0,0 0-1 0 0,0 1 1 0 0,0-1 0 0 0,0 1-1 0 0,0 0 1 0 0,0-1 0 0 0,0 2 0 0 0,-4 1 59 0 0,-11 6 590 0 0,0 1-1 0 0,-26 22 1 0 0,30-24-659 0 0,9-7 0 0 0,1 1 0 0 0,0 0 0 0 0,-1-1 0 0 0,1 1 0 0 0,0 0 0 0 0,0 0 0 0 0,0 0 0 0 0,0 0 0 0 0,1 1 0 0 0,-1-1 0 0 0,0 0 0 0 0,1 1 0 0 0,0-1 0 0 0,-1 1 0 0 0,0 4 0 0 0,-3 8 0 0 0,6-13 0 0 0,-2-1 0 0 0,1 0 0 0 0,0 0 0 0 0,0 0 0 0 0,0-1 0 0 0,0 1 0 0 0,0 0 0 0 0,0 0 0 0 0,0 0 0 0 0,0 0 0 0 0,0-1 0 0 0,0 1 0 0 0,1 0 0 0 0,-1 0 0 0 0,0 0 0 0 0,0-1 0 0 0,1 1 0 0 0,-1 0 0 0 0,1 0 0 0 0,-1-1 0 0 0,0 1 0 0 0,2 1 0 0 0,0 0 0 0 0,5 10 0 0 0,19 24 0 0 0,-20-29 0 0 0,0 0 0 0 0,0 1 0 0 0,-1-1 0 0 0,0 1 0 0 0,-1 1 0 0 0,0-1 0 0 0,6 18 0 0 0,-8-16 0 0 0,0 0 0 0 0,0 1 0 0 0,-1-1 0 0 0,-1 0 0 0 0,0 1 0 0 0,0-1 0 0 0,-1 1 0 0 0,0-1 0 0 0,-1 0 0 0 0,0 0 0 0 0,-1 1 0 0 0,0-1 0 0 0,0-1 0 0 0,-1 1 0 0 0,-1-1 0 0 0,1 1 0 0 0,-1-1 0 0 0,-12 15 0 0 0,17-24 0 0 0,0 1 0 0 0,-1 0 0 0 0,1 0 1 0 0,-1-1-1 0 0,1 1 0 0 0,-1 0 0 0 0,1-1 0 0 0,-1 1 0 0 0,0 0 0 0 0,1-1 0 0 0,-1 1 1 0 0,0-1-1 0 0,0 1 0 0 0,1-1 0 0 0,-1 1 0 0 0,0-1 0 0 0,0 0 0 0 0,1 1 1 0 0,-1-1-1 0 0,0 0 0 0 0,0 1 0 0 0,-2-1 0 0 0,-6 2 69 0 0,8-2-42 0 0,-1 1 0 0 0,1-1-1 0 0,-1 0 1 0 0,0 0 0 0 0,1 0-1 0 0,-1 1 1 0 0,1-1 0 0 0,-1-1 0 0 0,0 1-1 0 0,1 0 1 0 0,-1 0 0 0 0,1 0-1 0 0,-1-1 1 0 0,0 1 0 0 0,1-1 0 0 0,-1 0-1 0 0,1 1 1 0 0,-1-1 0 0 0,1 0-1 0 0,0 0 1 0 0,-1 0 0 0 0,1 0 0 0 0,0 0-1 0 0,0 0 1 0 0,0 0 0 0 0,-1 0-1 0 0,1 0 1 0 0,0-1 0 0 0,0 1 0 0 0,1 0-1 0 0,-1-1 1 0 0,0 1 0 0 0,0-1-1 0 0,1 1 1 0 0,-1-1 0 0 0,1 1 0 0 0,-1-1-1 0 0,0-3 1 0 0,1 1 40 0 0,-1 0-1 0 0,1-1 1 0 0,0 1 0 0 0,0-1 0 0 0,0 1-1 0 0,0-1 1 0 0,1 1 0 0 0,0 0-1 0 0,0-1 1 0 0,0 1 0 0 0,0 0 0 0 0,1-1-1 0 0,2-5 1 0 0,9-8-67 0 0,1-1 0 0 0,0 2 0 0 0,2-1 0 0 0,23-20 0 0 0,-9 10 0 0 0,-16 14 0 0 0,-1 2 0 0 0,-1-1 0 0 0,0 0 0 0 0,-1-1 0 0 0,17-25 0 0 0,-28 39 0 0 0,0-1 0 0 0,1 1 0 0 0,-1 0 0 0 0,0 0 0 0 0,1-1 0 0 0,-1 1 0 0 0,0-1 0 0 0,0 1 0 0 0,0 0 0 0 0,1-1 0 0 0,-1 1 0 0 0,0-1 0 0 0,0 1 0 0 0,0 0 0 0 0,0-1 0 0 0,0 1 0 0 0,0-1 0 0 0,0 1 0 0 0,0 0 0 0 0,0-1 0 0 0,0 1 0 0 0,0-1 0 0 0,0 1 0 0 0,0-1 0 0 0,0 1 0 0 0,0 0 0 0 0,0-1 0 0 0,0 1 0 0 0,0-1 0 0 0,-1 1 0 0 0,1 0 0 0 0,0-1 0 0 0,0 1 0 0 0,0-1 0 0 0,-1 1 0 0 0,1 0 0 0 0,0-1 0 0 0,-1 1 0 0 0,1 0 0 0 0,-1-1 0 0 0,1 1 0 0 0,-2-3-269 0 0,0 0 0 0 0,-1 1 0 0 0,1-1 1 0 0,-1 0-1 0 0,1 1 0 0 0,-1 0 0 0 0,0 0 0 0 0,0 0 0 0 0,0 0 1 0 0,0 0-1 0 0,0 1 0 0 0,0-1 0 0 0,-5-1 0 0 0,3 2-184 0 0,1-1 0 0 0,-1 1 0 0 0,1 0-1 0 0,-1 1 1 0 0,1-1 0 0 0,-1 1 0 0 0,1 0 0 0 0,-1 0-1 0 0,-7 1 1 0 0,11-1-1083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1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37 11975 0 0,'0'0'267'0'0,"0"0"42"0"0,0 0 17 0 0,0 0-28 0 0,0 0-58 0 0,0 0 491 0 0,-8-13 4442 0 0,-8 7-1921 0 0,14 6-1184 0 0,9 2-1140 0 0,8-1-759 0 0,1 0-1 0 0,-1-1 1 0 0,0-1 0 0 0,1 0 0 0 0,-1-1-1 0 0,15-4 1 0 0,-5 2 144 0 0,0 0 0 0 0,33 1 0 0 0,-56 3 58 0 0,-2 0 117 0 0,0 0 21 0 0,0 0-66 0 0,-1 1-294 0 0,-38 34-133 0 0,35-29-16 0 0,0-1 0 0 0,1 1 0 0 0,-1 0 0 0 0,1 0 0 0 0,0 0 0 0 0,1 0 0 0 0,-1 0 0 0 0,1 1 0 0 0,0-1 0 0 0,1 1 0 0 0,-1 9 0 0 0,-1 11 0 0 0,2 41 0 0 0,2-39 0 0 0,1 49 0 0 0,16 107 0 0 0,0 56 0 0 0,-16-198 0 0 0,2 448 0 0 0,-31-47 1876 0 0,19-348-1704 0 0,0 80-172 0 0,6-166 0 0 0,2-10 0 0 0,0 1 0 0 0,0-1 0 0 0,0 1 0 0 0,0 0 0 0 0,0-1 0 0 0,-1 1 0 0 0,1-1 0 0 0,0 1 0 0 0,0 0 0 0 0,-1-1 0 0 0,1 1 0 0 0,0-1 0 0 0,-1 1 0 0 0,1-1 0 0 0,0 1 0 0 0,-1-1 0 0 0,1 1 0 0 0,-1-1 0 0 0,1 0 0 0 0,-1 1 0 0 0,1-1 0 0 0,-1 0 0 0 0,0 1 0 0 0,-1 0 0 0 0,-10 12 0 0 0,12-12 0 0 0,-1-1 0 0 0,1 1 0 0 0,-1 0 0 0 0,1-1 0 0 0,-1 1 0 0 0,1-1 0 0 0,-1 1 0 0 0,0 0 0 0 0,1-1 0 0 0,-1 1 0 0 0,0-1 0 0 0,1 0 0 0 0,-1 1 0 0 0,0-1 0 0 0,0 0 0 0 0,1 1 0 0 0,-1-1 0 0 0,0 0 0 0 0,0 0 0 0 0,0 0 0 0 0,0 1 0 0 0,1-1 0 0 0,-1 0 0 0 0,-1 0 0 0 0,-2 0 0 0 0,-3 1 0 0 0,1 0 0 0 0,-1 0 0 0 0,0 0 0 0 0,0-1 0 0 0,0 0 0 0 0,-7-1 0 0 0,6 0 0 0 0,0 1 0 0 0,0 0 0 0 0,0 0 0 0 0,-10 2 0 0 0,1 2 0 0 0,5-2 0 0 0,0 1 0 0 0,-14 5 0 0 0,23-7 0 0 0,-10 7 0 0 0,5-3 0 0 0,1 1 9 0 0,1-1-27 0 0,-1 0-1 0 0,1 0 1 0 0,-11 5 0 0 0,16-10-319 0 0,0-2 156 0 0,0 1-1 0 0,0-1 1 0 0,1 0 0 0 0,-1 0 0 0 0,1 0 0 0 0,0 0-1 0 0,-1 0 1 0 0,1-3 0 0 0,0 1-202 0 0,1-1-1 0 0,-1 1 1 0 0,1-1-1 0 0,0 0 1 0 0,0 1 0 0 0,0-1-1 0 0,0 1 1 0 0,1 0 0 0 0,0 0-1 0 0,3-7 1 0 0,9-11-1152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1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0-180 0 0,0 0 176 0 0,1 1 107 0 0,2 2-138 0 0,-1 0 0 0 0,1-1-1 0 0,0 0 1 0 0,0 1 0 0 0,0-1 0 0 0,6 3 0 0 0,-2-3-190 0 0,0 1 0 0 0,1-1 0 0 0,-1-1 0 0 0,9 2 0 0 0,48 7 1817 0 0,-50-9-1976 0 0,-9 0 0 0 0,0 0 0 0 0,0-1 0 0 0,0 1 0 0 0,0-1 0 0 0,0-1 0 0 0,10 0 0 0 0,-4-1 0 0 0,2 0 0 0 0,1-1-133 0 0,-11 3-563 0 0,-3 0-257 0 0,0 0-58 0 0,0 0-80 0 0,0 0-286 0 0,0 0-126 0 0,0 0-813 0 0,0 0-3140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1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0,2 1-42 0 0,5 0-112 0 0,-3 0 472 0 0,-1-1 0 0 0,0 2-1 0 0,0-1 1 0 0,0 0 0 0 0,0 1-1 0 0,4 2 1 0 0,9 4-110 0 0,-7-6-490 0 0,0 0-1 0 0,0 0 0 0 0,0-1 1 0 0,1 0-1 0 0,15 0 1 0 0,49-7 1533 0 0,-4 0-5668 0 0,-67 6 2039 0 0,-3 0-80 0 0,0 0-15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2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52 6447 0 0,'0'0'142'0'0,"0"0"22"0"0,0 0 13 0 0,0 0 123 0 0,0 0 468 0 0,0 0 205 0 0,0 0 41 0 0,0 0-61 0 0,0 0-288 0 0,0 0-121 0 0,0 0-28 0 0,0 0-4 0 0,0 0 0 0 0,0 0 0 0 0,0 0 0 0 0,0 0 0 0 0,0 0 0 0 0,0 0 0 0 0,0 0 0 0 0,2-9 1536 0 0,5-5-1360 0 0,1 1 1192 0 0,-8 12-1368 0 0,0 1 0 0 0,0 0 0 0 0,1-2-69 0 0,-1 2-439 0 0,0 0 0 0 0,1 0 0 0 0,-1-1 0 0 0,0 1 0 0 0,0 0 0 0 0,0-1 0 0 0,0 1 0 0 0,0 0 0 0 0,0-1 0 0 0,1 1 0 0 0,-1 0 0 0 0,0 0 0 0 0,0-1 0 0 0,0 1 0 0 0,0 0 0 0 0,0-1 0 0 0,0 1 0 0 0,0 0 0 0 0,0-1 0 0 0,-1 1 0 0 0,1 0 0 0 0,0-1 0 0 0,0 1 0 0 0,0 0 0 0 0,0 0 0 0 0,0-1 0 0 0,0 1 0 0 0,-1 0 0 0 0,1-1 0 0 0,0 1 0 0 0,0 0 0 0 0,0 0 0 0 0,-1 0 0 0 0,1-1 0 0 0,0 1 0 0 0,0 0 0 0 0,-1 0 0 0 0,1 0 0 0 0,0-1 0 0 0,0 1 0 0 0,-1 0 0 0 0,1 0 0 0 0,0 0 0 0 0,-1 0 1 0 0,-10-1-31 0 0,11 1 36 0 0,-2 0-10 0 0,0-1 0 0 0,0 1 0 0 0,0 0 0 0 0,-1 0 0 0 0,1 0 0 0 0,0 0 0 0 0,0 1 0 0 0,0-1 0 0 0,0 1 0 0 0,0-1 0 0 0,0 1 0 0 0,0-1 0 0 0,0 1 0 0 0,0 0 0 0 0,-3 2 0 0 0,-2 1 0 0 0,-12 2 0 0 0,-1 4 0 0 0,10-2 0 0 0,0 0 0 0 0,0 0 0 0 0,1 1 0 0 0,0 0 0 0 0,0 0 0 0 0,1 1 0 0 0,-7 12 0 0 0,0-3 0 0 0,11-12 328 0 0,-1-1-1 0 0,1 1 1 0 0,0 1-1 0 0,0-1 1 0 0,-3 8 0 0 0,5-11-262 0 0,1-1-63 0 0,-1 0 0 0 0,1 0-1 0 0,0 0 1 0 0,0 1 0 0 0,0-1 0 0 0,-1 6-1 0 0,0 0-5 0 0,-11 24 3 0 0,1 1 0 0 0,-8 15 0 0 0,15-38 0 0 0,-1 0 0 0 0,-1 0 0 0 0,0-1 0 0 0,-11 14 0 0 0,-23 27 0 0 0,14-12 0 0 0,22-29 0 0 0,-1 5 0 0 0,7-12 0 0 0,-1-1 0 0 0,1 1-36 0 0,-1-1 0 0 0,0 0 0 0 0,1 0 0 0 0,-1 0 1 0 0,1 0-1 0 0,0 0 0 0 0,0 0 0 0 0,0 0 0 0 0,0 0 0 0 0,0 0 0 0 0,0 0 0 0 0,0 0 0 0 0,1-1 0 0 0,-1 1 0 0 0,1 0 0 0 0,-1-1 0 0 0,3 2 1 0 0,0 2-195 0 0,1-1 71 0 0,-1 0-1 0 0,1 0 1 0 0,0 0-1 0 0,0-1 1 0 0,0 1 0 0 0,8 2-1 0 0,0-1 160 0 0,-2-2 87 0 0,0-1-1 0 0,-1-1 1 0 0,1 1 0 0 0,0-2-1 0 0,0 0 1 0 0,12-1 0 0 0,-16 1-54 0 0,-5 1 42 0 0,0-1 0 0 0,0 0 0 0 0,0-1 1 0 0,1 1-1 0 0,-1 0 0 0 0,0-1 0 0 0,0 1 0 0 0,0-1 0 0 0,0 1 0 0 0,0-1 0 0 0,0 0 0 0 0,0 0 1 0 0,0 0-1 0 0,0 0 0 0 0,0 0 0 0 0,0-1 0 0 0,2-1 0 0 0,10-10-75 0 0,-7 5 0 0 0,3-7 0 0 0,-4 5 0 0 0,2-6 0 0 0,27-47 0 0 0,-31 55 0 0 0,0-1 0 0 0,4-12 0 0 0,5-11 0 0 0,-11 26 0 0 0,1 0 0 0 0,-1-1 0 0 0,2-10 0 0 0,3-11 0 0 0,0 8 341 0 0,-2 0 1 0 0,-1 0-1 0 0,0-1 0 0 0,-2 1 1 0 0,1-42-1 0 0,-3 56-441 0 0,-1-1 1 0 0,0 0-1 0 0,0 1 1 0 0,0-1-1 0 0,-1 1 0 0 0,0-1 1 0 0,0 1-1 0 0,0 0 1 0 0,-5-9-1 0 0,5 11 38 0 0,-1 1 0 0 0,1-1-1 0 0,-1 0 1 0 0,0 1 0 0 0,1-1 0 0 0,-2 1-1 0 0,1 0 1 0 0,0 0 0 0 0,-1 0 0 0 0,1 1-1 0 0,-1-1 1 0 0,0 1 0 0 0,0 0 0 0 0,0 0-1 0 0,-4-2 1 0 0,7 3-20 0 0,-1 1 0 0 0,1-1 0 0 0,0 1 0 0 0,-1-1 0 0 0,1 1 0 0 0,0 0 0 0 0,-1-1 0 0 0,1 1 0 0 0,-1 0 0 0 0,1 0 0 0 0,-1 0 0 0 0,1 0 0 0 0,-3 1 0 0 0,2-1-24 0 0,0 0-1 0 0,1 1 1 0 0,-1-1 0 0 0,0 0 0 0 0,0 0 0 0 0,1 0 0 0 0,-1 0-1 0 0,-3-1 1 0 0,3 0-281 0 0,2 1-101 0 0,-3 18-1045 0 0,5 1 75 0 0,1-2-3696 0 0,0-2-1090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2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69 136 17503 0 0,'0'0'399'0'0,"0"0"60"0"0,0 0 21 0 0,0 2-59 0 0,-1-4-249 0 0,0 0 1 0 0,0 1-1 0 0,0-1 1 0 0,0 1-1 0 0,0-1 1 0 0,0 1-1 0 0,0-1 1 0 0,-1 1-1 0 0,1 0 1 0 0,-3-2-1 0 0,1 1 170 0 0,0-1-1 0 0,1 0 1 0 0,-1 0-1 0 0,0 0 1 0 0,1 0-1 0 0,0 0 1 0 0,-3-4-1 0 0,-1-8 390 0 0,3 9-405 0 0,1 1-1 0 0,0-1 1 0 0,0 0-1 0 0,0 1 0 0 0,1-1 1 0 0,0 0-1 0 0,0 0 1 0 0,0-10-1 0 0,-5 3-1185 0 0,3 11-8368 0 0,3 2 1708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2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40 11975 0 0,'0'0'267'0'0,"0"0"42"0"0,5-6 417 0 0,0-2-1072 0 0,1-11 9489 0 0,-5 15-8314 0 0,-1 3-385 0 0,-16-1 659 0 0,10 3-956 0 0,0 0 0 0 0,0 0 0 0 0,0 1 0 0 0,0 0 0 0 0,0 0 0 0 0,-10 5 0 0 0,3-2-59 0 0,12-4-88 0 0,-14 5 0 0 0,-33 8 0 0 0,47-14 0 0 0,3-1 0 0 0,10-4 0 0 0,14-5 0 0 0,10 1 0 0 0,-29 7 254 0 0,1 1 0 0 0,1 0 0 0 0,-1 1 0 0 0,0 0 0 0 0,0 0 0 0 0,0 0 0 0 0,12 3 0 0 0,-18-2-253 0 0,-1-1 0 0 0,1 0 0 0 0,-1 0 0 0 0,1 1 0 0 0,-1-1 0 0 0,1 1 0 0 0,-1-1 0 0 0,0 1 0 0 0,1-1 0 0 0,-1 1 0 0 0,0 0 0 0 0,1 0 0 0 0,-1 0 0 0 0,0 0 0 0 0,0 0 0 0 0,0 0 0 0 0,2 2 0 0 0,0 1-3 0 0,2 0 2 0 0,0 1 0 0 0,0-1 0 0 0,-1 1 0 0 0,1 0 0 0 0,-1 0 0 0 0,-1 0 0 0 0,1 1 0 0 0,-1-1 0 0 0,0 1 0 0 0,0 0 0 0 0,0 0 0 0 0,-1 0 0 0 0,0 0 0 0 0,0 0 0 0 0,-1 0 0 0 0,0 1 0 0 0,0-1 0 0 0,0 8 0 0 0,-1-11 0 0 0,0 0 0 0 0,0-1 0 0 0,-1 1 0 0 0,1 0 0 0 0,-1-1 0 0 0,0 1 0 0 0,0 0 0 0 0,0-1 0 0 0,0 1 0 0 0,0-1 0 0 0,-1 1 0 0 0,-1 2 0 0 0,-3 2 0 0 0,1 0 0 0 0,-11 9 0 0 0,-2 1 0 0 0,15-14 0 0 0,0 1 0 0 0,-1-1 0 0 0,0-1 0 0 0,1 1 0 0 0,-1 0 0 0 0,0-1 0 0 0,-7 3 0 0 0,9-4 0 0 0,-1 0 0 0 0,1 0 0 0 0,-1 0 0 0 0,0 0 0 0 0,1-1 0 0 0,-1 1 0 0 0,0-1 0 0 0,0 0 0 0 0,0 1 0 0 0,1-1 0 0 0,-1 0 0 0 0,0-1 0 0 0,-3 0 0 0 0,5 1 0 0 0,1 0 0 0 0,-1 0 0 0 0,1 0 0 0 0,-1 0 0 0 0,1 0 0 0 0,-1 0 0 0 0,1 0 0 0 0,0 0 0 0 0,-1 0 0 0 0,1-1 0 0 0,-1 1 0 0 0,1 0 0 0 0,-1 0 0 0 0,1 0 0 0 0,-1-1 0 0 0,1 1 0 0 0,0 0 0 0 0,-1-1 0 0 0,1 1 0 0 0,0 0 0 0 0,-1-1 0 0 0,1 1 0 0 0,0-1 0 0 0,-1 1 0 0 0,1-1 0 0 0,-1 0 0 0 0,-2-5 0 0 0,5-1 0 0 0,-2 7 0 0 0,1-1 0 0 0,-1 0 0 0 0,0 1 0 0 0,0-1 0 0 0,1 1 0 0 0,-1-1 0 0 0,0 0 0 0 0,1 1 0 0 0,-1-1 0 0 0,1 1 0 0 0,-1 0 0 0 0,1-1 0 0 0,-1 1 0 0 0,1-1 0 0 0,-1 1 0 0 0,1-1 0 0 0,-1 1 0 0 0,1 0 0 0 0,-1 0 0 0 0,1-1 0 0 0,-1 1 0 0 0,1 0 0 0 0,0 0 0 0 0,0-1 0 0 0,1 1 0 0 0,7-2 0 0 0,-1 4 0 0 0,-4 0 0 0 0,-3-2 0 0 0,1 1 0 0 0,-1 0 0 0 0,0 0 0 0 0,0 0 0 0 0,0 0 0 0 0,1 0 0 0 0,-1 0 0 0 0,0 0 0 0 0,0 0 0 0 0,-1 0 0 0 0,1 0 0 0 0,0 1 0 0 0,0-1 0 0 0,0 0 0 0 0,0 3 0 0 0,2 3 0 0 0,1 0 0 0 0,-1 0 0 0 0,-1 1 0 0 0,1-1 0 0 0,-2 1 0 0 0,1 0 0 0 0,1 10 0 0 0,1 9 0 0 0,-3-21 0 0 0,-1 0 0 0 0,0 0 0 0 0,0 0 0 0 0,0 0 0 0 0,-2 7 0 0 0,0 13 0 0 0,2-23 0 0 0,0 0 0 0 0,0 0 0 0 0,0-1 0 0 0,-1 1 0 0 0,1 0 0 0 0,-1-1 0 0 0,1 1 0 0 0,-1 0 0 0 0,0-1 0 0 0,0 1 0 0 0,0-1 0 0 0,0 1 0 0 0,-1-1 0 0 0,1 0 0 0 0,-1 1 0 0 0,1-1 0 0 0,-1 0 0 0 0,0 0 0 0 0,0 0 0 0 0,0 0 0 0 0,0-1 0 0 0,0 1 0 0 0,0 0 0 0 0,-4 1 0 0 0,1-1 0 0 0,1 0 0 0 0,-1 0 0 0 0,0-1 0 0 0,0 0 0 0 0,0 0 0 0 0,0 0 0 0 0,-1 0 0 0 0,1-1 0 0 0,0 0 0 0 0,0 0 0 0 0,-10-2 0 0 0,9 1 0 0 0,-1 0 0 0 0,1 0 0 0 0,-1-1 0 0 0,1 1 0 0 0,0-1 0 0 0,0-1 0 0 0,0 0 0 0 0,0 1 0 0 0,0-2 0 0 0,1 1 0 0 0,-1-1 0 0 0,1 0 0 0 0,0 0 0 0 0,0 0 0 0 0,0-1 0 0 0,-5-6 0 0 0,4 5 0 0 0,1 2-201 0 0,24-4-5131 0 0,-8 5-2855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24 13823 0 0,'0'0'315'0'0,"0"0"45"0"0,0 0 21 0 0,0 0-49 0 0,1-2-149 0 0,3-18 1190 0 0,-4 18-793 0 0,0 2 286 0 0,0 0 124 0 0,0 0 30 0 0,0 0-65 0 0,0 0-290 0 0,0 0-121 0 0,0 0-28 0 0,0 0-4 0 0,0 0 0 0 0,0 0 0 0 0,0 0 0 0 0,0 0-68 0 0,-2 1-431 0 0,0-1-1 0 0,-1 0 1 0 0,1 1-1 0 0,0 0 1 0 0,-1 0-1 0 0,1-1 1 0 0,0 1-1 0 0,0 0 1 0 0,0 1-1 0 0,0-1 1 0 0,0 0 0 0 0,-3 3-1 0 0,-20 19-3 0 0,-83 92-9 0 0,25-29 451 0 0,50-55-93 0 0,1 2 0 0 0,2 1 0 0 0,-28 42 0 0 0,26-34-193 0 0,30-39-156 0 0,-4 14-82 0 0,16-20-739 0 0,3-5 170 0 0,-1-1 0 0 0,16-14 1 0 0,-7 5 10 0 0,-10 7-446 0 0,0 0 0 0 0,-1 0 0 0 0,0-1 0 0 0,9-16 0 0 0,-9 14 189 0 0,11-12-1159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2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11975 0 0,'0'0'547'0'0,"0"0"-11"0"0,2-1-344 0 0,33-18 3709 0 0,-33 18-2877 0 0,0 0 0 0 0,40-21 1299 0 0,-40 21-2114 0 0,0 1-1 0 0,0-1 1 0 0,0 1 0 0 0,0-1 0 0 0,0 1-1 0 0,0 0 1 0 0,0 0 0 0 0,0-1 0 0 0,0 1 0 0 0,0 1-1 0 0,0-1 1 0 0,0 0 0 0 0,0 1 0 0 0,0-1-1 0 0,3 2 1 0 0,8 0 331 0 0,-8-2-407 0 0,15 2-101 0 0,-10 1 40 0 0,-8-3 299 0 0,0 1 117 0 0,12 2 464 0 0,-6 0-803 0 0,20 11-133 0 0,-28-14-16 0 0,1 0 0 0 0,0 1 0 0 0,0-1 0 0 0,-1 0 0 0 0,1 0 0 0 0,0 1 0 0 0,-1-1 0 0 0,1 1 0 0 0,0-1 0 0 0,-1 0 0 0 0,1 1 0 0 0,0-1 0 0 0,-1 1 0 0 0,1 0 0 0 0,-1-1 0 0 0,1 1 0 0 0,-1-1 0 0 0,1 1 0 0 0,-1 0 0 0 0,0-1 0 0 0,1 1 0 0 0,-1 0 0 0 0,0 0 0 0 0,1-1 0 0 0,-1 1 0 0 0,0 0 0 0 0,0 0 0 0 0,0-1 0 0 0,0 3 0 0 0,0 0 0 0 0,1-1 0 0 0,-1 0 0 0 0,0 0 0 0 0,1 1 0 0 0,-1-1 0 0 0,0 0 0 0 0,-1 0 0 0 0,1 1 0 0 0,0-1 0 0 0,-1 0 0 0 0,1 0 0 0 0,-1 1 0 0 0,1-1 0 0 0,-1 0 0 0 0,0 0 0 0 0,0 0 0 0 0,0 0 0 0 0,0 0 0 0 0,-3 3 0 0 0,-1 3 0 0 0,-3 11 242 0 0,1 1 0 0 0,0-1 0 0 0,-3 23 0 0 0,6-24 28 0 0,-1 0 0 0 0,-1 0 0 0 0,-15 33 0 0 0,15-41-379 0 0,1 1-1 0 0,1-1 1 0 0,0 1-1 0 0,0 0 1 0 0,1 0-1 0 0,0 0 1 0 0,-1 15-1 0 0,-4 22-766 0 0,5-31 1001 0 0,0-1 0 0 0,1 0 0 0 0,0 0 0 0 0,2 1 1 0 0,0-1-1 0 0,2 18 0 0 0,-2-33-633 0 0,0 0 65 0 0,0 1 414 0 0,-2 2-95 0 0,-5-5 111 0 0,2 0 14 0 0,-19-6-73 0 0,22 6-299 0 0,0 0-117 0 0,0 1 330 0 0,1-1 0 0 0,0 1 0 0 0,0-1 0 0 0,-1 0 0 0 0,1 1 0 0 0,0-1 0 0 0,0 0 0 0 0,0 0 0 0 0,-1 1 0 0 0,1-1 0 0 0,0 0 0 0 0,0 0-1 0 0,1 0 1 0 0,-1-1 0 0 0,0 1 0 0 0,0 0 0 0 0,0 0 0 0 0,1 0 0 0 0,-1-1 0 0 0,0 1 0 0 0,1 0 0 0 0,-1 0 0 0 0,1-1 0 0 0,0 1 0 0 0,-1-1-1 0 0,1 1 1 0 0,0 0 0 0 0,0-1 0 0 0,0 1 0 0 0,0 0 0 0 0,0-1 0 0 0,0 1 0 0 0,1-3 0 0 0,-1 0-632 0 0,1-1 1 0 0,-1 0 0 0 0,0 1-1 0 0,0-1 1 0 0,-1 1 0 0 0,0-1-1 0 0,-2-8 1 0 0,0-3-447 0 0,4-10-812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2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17503 0 0,'0'0'399'0'0,"0"0"60"0"0,0 0 21 0 0,1 16 102 0 0,0-11-442 0 0,0-3 107 0 0,0 0-1 0 0,-1 0 0 0 0,1-1 1 0 0,0 1-1 0 0,0 0 0 0 0,0-1 1 0 0,0 1-1 0 0,0-1 0 0 0,0 0 1 0 0,1 1-1 0 0,-1-1 1 0 0,0 0-1 0 0,1 0 0 0 0,-1 1 1 0 0,1-1-1 0 0,-1 0 0 0 0,1 0 1 0 0,0-1-1 0 0,-1 1 0 0 0,1 0 1 0 0,2 0-1 0 0,5 2-57 0 0,-1-1-1 0 0,1-1 1 0 0,11 2-1 0 0,-5-1 562 0 0,23 4 829 0 0,69 2 1 0 0,-102-9-1576 0 0,0 1 0 0 0,-1-1 1 0 0,1 0-1 0 0,7-3 0 0 0,14-1-8 0 0,-22 3-203 0 0,-10 0-305 0 0,5 2 452 0 0,1 0 0 0 0,-1 0 0 0 0,1 0 0 0 0,-1 0 0 0 0,0-1 0 0 0,1 1 0 0 0,-1 0 0 0 0,1 0 0 0 0,-1-1 0 0 0,0 1 0 0 0,1 0 0 0 0,-1 0 0 0 0,1-1 0 0 0,-1 1-1 0 0,1-1 1 0 0,-1 1 0 0 0,1 0 0 0 0,0-1 0 0 0,-1 1 0 0 0,1-1 0 0 0,-1 1 0 0 0,1-2 0 0 0,1-1-403 0 0,0 0 0 0 0,1 0 0 0 0,-1 0 0 0 0,-1 0 0 0 0,1 0-1 0 0,0-1 1 0 0,-1 1 0 0 0,1 0 0 0 0,-1-1 0 0 0,0 1 0 0 0,0-4 0 0 0,-9-18-1584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3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11975 0 0,'0'0'267'0'0,"0"0"42"0"0,0 0 17 0 0,0 0-28 0 0,-4 0 250 0 0,-3 4 3518 0 0,1 0 54 0 0,1-2-4574 0 0,1 0 733 0 0,0-1 0 0 0,1 1-1 0 0,-1 0 1 0 0,1 0 0 0 0,0 1 0 0 0,-6 4-1 0 0,-1 1-181 0 0,-2-1 54 0 0,0-1 1 0 0,-1 1-1 0 0,0-2 1 0 0,-21 7-1 0 0,8-4 991 0 0,16-4-1116 0 0,-1 1 1 0 0,1-1-1 0 0,0 1 1 0 0,1 1-1 0 0,-15 10 0 0 0,10-4-24 0 0,1 1 0 0 0,0 0-1 0 0,-16 21 1 0 0,13-18-2 0 0,7 0 0 0 0,9-15 0 0 0,-5 11 0 0 0,3 0 0 0 0,10 6 0 0 0,-5-12 0 0 0,5 6 0 0 0,5-2 0 0 0,-9-7 0 0 0,0 0 0 0 0,-1 0 0 0 0,1 0 0 0 0,0 0 0 0 0,-1 1 0 0 0,0 0 0 0 0,4 4 0 0 0,1 3 0 0 0,-1-1 0 0 0,0 1 0 0 0,0 0 0 0 0,-1 0 0 0 0,0 1 0 0 0,-1 0 0 0 0,-1 0 0 0 0,0 0 0 0 0,4 21 0 0 0,-4-8 0 0 0,0-4 0 0 0,2 37 0 0 0,-5-50 0 0 0,-2 0 0 0 0,1 0 0 0 0,-1 0 0 0 0,-1 0 0 0 0,1 0 0 0 0,-1 0 0 0 0,-6 15 0 0 0,-7 7 0 0 0,7-17 0 0 0,-3-5 0 0 0,-12 3 0 0 0,12-10 0 0 0,6-2 76 0 0,1 0-1 0 0,-1 0 1 0 0,1 0-1 0 0,-1-1 1 0 0,1 0-1 0 0,0 0 1 0 0,-1 0-1 0 0,1-1 1 0 0,0 1-1 0 0,0-1 1 0 0,1 0-1 0 0,-1 0 1 0 0,-3-4-1 0 0,0 0 48 0 0,1 0-1 0 0,0-1 1 0 0,0 0-1 0 0,1 0 1 0 0,0-1-1 0 0,-6-15 1 0 0,10 22-819 0 0,1 2-258 0 0,0 0-56 0 0,0 0-149 0 0,1 1-974 0 0,0 0 1920 0 0,-1-1 0 0 0,1 1 0 0 0,-1 0 0 0 0,1-1 0 0 0,-1 1 0 0 0,1-1 0 0 0,-1 0 0 0 0,1 1 0 0 0,0-1 0 0 0,-1 1 0 0 0,1-1 1 0 0,0 0-1 0 0,-1 0 0 0 0,1 1 0 0 0,0-1 0 0 0,0 0 0 0 0,13-1-1834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3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13823 0 0,'0'0'315'0'0,"0"0"45"0"0,0 0 21 0 0,0 0-49 0 0,-2 0-220 0 0,-1 0 9 0 0,0 0-1 0 0,0 0 0 0 0,0 0 1 0 0,0 1-1 0 0,0-1 0 0 0,0 1 1 0 0,0 0-1 0 0,1 0 0 0 0,-1 0 1 0 0,0 0-1 0 0,-4 4 0 0 0,-1 0 107 0 0,-1 1 257 0 0,0 0-1 0 0,0 1 1 0 0,1 0 0 0 0,-1 1-1 0 0,1 0 1 0 0,1 0 0 0 0,-7 10-1 0 0,11-15-293 0 0,0 1 0 0 0,1-1-1 0 0,0 1 1 0 0,0 0 0 0 0,0 0-1 0 0,0 0 1 0 0,1 0 0 0 0,0 0 0 0 0,-1 0-1 0 0,2 0 1 0 0,-1 0 0 0 0,0 1-1 0 0,1 6 1 0 0,2 70-190 0 0,2-17 0 0 0,-5-18 233 0 0,-1-1-1 0 0,-3 0 1 0 0,-18 83 0 0 0,-24 22 618 0 0,17-60-585 0 0,26-78-266 0 0,4-10-24 0 0,1-2-42 0 0,3-8-157 0 0,5-13-340 0 0,-2-4-2827 0 0,4-36-1 0 0,-9 40 1344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3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15663 0 0,'-11'9'719'0'0,"9"-7"-20"0"0,2-2-374 0 0,0 0 84 0 0,0 0 82 0 0,0 0 18 0 0,0 0 3 0 0,2 1 0 0 0,5 1-188 0 0,0 0-1 0 0,-1 0 0 0 0,1-1 1 0 0,0 0-1 0 0,0 0 1 0 0,0-1-1 0 0,-1 0 1 0 0,1 0-1 0 0,7-1 0 0 0,68-12 253 0 0,-62 9-706 0 0,40-6 130 0 0,-54 9-405 0 0,1-1-1 0 0,0 0 1 0 0,-1 0 0 0 0,12-6-1 0 0,4-2-6177 0 0,-9 5 145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3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120 449 13823 0 0,'0'0'315'0'0,"0"0"45"0"0,0 0 21 0 0,0 0-49 0 0,-1-2-220 0 0,0-3 325 0 0,-1 0-1 0 0,0-1 1 0 0,0 1-1 0 0,0 0 1 0 0,0 0-1 0 0,-1 0 1 0 0,-4-5-1 0 0,6 9 76 0 0,1 1 0 0 0,-10-19 1616 0 0,6 12-1696 0 0,-8-9 1616 0 0,11 15-1536 0 0,1 1-69 0 0,-2-1-294 0 0,-8-2-133 0 0,9 4-16 0 0,-1 0 0 0 0,1 0 0 0 0,0 0 0 0 0,-1 0 0 0 0,1 0 0 0 0,0 0 0 0 0,0 0 0 0 0,0 1 0 0 0,0-1 0 0 0,0 0 0 0 0,0 1 0 0 0,0-1 0 0 0,0 1 0 0 0,0-1 0 0 0,1 1 0 0 0,-2 1 0 0 0,-8 29 0 0 0,-2 4 0 0 0,9-30 0 0 0,0 0 0 0 0,1 0 0 0 0,0 0 0 0 0,0 1 0 0 0,1-1 0 0 0,0 1 0 0 0,0 0 0 0 0,0-1 0 0 0,1 1 0 0 0,0 0 0 0 0,0-1 0 0 0,1 1 0 0 0,-1 0 0 0 0,1-1 0 0 0,1 1 0 0 0,3 10 0 0 0,2-5 0 0 0,4-3 0 0 0,2-5 0 0 0,0-3 0 0 0,-7-2 0 0 0,0 0 0 0 0,-1-1 0 0 0,1 0 0 0 0,-1 0 0 0 0,1 0 0 0 0,-1-1 0 0 0,0 0 0 0 0,0 0 0 0 0,0 0 0 0 0,0-1 0 0 0,5-4 0 0 0,6-7 0 0 0,22-27 0 0 0,-34 37 0 0 0,2 0-11 0 0,-4 3 19 0 0,0 0 1 0 0,-1 0-1 0 0,1 0 0 0 0,0 0 1 0 0,-1-1-1 0 0,1 1 0 0 0,-1 0 0 0 0,0-1 1 0 0,1-2-1 0 0,2-3 363 0 0,-4 7 117 0 0,0 1 21 0 0,0 0-66 0 0,-2 1-294 0 0,1-1-148 0 0,-1 1 0 0 0,1-1-1 0 0,0 1 1 0 0,0 0 0 0 0,-1 0 0 0 0,1 0-1 0 0,0 0 1 0 0,0-1 0 0 0,0 2 0 0 0,0-1-1 0 0,0 0 1 0 0,0 0 0 0 0,0 0-1 0 0,0 0 1 0 0,0 1 0 0 0,0-1 0 0 0,1 0-1 0 0,-1 1 1 0 0,1-1 0 0 0,-1 0 0 0 0,1 1-1 0 0,-1 2 1 0 0,0 1-2 0 0,-1 3 1 0 0,1 1 0 0 0,0-1 0 0 0,0 0 0 0 0,1 0 0 0 0,0 1 0 0 0,1 8 0 0 0,11 51 0 0 0,-11-61 0 0 0,4 16 0 0 0,19 112 0 0 0,-19-76 0 0 0,-3 108 0 0 0,-5-124 0 0 0,-17 77 0 0 0,15-101-264 0 0,0 1-1 0 0,-10 19 1 0 0,14-37 180 0 0,-11-2-191 0 0,9-1 270 0 0,1 0 0 0 0,-1 0 1 0 0,1 0-1 0 0,0 0 0 0 0,-1 0 0 0 0,1-1 0 0 0,0 1 0 0 0,0-1 1 0 0,0 1-1 0 0,0-1 0 0 0,0 0 0 0 0,1 0 0 0 0,-1 0 1 0 0,0 0-1 0 0,-1-3 0 0 0,-2-1 2 0 0,2 1 16 0 0,0 1 0 0 0,1-1 0 0 0,-1 1 0 0 0,1-1 0 0 0,0 0 0 0 0,1 0 0 0 0,-1 0 0 0 0,-1-9 0 0 0,-3-44 168 0 0,4 37-148 0 0,-3-84-332 0 0,5 99 219 0 0,3-4 40 0 0,3-1-21 0 0,0-2 50 0 0,40-78-53 0 0,5-3 596 0 0,70-177 0 0 0,-98 215-26 0 0,37-65 0 0 0,-59 119-325 0 0,1 0 19 0 0,3-4 7 0 0,-4 4-10 0 0,-1 2-45 0 0,0 0-21 0 0,0 0-3 0 0,0 0-11 0 0,0 0-41 0 0,-1 2-17 0 0,-8 14-46 0 0,8-12-14 0 0,-3 14-15 0 0,2-7-64 0 0,3-7-13 0 0,3 6 13 0 0,6-3 13 0 0,-7-6 63 0 0,-1 0 0 0 0,1-1 0 0 0,0 1 0 0 0,-1-1 0 0 0,1 0 0 0 0,0 0 0 0 0,-1 0 0 0 0,1 0 1 0 0,0 0-1 0 0,0-1 0 0 0,-1 1 0 0 0,1-1 0 0 0,0 0 0 0 0,-1 0 0 0 0,5-2 0 0 0,26-7 3 0 0,-20 6 2 0 0,-8 2 25 0 0,0 0 0 0 0,0 1-1 0 0,1-1 1 0 0,9 0-1 0 0,-11 3 45 0 0,5 6-16 0 0,1 4-32 0 0,-3 3 20 0 0,1 5-29 0 0,-8-14-13 0 0,-1 0-2 0 0,2-1 2 0 0,-1-2 0 0 0,0 0 0 0 0,0-1 0 0 0,0 1 0 0 0,-1 0 0 0 0,1-1 0 0 0,0 1 0 0 0,-1 0 0 0 0,1-1 0 0 0,-1 1 0 0 0,0 0 0 0 0,0 1 0 0 0,-5 24 0 0 0,0 6 0 0 0,3-21 0 0 0,0 0 0 0 0,1 0 0 0 0,1 0 0 0 0,-1 18 0 0 0,2-28-4 0 0,0 0 0 0 0,0 0 0 0 0,0 1 0 0 0,1-1 0 0 0,-1 0 0 0 0,0 0 0 0 0,1 0-1 0 0,-1 0 1 0 0,1 0 0 0 0,0 1 0 0 0,0-1 0 0 0,-1 0 0 0 0,1-1 0 0 0,2 4 0 0 0,1 0-7 0 0,1 5 0 0 0,-2-6-31 0 0,4 6 18 0 0,5-2-30 0 0,-10-7 50 0 0,0-1 1 0 0,0 1-1 0 0,0-1 0 0 0,0 1 0 0 0,0-1 0 0 0,0 0 0 0 0,-1 0 0 0 0,1 1 0 0 0,0-1 0 0 0,0-1 0 0 0,0 1 0 0 0,0 0 0 0 0,0 0 0 0 0,0-1 0 0 0,3 0 0 0 0,-1-1 2 0 0,0 0 0 0 0,0 0 0 0 0,-1 0 0 0 0,1 0 0 0 0,-1 0 0 0 0,0-1 0 0 0,4-3 0 0 0,0-1 2 0 0,0 0 1 0 0,0-1-1 0 0,-1 0 0 0 0,-1 0 1 0 0,8-13-1 0 0,10-25 98 0 0,-2-1 0 0 0,-3-1 0 0 0,19-73 0 0 0,27-149 371 0 0,-63 265-460 0 0,1-15 57 0 0,-2 18-2 0 0,-3-5 220 0 0,4 33-298 0 0,6 28 0 0 0,-1-1-85 0 0,3 22 31 0 0,2 71-25 0 0,-10-107 74 0 0,0-15 9 0 0,-1-1 0 0 0,-1 1-1 0 0,-6 33 1 0 0,7-54 10 0 0,-1 1 0 0 0,0-1 0 0 0,-1 1 0 0 0,1-1 0 0 0,-3 5 0 0 0,-11 23 0 0 0,9-18 0 0 0,1-4 11 0 0,4-7 42 0 0,1-2 11 0 0,0 0 0 0 0,0-4-57 0 0,1 0 0 0 0,-1 0 0 0 0,1 0 0 0 0,0 1 0 0 0,0-1 0 0 0,0 0 0 0 0,0 0 0 0 0,1 1 0 0 0,0-1 0 0 0,4-6 0 0 0,2-2 17 0 0,17-18-1 0 0,3-6 49 0 0,-18 22-65 0 0,7-14 33 0 0,23-26 0 0 0,-39 53 13 0 0,-1 1 11 0 0,0 2-23 0 0,0 9-78 0 0,-2 1 25 0 0,-3-1 12 0 0,-1 0 0 0 0,1-1 0 0 0,1 1 0 0 0,1 1 0 0 0,2 1 0 0 0,1-9 0 0 0,0 0 0 0 0,0 0 0 0 0,0 0 0 0 0,1 0 0 0 0,-1 0 0 0 0,1 0 0 0 0,0 0 0 0 0,2 6 0 0 0,1 3 0 0 0,-4-10 0 0 0,1 0 0 0 0,-1 0 0 0 0,1 0 1 0 0,0 0-1 0 0,0 0 0 0 0,0 0 0 0 0,0-1 0 0 0,0 1 0 0 0,2 3 0 0 0,1 2-12 0 0,1 3-30 0 0,2 0 31 0 0,2-2 11 0 0,1-3 0 0 0,-7-5 3 0 0,0-1 0 0 0,0 0 0 0 0,1 1 0 0 0,-1-1 0 0 0,0-1 0 0 0,0 1 0 0 0,0 0 0 0 0,0-1 0 0 0,1 1 0 0 0,-1-1 0 0 0,0 0 0 0 0,0 0 0 0 0,0-1 1 0 0,-1 1-1 0 0,1 0 0 0 0,0-1 0 0 0,0 0 0 0 0,4-3 0 0 0,2-2 17 0 0,0-1 0 0 0,-1 0-1 0 0,13-16 1 0 0,-8 9 26 0 0,5-6 15 0 0,-1-1 0 0 0,15-26-1 0 0,-31 46-46 0 0,0-1-1 0 0,-1 1 1 0 0,1 0-1 0 0,0-1 1 0 0,-1 1-1 0 0,0 0 1 0 0,1-1-1 0 0,-1 1 0 0 0,0-1 1 0 0,0 1-1 0 0,-1 0 1 0 0,1-1-1 0 0,0 1 1 0 0,-2-3-1 0 0,2 1-1 0 0,0 3 41 0 0,0 1 16 0 0,0 0 22 0 0,0 0-26 0 0,-3 10-186 0 0,1 7 57 0 0,3 2 64 0 0,2-14 0 0 0,-1 0 0 0 0,0 0 2 0 0,5 20-15 0 0,-5-11-28 0 0,-1 15 29 0 0,0-15 12 0 0,3-1 0 0 0,-1-3-11 0 0,-2-9 9 0 0,-1 0-1 0 0,1-1 1 0 0,-1 1-1 0 0,0 0 1 0 0,1-1-1 0 0,-1 1 1 0 0,1-1-1 0 0,0 1 1 0 0,-1-1 0 0 0,1 1-1 0 0,-1-1 1 0 0,1 0-1 0 0,0 1 1 0 0,-1-1-1 0 0,1 0 1 0 0,0 1-1 0 0,0-1 1 0 0,-1 0-1 0 0,2 1 1 0 0,0-1-2 0 0,0 1 8 0 0,1 0 0 0 0,-1-1-1 0 0,1 1 1 0 0,0-1 0 0 0,-1 1 0 0 0,1-1 0 0 0,0 0 0 0 0,-1 0-1 0 0,1 0 1 0 0,-1-1 0 0 0,1 1 0 0 0,0-1 0 0 0,-1 1 0 0 0,1-1-1 0 0,-1 0 1 0 0,4-1 0 0 0,5-3 8 0 0,0-1 1 0 0,13-7-1 0 0,-16 8 34 0 0,65-44 150 0 0,-59 42-196 0 0,11-3 0 0 0,-13 6 0 0 0,4 2 0 0 0,-12 3 0 0 0,0 0 0 0 0,-2-1 3 0 0,0 0 1 0 0,1 0-1 0 0,-1 1 1 0 0,1-1-1 0 0,-1 0 1 0 0,0 1-1 0 0,1 0 1 0 0,-1 0-1 0 0,0 0 0 0 0,0 0 1 0 0,1 0-1 0 0,-1 0 1 0 0,0 0-1 0 0,0 1 1 0 0,0-1-1 0 0,2 2 0 0 0,2 2 16 0 0,17 12 9 0 0,14 12 24 0 0,-13-9-49 0 0,-17-14 8 0 0,-7-6-9 0 0,1 0 1 0 0,0 0 0 0 0,-1 0-1 0 0,1 0 1 0 0,0 0-1 0 0,-1 0 1 0 0,1 0 0 0 0,0 0-1 0 0,-1-1 1 0 0,1 1-1 0 0,0 0 1 0 0,-1-1 0 0 0,1 1-1 0 0,-1 0 1 0 0,1-1 0 0 0,-1 1-1 0 0,1 0 1 0 0,0-1-1 0 0,-1 0 2 0 0,73-49-4 0 0,-58 39 0 0 0,-3 3 0 0 0,0-2 0 0 0,1 2 0 0 0,21-13 0 0 0,-22 16 0 0 0,3 0 0 0 0,-10 4 0 0 0,15 1 0 0 0,-6 0 0 0 0,-13 0 0 0 0,1 0 0 0 0,-1 0 0 0 0,1 0 0 0 0,0 0 0 0 0,-1 0 0 0 0,1 0 0 0 0,-1 0 0 0 0,1-1 0 0 0,-1 1 0 0 0,1 0 0 0 0,1-2 0 0 0,-1 2 0 0 0,-1 0 0 0 0,1 0 0 0 0,-1-1 0 0 0,1 1 0 0 0,-1 0 0 0 0,1 0 0 0 0,-1 1 0 0 0,1-1 0 0 0,-1 0 0 0 0,0 0 0 0 0,1 1 0 0 0,2 0 0 0 0,11 3 0 0 0,6 3 0 0 0,-17-3 0 0 0,-1-1 0 0 0,9 6 0 0 0,-4 3 0 0 0,-3 5 0 0 0,-5-14-3 0 0,0 0-6 0 0,2 6 254 0 0,-2-4-1231 0 0,1-5-3100 0 0,8-5 2397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3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11975 0 0,'0'0'547'0'0,"0"0"-11"0"0,0 0-203 0 0,0 0 419 0 0,0 0 220 0 0,0 0 42 0 0,2-1 8 0 0,22-2 2346 0 0,-12 2-2482 0 0,1 0 1 0 0,-1-2-1 0 0,1 1 1 0 0,13-6-1 0 0,-9 1-505 0 0,0 1-1 0 0,0 1 1 0 0,1 1-1 0 0,-1 1 1 0 0,1 0 0 0 0,18 0-1 0 0,-32 3-379 0 0,-4 0-1 0 0,0 0 1 0 0,1 0-1 0 0,-1 0 1 0 0,1 0-1 0 0,-1 0 1 0 0,1 0-1 0 0,-1 0 1 0 0,0 0-1 0 0,1 0 1 0 0,-1 0-1 0 0,1 0 1 0 0,-1 0-1 0 0,1 0 1 0 0,-1 0-1 0 0,1 0 1 0 0,-1 0-1 0 0,0 1 1 0 0,1-1-1 0 0,-1 0 1 0 0,1 0-1 0 0,-1 0 1 0 0,1 1-1 0 0,8 6-76 0 0,-8-6-261 0 0,2 4 290 0 0,-1-2-2122 0 0,0-2-4919 0 0,-2-1 5041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3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15663 0 0,'0'0'356'0'0,"-1"2"50"0"0,1-2-294 0 0,0 0 0 0 0,0 1 1 0 0,-1-1-1 0 0,1 0 1 0 0,0 1-1 0 0,0-1 1 0 0,-1 1-1 0 0,1-1 1 0 0,0 0-1 0 0,0 1 1 0 0,0-1-1 0 0,0 1 0 0 0,0-1 1 0 0,0 1-1 0 0,0-1 1 0 0,0 1-1 0 0,0-1 1 0 0,0 0-1 0 0,0 1 1 0 0,0-1-1 0 0,0 1 1 0 0,0-1-1 0 0,0 1 0 0 0,0-1 1 0 0,0 0-1 0 0,1 1 1 0 0,-1-1-1 0 0,0 1 1 0 0,0-1-1 0 0,0 0 1 0 0,1 1-1 0 0,-1 0 0 0 0,2 0 164 0 0,-1 0 0 0 0,0-1-1 0 0,0 1 1 0 0,1 0 0 0 0,-1 0-1 0 0,1-1 1 0 0,-1 1 0 0 0,1-1-1 0 0,-1 1 1 0 0,2-1 0 0 0,4 2 297 0 0,0-1 1 0 0,1 0 0 0 0,12-1 0 0 0,0-2 669 0 0,30-7 1 0 0,-34 5-968 0 0,0 1 0 0 0,28-1 0 0 0,-43 4-536 0 0,1 0-1 0 0,0 0 1 0 0,0 1 0 0 0,0-1 0 0 0,-1 1 0 0 0,1-1 0 0 0,0 1-1 0 0,-1-1 1 0 0,1 1 0 0 0,0 0 0 0 0,-1 0 0 0 0,3 2 0 0 0,3 3-6187 0 0,-6-5-1711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3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45 300 15663 0 0,'0'0'356'0'0,"0"0"50"0"0,-2-1 20 0 0,1 0-320 0 0,-2-2 32 0 0,0-10 136 0 0,3 5 377 0 0,0 0 0 0 0,0 0 1 0 0,1 0-1 0 0,0-1 1 0 0,0 1-1 0 0,1 0 1 0 0,4-12-1 0 0,27-54 1861 0 0,-24 54-2330 0 0,0 1 1 0 0,11-36-1 0 0,-20 53-11 0 0,1-1 0 0 0,-1 1 0 0 0,0-1 0 0 0,0 0 0 0 0,0 1 0 0 0,0-1 0 0 0,-1-3 0 0 0,1 5 272 0 0,-5-5-278 0 0,1 0-93 0 0,-5 23 1296 0 0,-6 30-1276 0 0,2 1 0 0 0,-11 74 0 0 0,12-51-1144 0 0,-1 21 623 0 0,0-1 250 0 0,10-72 107 0 0,2-17-299 0 0,1-2-117 0 0,0 0-21 0 0,0 0-3 0 0,0 0 0 0 0,0 0 0 0 0,0 0 0 0 0,0 0-204 0 0,0 0-857 0 0,-1-3-379 0 0,-3-6-80 0 0,3 6-15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3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0,1 2 457 0 0,16 24 3220 0 0,-12-19-959 0 0,-5-6-2976 0 0,1 0 1 0 0,0 0 0 0 0,-1 0-1 0 0,1 0 1 0 0,0 0-1 0 0,0 0 1 0 0,0 0 0 0 0,0 0-1 0 0,0 0 1 0 0,0 0 0 0 0,0-1-1 0 0,0 1 1 0 0,0 0-1 0 0,0-1 1 0 0,0 1 0 0 0,0-1-1 0 0,0 1 1 0 0,1-1-1 0 0,-1 1 1 0 0,2-1 0 0 0,2 1 186 0 0,7 2 382 0 0,0 0-1 0 0,1-1 1 0 0,0-1-1 0 0,0 0 0 0 0,19-1 1 0 0,-22 0-506 0 0,66-3-966 0 0,-74 3 368 0 0,-2 0-140 0 0,0 0-572 0 0,1-1-253 0 0,6-2-51 0 0,-6 2-11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17503 0 0,'0'0'399'0'0,"0"0"60"0"0,0 0 21 0 0,0 0-59 0 0,2 2-204 0 0,-1-1-159 0 0,0-1-1 0 0,1 1 0 0 0,-1 0 1 0 0,0-1-1 0 0,1 1 0 0 0,-1-1 1 0 0,0 1-1 0 0,1-1 1 0 0,-1 0-1 0 0,1 1 0 0 0,-1-1 1 0 0,1 0-1 0 0,-1 0 0 0 0,1 0 1 0 0,-1 0-1 0 0,3-1 0 0 0,30-6 980 0 0,-4 0-129 0 0,-15 4-329 0 0,1-1-1 0 0,-1-1 0 0 0,21-8 1 0 0,-26 9-333 0 0,-8 4-193 0 0,-1-1-1 0 0,1 1 1 0 0,0-1-1 0 0,-1 1 1 0 0,1-1-1 0 0,0 1 1 0 0,0 0-1 0 0,2 0 1 0 0,25-3 82 0 0,-15 1-135 0 0,-1 0 0 0 0,-12 2-8 0 0,-1 0 0 0 0,1 0 1 0 0,0 0-1 0 0,-1 0 0 0 0,1 0 0 0 0,0 1 0 0 0,-1-1 0 0 0,1 0 1 0 0,0 0-1 0 0,-1 1 0 0 0,1-1 0 0 0,-1 0 0 0 0,1 1 0 0 0,-1-1 0 0 0,1 1 1 0 0,0 0-1 0 0,-1-1-36 0 0,1 1 1 0 0,-1-1-1 0 0,0 1 1 0 0,1-1-1 0 0,-1 1 1 0 0,0-1-1 0 0,0 1 1 0 0,0 0-1 0 0,1-1 1 0 0,-1 1-1 0 0,0-1 1 0 0,0 1-1 0 0,0 0 1 0 0,0-1-1 0 0,0 1 0 0 0,0 0 1 0 0,0-1-1 0 0,0 1 1 0 0,0 0-1 0 0,0-1 1 0 0,-1 1-1 0 0,1-1 1 0 0,0 1-1 0 0,0-1 1 0 0,-1 1-1 0 0,1 0 1 0 0,-1 0-1 0 0,-12 14-1397 0 0,1-3 418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3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133 187 11975 0 0,'1'-3'267'0'0,"4"-7"-40"0"0,1 1 1 0 0,-1-1-1 0 0,2 1 1 0 0,11-13-1 0 0,-8 10 1148 0 0,17-26 0 0 0,-20 26-514 0 0,-3 5-190 0 0,1-1-1 0 0,-1-1 1 0 0,0 1 0 0 0,4-14-1 0 0,-8 21-158 0 0,0 1 0 0 0,0 0 0 0 0,0-1-387 0 0,-1 0 0 0 0,0 1 0 0 0,0-1-1 0 0,0 1 1 0 0,0-1 0 0 0,1 1 0 0 0,-1-1 0 0 0,0 1 0 0 0,0 0-1 0 0,0-1 1 0 0,0 1 0 0 0,-1 0 0 0 0,-2 0-124 0 0,1 1 0 0 0,0 0 1 0 0,0 0-1 0 0,0 0 0 0 0,0 0 1 0 0,0 1-1 0 0,1-1 0 0 0,-1 1 0 0 0,0 0 1 0 0,-3 2-1 0 0,-25 25 38 0 0,26-23-3 0 0,-13 12 129 0 0,2 1-1 0 0,0 0 1 0 0,2 2 0 0 0,0 0-1 0 0,1 0 1 0 0,1 1 0 0 0,1 1-1 0 0,1 0 1 0 0,1 0 0 0 0,1 1-1 0 0,-7 34 1 0 0,14-50-165 0 0,0 0 0 0 0,0 1 0 0 0,1-1 0 0 0,0 1 0 0 0,0-1 0 0 0,1 0 0 0 0,0 1 0 0 0,1-1 0 0 0,0 0 0 0 0,3 9 0 0 0,-4-13 0 0 0,1-1 0 0 0,-1 0 0 0 0,1 1 0 0 0,0-1 0 0 0,0 0 0 0 0,0 0 0 0 0,0 0 0 0 0,0 0 0 0 0,0-1 0 0 0,1 1 0 0 0,0-1 0 0 0,-1 1 0 0 0,1-1 0 0 0,0 0 0 0 0,0 0 0 0 0,0 0 0 0 0,1 0 0 0 0,-1-1 0 0 0,0 1 0 0 0,1-1 0 0 0,-1 0 0 0 0,0 0 0 0 0,1 0 0 0 0,0 0 0 0 0,5 0 0 0 0,-2-1 0 0 0,-1 0 0 0 0,1-1 0 0 0,0 0 0 0 0,0 0 0 0 0,0 0 0 0 0,0 0 0 0 0,-1-1 0 0 0,1-1 0 0 0,-1 1 0 0 0,1-1 0 0 0,-1 0 0 0 0,0 0 0 0 0,0-1 0 0 0,-1 0 0 0 0,1 0 0 0 0,-1 0 0 0 0,1 0 0 0 0,-1-1 0 0 0,-1 0 0 0 0,1 0 0 0 0,-1-1 0 0 0,0 1 0 0 0,0-1 0 0 0,5-10 0 0 0,-2 2 80 0 0,-3 6 117 0 0,-1 0 0 0 0,1 0-1 0 0,-1 0 1 0 0,0 0 0 0 0,-1-1 0 0 0,0 1 0 0 0,-1-1-1 0 0,1 1 1 0 0,-1-18 0 0 0,-2 12-190 0 0,-1 0-1 0 0,0 0 1 0 0,-1 0 0 0 0,-7-19-1 0 0,2 5-89 0 0,-9-53 0 0 0,17 79-613 0 0,0 2-258 0 0,0 0-56 0 0,0 0-149 0 0,0 0-573 0 0,11-4-2289 0 0,-9 3 1974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3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19351 0 0,'0'0'439'0'0,"0"0"62"0"0,0 0 33 0 0,0 0-65 0 0,0 0-169 0 0,1-2 442 0 0,7-26 2778 0 0,-6 20-2979 0 0,0 0 1 0 0,1 0-1 0 0,0 0 0 0 0,0 0 1 0 0,1 1-1 0 0,5-9 1 0 0,-3 5-525 0 0,18-20-2623 0 0,-23 30 1907 0 0,0-1 0 0 0,1 0-1 0 0,-1 1 1 0 0,0-1 0 0 0,0 0-1 0 0,0 0 1 0 0,0 0 0 0 0,0 0-1 0 0,0 1 1 0 0,0-5 0 0 0,0 4-7651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3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21191 0 0,'0'0'480'0'0,"0"0"67"0"0,0 0 31 0 0,0 0-56 0 0,0 0-269 0 0,0 0 138 0 0,0 0 97 0 0,-2 0 21 0 0,-2 0-459 0 0,1 1 0 0 0,-1-1 0 0 0,1 0-1 0 0,-1 1 1 0 0,0 0 0 0 0,1 0 0 0 0,0 0 0 0 0,-1 0 0 0 0,1 0-1 0 0,0 1 1 0 0,-4 2 0 0 0,-5 1-40 0 0,-9 3-10 0 0,6 0 0 0 0,13-7 0 0 0,2-1 0 0 0,0 0 0 0 0,1 0 0 0 0,-1 0 0 0 0,0 1 0 0 0,0-1 0 0 0,1 0 0 0 0,-1 0 0 0 0,0 0 0 0 0,0 0 0 0 0,1 0 0 0 0,-1 0 0 0 0,0 0 0 0 0,0 0 0 0 0,1 0 0 0 0,-1 1 0 0 0,0-1 0 0 0,0 0 0 0 0,0 0 0 0 0,1 0 0 0 0,-1 1 0 0 0,0-1 0 0 0,0 0 0 0 0,0 0 0 0 0,0 0 0 0 0,1 1 0 0 0,-1-1 0 0 0,0 0 0 0 0,0 0 0 0 0,0 1 0 0 0,0-1 0 0 0,0 0 0 0 0,0 0 0 0 0,0 1 0 0 0,0-1 0 0 0,0 0 0 0 0,0 0 0 0 0,0 1 0 0 0,0-1 0 0 0,0 0 0 0 0,0 1 0 0 0,0-1 0 0 0,0 0 0 0 0,0 0 0 0 0,0 1 0 0 0,0-1 0 0 0,0 0 0 0 0,0 0 0 0 0,0 1 0 0 0,-1-1 0 0 0,1 0 0 0 0,0 0 0 0 0,0 0 0 0 0,0 1 0 0 0,0-1 0 0 0,-1 0 0 0 0,1 0 0 0 0,0 0 0 0 0,0 1 0 0 0,0-1 0 0 0,-1 0 0 0 0,1 0 0 0 0,0 0 0 0 0,0 0 0 0 0,-1 0 0 0 0,1 0 0 0 0,0 1 0 0 0,-1-1 0 0 0,6 1-2 0 0,0 0 0 0 0,1 0 0 0 0,-1 0 1 0 0,0-1-1 0 0,0 0 0 0 0,0 0 0 0 0,1 0 0 0 0,6-1 0 0 0,-5 0 24 0 0,1 0 1 0 0,-1 1-1 0 0,13 1 0 0 0,-16-1 102 0 0,-1 1-1 0 0,1 0 1 0 0,0 0-1 0 0,0 0 1 0 0,0 0-1 0 0,-1 0 1 0 0,1 1-1 0 0,-1 0 1 0 0,1-1-1 0 0,-1 1 1 0 0,0 1-1 0 0,0-1 1 0 0,1 0-1 0 0,-1 1 1 0 0,4 4-1 0 0,-1 4-123 0 0,-6-7 0 0 0,1 0 0 0 0,-1 0 0 0 0,1 1 0 0 0,-1-1 0 0 0,0 0 0 0 0,-1 0 0 0 0,1 1 0 0 0,-1-1 0 0 0,0 0 0 0 0,0 0 0 0 0,0 0 0 0 0,-1 0 0 0 0,1 0 0 0 0,-1 0 0 0 0,-4 6 0 0 0,-2 4 0 0 0,-1-1 0 0 0,0-1 0 0 0,-11 12 0 0 0,-7 2 0 0 0,-5 1 0 0 0,28-21 0 0 0,13-8 0 0 0,4-1 0 0 0,-11 3 0 0 0,1 1 0 0 0,-1-1 0 0 0,0 0 0 0 0,0 1 0 0 0,1 0 0 0 0,-1-1 0 0 0,0 1 0 0 0,0 0 0 0 0,0 0 0 0 0,1 0 0 0 0,-1 1 0 0 0,-1-1 0 0 0,1 0 0 0 0,0 1 0 0 0,0-1 0 0 0,0 1 0 0 0,-1 0 0 0 0,1 0 0 0 0,-1-1 0 0 0,1 1 0 0 0,0 3 0 0 0,4 4 0 0 0,0 2 0 0 0,-1-1 0 0 0,4 14 0 0 0,-2-7 0 0 0,-4-9 0 0 0,0 1 0 0 0,0 0 0 0 0,-1 1 0 0 0,0-1 0 0 0,0 0 0 0 0,0 18 0 0 0,-2-22 0 0 0,0 0 0 0 0,0 0 0 0 0,-1 1 0 0 0,0-1 0 0 0,0 0 0 0 0,0 0 0 0 0,0 0 0 0 0,-1 0 0 0 0,0-1 0 0 0,0 1 0 0 0,0 0 0 0 0,-1-1 0 0 0,0 0 0 0 0,-4 6 0 0 0,6-7 0 0 0,-1-1 0 0 0,0 0 0 0 0,0 0 0 0 0,0 0 0 0 0,0 0 0 0 0,0-1 0 0 0,0 1 0 0 0,0 0 0 0 0,0-1 0 0 0,-1 0 0 0 0,1 1 0 0 0,-1-1 0 0 0,1 0 0 0 0,-1 0 0 0 0,1 0 0 0 0,-1-1 0 0 0,0 1 0 0 0,0-1 0 0 0,-5 1 0 0 0,1 0 0 0 0,1-1 0 0 0,0 0 0 0 0,0 0 0 0 0,0-1 0 0 0,-1 0 0 0 0,1 0 0 0 0,0 0 0 0 0,0-1 0 0 0,0 1 0 0 0,-7-5 0 0 0,0 1 0 0 0,1-2 0 0 0,0 1 0 0 0,-13-10 0 0 0,-2-7-64 0 0,26 22-273 0 0,-3-6-307 0 0,3 6-2652 0 0,1 1-3585 0 0,0 0-201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4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19351 0 0,'0'0'886'0'0,"0"0"-21"0"0,3-1-554 0 0,21-7 609 0 0,38-13 2290 0 0,-59 19-3157 0 0,0 1-1 0 0,-1 0 1 0 0,1-1-1 0 0,0 1 1 0 0,0 0-1 0 0,0 1 1 0 0,0-1-1 0 0,0 0 1 0 0,3 1-1 0 0,4-2 376 0 0,-5 0-308 0 0,4 0 212 0 0,0-1-1 0 0,17-1 0 0 0,-21 3-326 0 0,33-10 67 0 0,-34 10 123 0 0,-4 1-165 0 0,1 0 0 0 0,-1-1 0 0 0,0 1 0 0 0,0 0 0 0 0,0 0 0 0 0,0 0 0 0 0,1 0 0 0 0,-1 0 0 0 0,0 0 0 0 0,0 0 0 0 0,1 0 0 0 0,-1 0 0 0 0,0 0 0 0 0,0 0 0 0 0,0 0 0 0 0,1 0 0 0 0,-1 0 0 0 0,0 0 0 0 0,0 0 0 0 0,1 0 0 0 0,-1 0 0 0 0,0 0 0 0 0,0 0 0 0 0,0 0 0 0 0,1 0 0 0 0,-1 0 0 0 0,0 0 0 0 0,0 0 0 0 0,1 0 0 0 0,-1 1 0 0 0,0-1 0 0 0,0 0 0 0 0,0 0 0 0 0,0 0 0 0 0,1 1 0 0 0,-1 1 40 0 0,0 0 0 0 0,1 0 0 0 0,-1 1 1 0 0,0-1-1 0 0,0 0 0 0 0,0 0 0 0 0,-1 1 0 0 0,1-1 0 0 0,-1 2 0 0 0,-2 11-70 0 0,-1-2 0 0 0,-1 1 0 0 0,-8 19 0 0 0,6-18 0 0 0,1 1 0 0 0,-5 23 0 0 0,3 1 0 0 0,1 0 0 0 0,2 0 0 0 0,2 1 0 0 0,3 54 0 0 0,0 3 0 0 0,0-92 0 0 0,1 30 0 0 0,-1-25 0 0 0,-3 0 0 0 0,-4 0 0 0 0,-1-3 0 0 0,-3-2 0 0 0,8-4-65 0 0,0-1 0 0 0,1 0 0 0 0,-1 0 1 0 0,0 0-1 0 0,0 0 0 0 0,0 0 0 0 0,-5 0 0 0 0,1 0-292 0 0,5-1-151 0 0,2 0 65 0 0,-10-4 278 0 0,9 3 165 0 0,1 1 0 0 0,-1 0 0 0 0,0 0 0 0 0,1 0 0 0 0,-1 0 0 0 0,1-1 0 0 0,-1 1 0 0 0,1 0 0 0 0,-1 0 0 0 0,1-1 0 0 0,-1 1 0 0 0,1 0 0 0 0,-1-1 0 0 0,1 1 0 0 0,-1-1 0 0 0,1 1 0 0 0,0-1 0 0 0,-1 1 0 0 0,1-1 0 0 0,0 1 0 0 0,-1-1 0 0 0,1 1 0 0 0,0-1 0 0 0,0 1 0 0 0,0-1 0 0 0,-1 1 0 0 0,1-1 0 0 0,0 1 0 0 0,0-1 0 0 0,0 0 0 0 0,0 1 0 0 0,0-2 0 0 0,0 0 0 0 0,-4-16-45 0 0,2 0 1 0 0,0 0-1 0 0,0-24 0 0 0,0-11-219 0 0,-1 5-725 0 0,3 28 217 0 0,-4-24 0 0 0,3 39 573 0 0,1 3 134 0 0,-1 0 1 0 0,1 0-1 0 0,-1 0 0 0 0,0 1 1 0 0,1-1-1 0 0,-1 0 0 0 0,0 0 1 0 0,0 1-1 0 0,0-1 1 0 0,0 1-1 0 0,0-1 0 0 0,-1 1 1 0 0,0-2-1 0 0,-9-8 226 0 0,7 11-17 0 0,3 0-64 0 0,-1 0 395 0 0,2 0 33 0 0,0 0-65 0 0,-1 2-294 0 0,-1 5-61 0 0,2-6-22 0 0,0 0-1 0 0,0 0 1 0 0,0 0 0 0 0,0 0-1 0 0,0-1 1 0 0,0 1 0 0 0,1 0-1 0 0,-1 0 1 0 0,0 0 0 0 0,0 0-1 0 0,1-1 1 0 0,-1 1 0 0 0,0 0-1 0 0,1 0 1 0 0,-1-1 0 0 0,1 1-1 0 0,-1 0 1 0 0,1-1 0 0 0,-1 1-1 0 0,1 0 1 0 0,-1-1 0 0 0,2 2-1 0 0,14 8 385 0 0,-2-4-493 0 0,-5-2 292 0 0,0 0 1 0 0,1-1 0 0 0,-1 0 0 0 0,1 0 0 0 0,18 2 0 0 0,-3-3 41 0 0,-13-1-185 0 0,-1-1-1 0 0,22 0 1 0 0,-31 0-106 0 0,-1 0 1 0 0,1 0-1 0 0,0-1 1 0 0,-1 1-1 0 0,1 0 1 0 0,0 0-1 0 0,0-1 0 0 0,-1 1 1 0 0,1-1-1 0 0,-1 0 1 0 0,1 1-1 0 0,0-1 1 0 0,-1 0-1 0 0,1 0 0 0 0,-1 0 1 0 0,2-1-1 0 0,2-2-140 0 0,-4 3-556 0 0,1 0-258 0 0,1 0 488 0 0,-1-1 0 0 0,0 1 0 0 0,0-1 0 0 0,0 1 0 0 0,1-1 0 0 0,-2 0 0 0 0,1 0 0 0 0,0 0 0 0 0,0 0 0 0 0,-1-1 0 0 0,1 1 0 0 0,-1 0 0 0 0,1-1 0 0 0,-1 1 0 0 0,0-1 0 0 0,1-2 0 0 0,-1 2-1581 0 0</inkml:trace>
  <inkml:trace contextRef="#ctx0" brushRef="#br0" timeOffset="1">685 189 19351 0 0,'0'0'439'0'0,"0"0"62"0"0,0 0 33 0 0,0 0-65 0 0,9 7 2557 0 0,-4-5-2646 0 0,0 0-1 0 0,-1 0 1 0 0,1-1-1 0 0,0 0 1 0 0,0 0-1 0 0,0 0 0 0 0,8 0 1 0 0,39-4 1611 0 0,-10 1-243 0 0,-3-1-363 0 0,-20 0-2718 0 0,1 2-6526 0 0,-22-1 4665 0 0,-8-10-4397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4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13823 0 0,'0'4'213'0'0,"0"0"0"0"0,0 0 0 0 0,0 0 0 0 0,-1 1 0 0 0,-1 5 0 0 0,-1 6 5 0 0,3-10 166 0 0,0-5 1610 0 0,0-1 1417 0 0,3 6 1447 0 0,4 0-3456 0 0,5-4-1099 0 0,-1 0 0 0 0,0-1 0 0 0,1 0 0 0 0,-1-1 0 0 0,1 0 0 0 0,-1-1 0 0 0,15-2 0 0 0,-23 2-424 0 0,0 1-1 0 0,0-1 0 0 0,0 1 0 0 0,-1-1 0 0 0,1 0 1 0 0,0 0-1 0 0,0 0 0 0 0,0-1 0 0 0,-1 1 0 0 0,1-1 1 0 0,-1 1-1 0 0,1-1 0 0 0,4-4 0 0 0,-1 1-766 0 0,4-3-528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4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219 153 11975 0 0,'0'0'267'0'0,"0"0"42"0"0,0 0 17 0 0,0 0-28 0 0,0 0-126 0 0,0 0 204 0 0,0 0 111 0 0,0 0 22 0 0,0 0 71 0 0,0 0 286 0 0,-13 11 4336 0 0,13-11-5174 0 0,0 0 0 0 0,-1 0 0 0 0,1 0 0 0 0,0 0 1 0 0,0 0-1 0 0,-1 0 0 0 0,1 0 0 0 0,0 0 0 0 0,0 0 0 0 0,-1 0 0 0 0,1 0 0 0 0,0 0 0 0 0,0 0 0 0 0,-1 0 0 0 0,1 0 0 0 0,0 0 0 0 0,0 0 0 0 0,-1-1 0 0 0,1 1 0 0 0,0 0 1 0 0,0 0-1 0 0,0 0 0 0 0,-1 0 0 0 0,1 0 0 0 0,0-1 0 0 0,0 1 0 0 0,0 0 0 0 0,0 0 0 0 0,-1 0 0 0 0,1-1 0 0 0,0 1 0 0 0,0 0 0 0 0,0 0 0 0 0,0-1 0 0 0,0 1 1 0 0,0 0-1 0 0,0 0 0 0 0,0-1 0 0 0,0 1 0 0 0,0 0 0 0 0,0 0 0 0 0,0-1 0 0 0,0 1 0 0 0,0 0 0 0 0,0 0 0 0 0,0-1 0 0 0,0 1 0 0 0,0 0 0 0 0,0 0 0 0 0,0-1 1 0 0,0 1-1 0 0,0 0 0 0 0,0 0 0 0 0,0 0 0 0 0,1-1 0 0 0,-1 1 0 0 0,0 0 0 0 0,0 0 0 0 0,0-1 0 0 0,11-20 2154 0 0,-7 14-1848 0 0,6-9-334 0 0,0 0 0 0 0,20-23 0 0 0,-6 7 0 0 0,-18 24 0 0 0,-4 1 72 0 0,-2 6 299 0 0,-14 1 1218 0 0,8 1-1580 0 0,3 0-9 0 0,-1 0 1 0 0,1 0-1 0 0,0 0 1 0 0,0 0-1 0 0,0 0 1 0 0,-1 1-1 0 0,2 0 1 0 0,-1-1-1 0 0,0 1 1 0 0,0 0-1 0 0,0 0 1 0 0,1 1-1 0 0,-1-1 1 0 0,-2 3-1 0 0,-8 10 0 0 0,-13 10 0 0 0,20-19 0 0 0,1-1 0 0 0,0 1 0 0 0,0 0 0 0 0,1 1 0 0 0,-1-1 0 0 0,1 1 0 0 0,-6 14 0 0 0,-2 3 0 0 0,-16 19 0 0 0,17-26 0 0 0,-12 21 0 0 0,11-14 0 0 0,-19 41 0 0 0,29-59 2 0 0,-6 15 125 0 0,-6 24-1 0 0,12-38-94 0 0,1 1 1 0 0,0-1-1 0 0,0 1 0 0 0,1-1 0 0 0,-1 1 1 0 0,2-1-1 0 0,0 10 0 0 0,-1-12-6 0 0,0-4-26 0 0,0 1 0 0 0,0-1 0 0 0,0 1-1 0 0,1-1 1 0 0,-1 1 0 0 0,0-1 0 0 0,0 1-1 0 0,1-1 1 0 0,-1 1 0 0 0,1-1 0 0 0,0 1 0 0 0,-1-1-1 0 0,2 2 1 0 0,-1 1 9 0 0,1 1 0 0 0,-1-1 0 0 0,1 0 0 0 0,0 0 0 0 0,0 0 0 0 0,1 0 0 0 0,-1 0 0 0 0,1-1 0 0 0,0 1 1 0 0,0-1-1 0 0,0 1 0 0 0,0-1 0 0 0,1 0 0 0 0,-1 0 0 0 0,1-1 0 0 0,-1 1 0 0 0,1-1 0 0 0,0 1 0 0 0,0-1 0 0 0,1-1 0 0 0,-1 1 0 0 0,5 1 0 0 0,25 4 326 0 0,-33-7-37 0 0,-1 0 13 0 0,12-1-92 0 0,0-1-199 0 0,0 0 1 0 0,0-1 0 0 0,21-7-1 0 0,-29 8-75 0 0,-1-1 0 0 0,1 1 0 0 0,-1 0 0 0 0,1-1 0 0 0,-1 0 0 0 0,5-5 0 0 0,-2 1-13 0 0,3-1 101 0 0,-1-1 0 0 0,-1 0 0 0 0,0-1 0 0 0,0 0 0 0 0,-1 0 0 0 0,5-11 0 0 0,1-4 74 0 0,12-39-1 0 0,-17 40-99 0 0,-1-1 0 0 0,-1 0-1 0 0,-1 0 1 0 0,-1-1 0 0 0,-2 1 0 0 0,0 0 0 0 0,-2-1-1 0 0,-1 1 1 0 0,-8-41 0 0 0,9 60-137 0 0,0 1 0 0 0,-1 0 1 0 0,0 0-1 0 0,0-1 0 0 0,0 1 0 0 0,-1 1 0 0 0,1-1 0 0 0,-1 0 0 0 0,0 1 1 0 0,-1-1-1 0 0,1 1 0 0 0,-1 0 0 0 0,0 0 0 0 0,-6-4 0 0 0,7 5 7 0 0,0 1 1 0 0,-1 0-1 0 0,0 0 0 0 0,1 1 0 0 0,-1-1 0 0 0,0 1 0 0 0,0 0 0 0 0,0 0 0 0 0,0 0 0 0 0,0 0 0 0 0,0 1 0 0 0,0-1 0 0 0,0 1 0 0 0,0 0 0 0 0,0 0 0 0 0,0 1 1 0 0,0-1-1 0 0,0 1 0 0 0,0 0 0 0 0,-4 2 0 0 0,5-2-346 0 0,0 0 0 0 0,0 0 0 0 0,0 1 0 0 0,0-1 0 0 0,1 1 0 0 0,-1 0 0 0 0,1 0 0 0 0,-1 0 0 0 0,1 0 0 0 0,0 0 0 0 0,-3 3 0 0 0,-1 5-6702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4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71 13703 0 0,'0'0'307'0'0,"0"0"45"0"0,0 0 24 0 0,0 0-39 0 0,0 0-95 0 0,0 0 407 0 0,0 0 204 0 0,0 0 41 0 0,0 0-41 0 0,0 0-205 0 0,0 0-88 0 0,-6-10 1024 0 0,-2-4 1281 0 0,7 12-2420 0 0,1 2-43 0 0,0 0-18 0 0,0 0-7 0 0,0-2-21 0 0,0 0-211 0 0,0 0 0 0 0,0-1 0 0 0,1 1-1 0 0,-1 0 1 0 0,1-1 0 0 0,-1 1 0 0 0,1 0 0 0 0,0 0 0 0 0,-1 0 0 0 0,3-4-1 0 0,-2 4-105 0 0,-1 2-100 0 0,0 0-34 0 0,0 0-1 0 0,0 2 62 0 0,0 0 21 0 0,0-1 0 0 0,-1 1-1 0 0,1 0 1 0 0,-1-1-1 0 0,1 1 1 0 0,-1-1 0 0 0,1 1-1 0 0,-1-1 1 0 0,0 1 0 0 0,0-1-1 0 0,0 0 1 0 0,0 1-1 0 0,0-1 1 0 0,0 0 0 0 0,0 0-1 0 0,0 0 1 0 0,-3 2-1 0 0,1-1-28 0 0,-3 0 19 0 0,4-14-24 0 0,2 9 71 0 0,0 0 0 0 0,1 0 0 0 0,-1-1 0 0 0,1 1 0 0 0,0 0 0 0 0,0 0 0 0 0,0 0 0 0 0,2-4 0 0 0,-3 5 18 0 0,0 2-89 0 0,0 0-25 0 0,0 0-92 0 0,0 0-387 0 0,0 0-169 0 0,0 0-30 0 0,-2 10-1992 0 0,1-8 605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55 360 919 0 0,'0'0'350'0'0,"0"0"1131"0"0,0 0 499 0 0,0 0 100 0 0,0 0-73 0 0,0 0-397 0 0,0 0-176 0 0,0 0-33 0 0,4-10 2254 0 0,-3 6-3267 0 0,-1 1 0 0 0,1 0 0 0 0,-1-1 0 0 0,0 1 0 0 0,0 0 0 0 0,0 0 0 0 0,0-1 0 0 0,-2-3 0 0 0,1-22 1463 0 0,15-76 1477 0 0,-12 68-2670 0 0,-3 30-494 0 0,1-1 0 0 0,1 1 1 0 0,1-12-1 0 0,2-12 411 0 0,-3 22-523 0 0,0-1-1 0 0,1 1 0 0 0,0-1 1 0 0,6-13-1 0 0,-4 12 304 0 0,-7 19 302 0 0,-7 20 259 0 0,-2 9-916 0 0,8-24 0 0 0,-1 1 0 0 0,-10 19 0 0 0,12-27 0 0 0,1-1 0 0 0,0 0 0 0 0,1 1 0 0 0,-1 0 0 0 0,1-1 0 0 0,0 1 0 0 0,0 11 0 0 0,-2 11 0 0 0,-1-7 0 0 0,-9 48 0 0 0,8-50 0 0 0,1-1 0 0 0,1 1 0 0 0,1 1 0 0 0,1-1 0 0 0,1 0 0 0 0,3 37 0 0 0,-2-53 0 0 0,0 4 6 0 0,0 0 0 0 0,0 1 0 0 0,1-1-1 0 0,0 0 1 0 0,1 0 0 0 0,-1 0 0 0 0,1 0 0 0 0,1 0-1 0 0,-1-1 1 0 0,8 10 0 0 0,-9-13 3 0 0,0-1 0 0 0,0 1 0 0 0,0-1 1 0 0,0 1-1 0 0,1-1 0 0 0,4 4 0 0 0,-4-4-2 0 0,-1 0 1 0 0,1 0-1 0 0,-1 0 0 0 0,1 0 0 0 0,0 0 1 0 0,0 0-1 0 0,0-1 0 0 0,0 0 1 0 0,4 2-1 0 0,0-1 3 0 0,6 1 43 0 0,-9-2-40 0 0,0 0 0 0 0,0-1 0 0 0,1 1-1 0 0,-1-1 1 0 0,0 0 0 0 0,0 0 0 0 0,1 0 0 0 0,-1 0 0 0 0,0-1-1 0 0,0 1 1 0 0,0-1 0 0 0,1-1 0 0 0,5-1 0 0 0,-3 0 10 0 0,-3 1 19 0 0,-1 1-34 0 0,0 0 0 0 0,-1 0-1 0 0,1-1 1 0 0,-1 1-1 0 0,1-1 1 0 0,-1 0 0 0 0,1 0-1 0 0,-1 0 1 0 0,0 0 0 0 0,0 0-1 0 0,0 0 1 0 0,0-1-1 0 0,0 1 1 0 0,-1-1 0 0 0,1 1-1 0 0,-1-1 1 0 0,0 0-1 0 0,1 1 1 0 0,0-6 0 0 0,-1 6-10 0 0,1-3 24 0 0,1-1 1 0 0,-1 1-1 0 0,-1-1 0 0 0,1 0 0 0 0,-1 0 1 0 0,0 1-1 0 0,-1-1 0 0 0,1 0 1 0 0,-1 0-1 0 0,0 0 0 0 0,0 0 0 0 0,-1 0 1 0 0,-1-7-1 0 0,-2-3 56 0 0,4 13-64 0 0,-1 0 1 0 0,1 0-1 0 0,-1 0 0 0 0,0 0 0 0 0,-1 0 0 0 0,0-3 0 0 0,-1 1 1 0 0,0 1 0 0 0,0 0 0 0 0,0 0 0 0 0,-8-7 0 0 0,-1 2-15 0 0,7 9 0 0 0,2 1 0 0 0,-1-1-69 0 0,-1 0 0 0 0,1 0 0 0 0,-1 1 0 0 0,1 0 0 0 0,-1-1 0 0 0,1 2 0 0 0,-1-1-1 0 0,1 0 1 0 0,0 1 0 0 0,-6 3 0 0 0,-3 2-570 0 0,-22 17 0 0 0,17-11 316 0 0,16-12 83 0 0,0 0-1 0 0,1 1 1 0 0,-1-1 0 0 0,1 0 0 0 0,-1 1 0 0 0,1-1 0 0 0,-1 1 0 0 0,1-1-1 0 0,0 1 1 0 0,-1 0 0 0 0,1-1 0 0 0,0 1 0 0 0,0 0 0 0 0,1 0-1 0 0,-1 0 1 0 0,-1 2 0 0 0,11 5-1739 0 0,-8-7 1641 0 0,3 0-344 0 0,-1 1 0 0 0,1-1-1 0 0,0 1 1 0 0,6 2 0 0 0,-8-4-1146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25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19351 0 0,'0'0'439'0'0,"0"0"62"0"0,0 0 33 0 0,0 0-65 0 0,0 0-169 0 0,0 0 442 0 0,0 0 229 0 0,0 0 42 0 0,0 0-59 0 0,0 0-289 0 0,0 0-121 0 0,0 0-28 0 0,0 0-72 0 0,0 0-217 0 0,0 0 161 0 0,0 0 100 0 0,0 0 21 0 0,0 0-66 0 0,-2 0-294 0 0,-8 1-147 0 0,-1 0 0 0 0,1 1 0 0 0,0 1 0 0 0,0-1 0 0 0,-1 2 0 0 0,2-1 0 0 0,-1 2 0 0 0,-10 5 0 0 0,-7 2-4 0 0,20-7 2 0 0,7-5 0 0 0,0 1 0 0 0,0-1 0 0 0,0 0 0 0 0,0 0 0 0 0,0 1 0 0 0,1-1 0 0 0,-1 0 0 0 0,0 1 0 0 0,0-1 0 0 0,0 0 0 0 0,1 0 0 0 0,-1 0 0 0 0,0 1 0 0 0,0-1 0 0 0,1 0 0 0 0,-1 0 0 0 0,0 0 0 0 0,0 1 0 0 0,1-1 0 0 0,-1 0 0 0 0,0 0 0 0 0,1 0 0 0 0,-1 0 0 0 0,6 1 0 0 0,0 0 0 0 0,-1 0 0 0 0,1 0 0 0 0,0-1 0 0 0,-1 0 0 0 0,1 0 0 0 0,0-1 0 0 0,-1 0 0 0 0,1 0 0 0 0,5-1 0 0 0,2-1 0 0 0,21-3 236 0 0,-13 2 175 0 0,0 0 1 0 0,0 2 0 0 0,30-1 0 0 0,-26 8-247 0 0,-24-5-165 0 0,0 0 0 0 0,0 0 0 0 0,0 1 0 0 0,0-1 0 0 0,0 0 0 0 0,0 0 0 0 0,0 1 0 0 0,0-1 0 0 0,-1 1 0 0 0,1-1 0 0 0,0 1 0 0 0,0-1 0 0 0,0 1 0 0 0,-1-1 0 0 0,1 1 0 0 0,0 0 0 0 0,-1-1 0 0 0,1 1 0 0 0,0 0 0 0 0,-1 0 0 0 0,1-1 0 0 0,-1 1 0 0 0,0 0 0 0 0,1 0 0 0 0,-1 0 0 0 0,1 1 0 0 0,0 1 0 0 0,0-1 0 0 0,0 1 0 0 0,0-1 0 0 0,-1 1 0 0 0,1-1 0 0 0,-1 1 0 0 0,0-1 0 0 0,1 1 0 0 0,-1-1 0 0 0,0 1 0 0 0,0-1 0 0 0,-1 1 0 0 0,1-1 0 0 0,0 1 0 0 0,-1-1 0 0 0,0 1 0 0 0,1-1 0 0 0,-1 1 0 0 0,0-1 0 0 0,0 0 0 0 0,-2 3 0 0 0,-4 6 0 0 0,0 0 0 0 0,-16 18 0 0 0,4-5 0 0 0,16-20 0 0 0,0 0 0 0 0,0 0 0 0 0,0 0 0 0 0,0-1 0 0 0,-1 1 0 0 0,0-1 0 0 0,0 0 0 0 0,0 0 0 0 0,-5 3 0 0 0,1-3 0 0 0,5-2 0 0 0,3-1 0 0 0,0 0 0 0 0,0 0 0 0 0,0 0 0 0 0,0 0 0 0 0,0 0 0 0 0,0 0 0 0 0,0 0 0 0 0,0 0 0 0 0,0 0 0 0 0,0 0 0 0 0,0 0 0 0 0,0 1 0 0 0,0-1 0 0 0,0 0 0 0 0,0 0 0 0 0,0 0 0 0 0,0 0 0 0 0,0 0 0 0 0,0 0 0 0 0,0 0 0 0 0,0 0 0 0 0,0 0 0 0 0,0 0 0 0 0,0 0 0 0 0,14 4 0 0 0,-10-2 0 0 0,0-1 0 0 0,0 2 0 0 0,0-1 0 0 0,0 0 0 0 0,-1 1 0 0 0,1 0 0 0 0,-1 0 0 0 0,1 0 0 0 0,-1 0 0 0 0,3 4 0 0 0,28 40 0 0 0,-22-28 0 0 0,-11-18 0 0 0,8 11 108 0 0,-1 0-1 0 0,0 0 0 0 0,-1 1 1 0 0,10 23-1 0 0,-16-32-88 0 0,0-1 0 0 0,0 0 1 0 0,0 0-1 0 0,-1 1 0 0 0,1-1 0 0 0,-1 0 1 0 0,0 1-1 0 0,0-1 0 0 0,0 1 0 0 0,0-1 0 0 0,-1 0 1 0 0,1 1-1 0 0,-1-1 0 0 0,0 0 0 0 0,0 0 1 0 0,0 1-1 0 0,0-1 0 0 0,-1 0 0 0 0,1 0 0 0 0,-1 0 1 0 0,0 0-1 0 0,1-1 0 0 0,-1 1 0 0 0,-1 0 1 0 0,1-1-1 0 0,-3 3 0 0 0,-2 1-19 0 0,0-1 0 0 0,-1 0 0 0 0,0 0 0 0 0,1-1 0 0 0,-1 0 0 0 0,-1-1 0 0 0,1 1 0 0 0,0-2 0 0 0,-1 1 0 0 0,1-1 0 0 0,-1 0 0 0 0,-11 0 0 0 0,1-1 0 0 0,0 0 0 0 0,0-1 0 0 0,-1-1 0 0 0,-30-5 0 0 0,42 4-146 0 0,0 0 1 0 0,1 0-1 0 0,0 0 0 0 0,0-1 1 0 0,-1 0-1 0 0,1 0 0 0 0,1-1 0 0 0,-1 0 1 0 0,1 0-1 0 0,-8-6 0 0 0,10 6-35 0 0,0 0 0 0 0,0-1-1 0 0,0 1 1 0 0,0-1 0 0 0,1 0-1 0 0,-1 0 1 0 0,1 0 0 0 0,1 0-1 0 0,-1 0 1 0 0,1-1 0 0 0,0 1-1 0 0,0-1 1 0 0,-2-10 0 0 0,0-7-1766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0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92 171 6447 0 0,'1'-4'-155'0'0,"1"-7"3848"0"0,-2 12-3586 0 0,-1-1 1 0 0,0 1-1 0 0,1-1 0 0 0,-1 1 1 0 0,0-1-1 0 0,1 0 1 0 0,-1 1-1 0 0,0-1 1 0 0,1 0-1 0 0,-1 1 1 0 0,0-1-1 0 0,0 0 0 0 0,1 0 1 0 0,-2 0-1 0 0,-9 4 1472 0 0,5-1-1067 0 0,1 0 0 0 0,0 0 0 0 0,-1 0 0 0 0,0-1 0 0 0,1 0 0 0 0,-11 2 0 0 0,14-4 0 0 0,2 0 0 0 0,-9 4 297 0 0,5-5 2054 0 0,3 0-2770 0 0,0 0 0 0 0,0 0 0 0 0,1-1 1 0 0,-1 1-1 0 0,0 0 0 0 0,0-1 0 0 0,1 1 0 0 0,-1-1 0 0 0,1 1 0 0 0,-1-1 0 0 0,1 1 0 0 0,0-1 0 0 0,-1 1 0 0 0,1-1 1 0 0,0 1-1 0 0,0-1 0 0 0,0 0 0 0 0,0 1 0 0 0,0-1 0 0 0,1 1 0 0 0,0-4 0 0 0,-1 5-92 0 0,0-1 0 0 0,0 0-1 0 0,0 1 1 0 0,0-1 0 0 0,0 0 0 0 0,0 1-1 0 0,0-1 1 0 0,1 0 0 0 0,-1 1 0 0 0,0-1-1 0 0,1 1 1 0 0,-1-1 0 0 0,0 0 0 0 0,1 1-1 0 0,-1-1 1 0 0,0 1 0 0 0,1-1 0 0 0,-1 1-1 0 0,1-1 1 0 0,0 0 0 0 0,1-1-1 0 0,8-18 0 0 0,-2 6 0 0 0,-3 11 0 0 0,-2 2 0 0 0,0-1 0 0 0,0 1 0 0 0,-1-2 0 0 0,1 1 0 0 0,-1 0 0 0 0,0 0 0 0 0,3-4 0 0 0,-2 3 0 0 0,-1 0 0 0 0,0 1 0 0 0,1-1 0 0 0,-1 1 0 0 0,1 0 0 0 0,4-3 0 0 0,34-23 0 0 0,-38 26 0 0 0,0 0 0 0 0,0 1 0 0 0,0-1 0 0 0,0 0 0 0 0,0 1 0 0 0,5-2 0 0 0,2-2 0 0 0,0-1 0 0 0,0 1 0 0 0,6 0 0 0 0,-11 6 0 0 0,-2 0 0 0 0,9 3 0 0 0,-8 0 0 0 0,1 1 0 0 0,-1-1 0 0 0,0 1 0 0 0,-1 0 0 0 0,1 0 0 0 0,-1 0 0 0 0,0 1 0 0 0,0-1 0 0 0,0 1 0 0 0,-1 0 0 0 0,3 9 0 0 0,16 58 0 0 0,-20-70 0 0 0,0 1 0 0 0,0-1 0 0 0,1 0 0 0 0,-1 1 0 0 0,1-1 0 0 0,-1 0 0 0 0,1 0 0 0 0,3 3 0 0 0,0 1 0 0 0,3 2 0 0 0,-5-7 0 0 0,-1-1 0 0 0,1 0-1 0 0,-1 0 1 0 0,1 0 0 0 0,-1 0-1 0 0,1 0 1 0 0,0 0 0 0 0,0-1 0 0 0,-1 0-1 0 0,1 1 1 0 0,0-1 0 0 0,-1 0-1 0 0,1 0 1 0 0,0 0 0 0 0,0-1 0 0 0,-1 1-1 0 0,1-1 1 0 0,0 1 0 0 0,-1-1-1 0 0,1 0 1 0 0,4-2 0 0 0,1-1 15 0 0,1-1 1 0 0,-1 0 0 0 0,1 0-1 0 0,12-11 1 0 0,-8 4 427 0 0,33-28 971 0 0,-41 35-1454 0 0,-1 0 0 0 0,1 0-1 0 0,-1 0 1 0 0,0-1 0 0 0,0 0-1 0 0,4-9 1 0 0,-6 11-857 0 0,0-2 668 0 0,-3 1-6348 0 0,-2-5-943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1 617 11975 0 0,'0'0'267'0'0,"0"0"42"0"0,0 0 17 0 0,0 0-28 0 0,0-2-58 0 0,1 0 23 0 0,1-1-1 0 0,-1 0 0 0 0,1 0 1 0 0,-1 1-1 0 0,1-1 1 0 0,0 1-1 0 0,0 0 0 0 0,2-3 1 0 0,-1 2 216 0 0,0 0 1 0 0,0-1 0 0 0,-1 1 0 0 0,5-7-1 0 0,5-17 2665 0 0,0 3-1166 0 0,10-31-1 0 0,51-189 364 0 0,-59 202-1829 0 0,1 1 0 0 0,3 1 0 0 0,24-43 0 0 0,-35 72-512 0 0,-42 80 0 0 0,30-60 0 0 0,2 0 0 0 0,-1 0 0 0 0,1 0 0 0 0,0 0 0 0 0,1 1 0 0 0,-2 14 0 0 0,-2 61 0 0 0,6-72 0 0 0,-1-6-183 0 0,2 0 1 0 0,-1 0-1 0 0,1 0 0 0 0,0 0 1 0 0,1 0-1 0 0,-1 0 0 0 0,1-1 1 0 0,1 1-1 0 0,3 8 0 0 0,-3-13 34 0 0,0 0 148 0 0,0-1 0 0 0,1 0 0 0 0,-1 0 1 0 0,0 0-1 0 0,1-1 0 0 0,-1 1 0 0 0,1-1 0 0 0,0 1 0 0 0,-1-1 0 0 0,1 0 0 0 0,-1-1 0 0 0,1 1 1 0 0,-1-1-1 0 0,1 1 0 0 0,-1-1 0 0 0,1 0 0 0 0,-1 0 0 0 0,7-3 0 0 0,0 0 2 0 0,-4 1-1 0 0,-1 1 0 0 0,1-1 0 0 0,-1 0 0 0 0,1 0 0 0 0,-1 0 0 0 0,0-1 0 0 0,0 1 0 0 0,-1-1 0 0 0,1-1 0 0 0,-1 1 0 0 0,0-1 0 0 0,6-8 0 0 0,0-2 0 0 0,-2-1 0 0 0,14-32 0 0 0,-17 36 0 0 0,0 0 80 0 0,-2 6 107 0 0,0 0-1 0 0,-1 0 0 0 0,0 0 0 0 0,0 0 1 0 0,-1-1-1 0 0,2-12 0 0 0,0 5 257 0 0,-4 25-385 0 0,0-1 0 0 0,1 1 0 0 0,0 14 0 0 0,1-3-529 0 0,-4 38-1 0 0,2-58 317 0 0,1 1 0 0 0,-1 0 0 0 0,1 0 0 0 0,0 0 0 0 0,0 0 0 0 0,0 0 0 0 0,0 0 1 0 0,0 0-1 0 0,1 0 0 0 0,-1 0 0 0 0,1-1 0 0 0,0 1 0 0 0,-1 0 0 0 0,2 0 0 0 0,-1 0 0 0 0,0-1 0 0 0,0 1 0 0 0,3 3 0 0 0,-3-5-62 0 0,-1 0-1 0 0,1 0 1 0 0,0-1 0 0 0,0 1-1 0 0,0 0 1 0 0,-1 0 0 0 0,1 0-1 0 0,0-1 1 0 0,0 1 0 0 0,0 0-1 0 0,0-1 1 0 0,0 1 0 0 0,0-1-1 0 0,1 1 1 0 0,-1-1 0 0 0,0 0 0 0 0,1 1-1 0 0,1-1-1767 0 0,-1-1-51 0 0,12-4-11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10135 0 0,'0'0'231'0'0,"0"0"29"0"0,0 0 19 0 0,2-1-41 0 0,-2 1-236 0 0,1 0 1 0 0,0-1-1 0 0,-1 1 0 0 0,1-1 0 0 0,0 1 0 0 0,-1-1 0 0 0,1 1 0 0 0,-1-1 1 0 0,1 1-1 0 0,-1-1 0 0 0,1 0 0 0 0,-1 1 0 0 0,0-1 0 0 0,1 0 1 0 0,-1 1-1 0 0,0-1 0 0 0,1 0 0 0 0,-1 1 0 0 0,0-1 0 0 0,0 0 0 0 0,0 0 1 0 0,1 1-1 0 0,-1-1 0 0 0,0-1 0 0 0,0-1-8 0 0,72-207 8654 0 0,-71 208-8136 0 0,5-15 620 0 0,-3 11-1144 0 0,0-4 84 0 0,-2 8 299 0 0,-1 2 117 0 0,0 0 21 0 0,0 0-66 0 0,0 0-222 0 0,0 0 166 0 0,0 0 101 0 0,0 0 21 0 0,0 0-66 0 0,0 2-294 0 0,2 2-147 0 0,-1-1 0 0 0,1 1-1 0 0,-1 0 1 0 0,0 0 0 0 0,0-1 0 0 0,-1 1 0 0 0,1 0-1 0 0,-1 0 1 0 0,0 6 0 0 0,0 1-4 0 0,-1 20 2 0 0,-2 0 0 0 0,-1 0 0 0 0,-2 0 0 0 0,-12 44 0 0 0,4-21 0 0 0,-9 27 0 0 0,-3 18 0 0 0,18-73 0 0 0,7-12 0 0 0,1-14-5 0 0,0 0 0 0 0,0 0 0 0 0,0 0 0 0 0,0 0 0 0 0,0 0 0 0 0,0 1-1 0 0,0-1 1 0 0,0 0 0 0 0,0 0 0 0 0,0 0 0 0 0,0 0 0 0 0,0 0 0 0 0,0 1 0 0 0,0-1 0 0 0,-1 0-1 0 0,2 0 1 0 0,-1 0 0 0 0,0 0 0 0 0,0 1 0 0 0,0-1 0 0 0,0 0 0 0 0,0 0 0 0 0,0 0 0 0 0,0 0 0 0 0,0 0-1 0 0,0 1 1 0 0,0-1 0 0 0,0 0 0 0 0,0 0 0 0 0,0 0 0 0 0,0 0 0 0 0,0 0 0 0 0,0 0 0 0 0,1 0 0 0 0,-1 1-1 0 0,0-1 1 0 0,0 0 0 0 0,0 0 0 0 0,0 0 0 0 0,0 0 0 0 0,0 0 0 0 0,1 0 0 0 0,-1 0 0 0 0,0 0 0 0 0,0 0-1 0 0,0 0 1 0 0,6-6-558 0 0,4-12-598 0 0,-9 14 575 0 0,-1 0 0 0 0,1 0-1 0 0,0 0 1 0 0,-1 0 0 0 0,0 1-1 0 0,0-6 1 0 0,-1 0-6578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2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19 506 11975 0 0,'0'0'267'0'0,"0"0"42"0"0,-2-2 17 0 0,0-2-213 0 0,0 0 1 0 0,0-1-1 0 0,0 0 1 0 0,1 0 0 0 0,0 1-1 0 0,0-1 1 0 0,0 0-1 0 0,0-6 1 0 0,-2-7 706 0 0,3 16-658 0 0,-1 0 0 0 0,2-1 0 0 0,-1 1-1 0 0,0 0 1 0 0,0 0 0 0 0,1-1 0 0 0,-1 1-1 0 0,1 0 1 0 0,-1 0 0 0 0,3-3 0 0 0,-2 2 117 0 0,0 0 1 0 0,0 1-1 0 0,-1-1 0 0 0,1 0 1 0 0,0-5-1 0 0,-2-18 912 0 0,1 20-1017 0 0,0 1 1 0 0,1-1-1 0 0,-1 0 1 0 0,1 1-1 0 0,1-1 1 0 0,-1 1-1 0 0,1 0 0 0 0,0-1 1 0 0,0 1-1 0 0,0 0 1 0 0,6-9-1 0 0,4-4 966 0 0,25-28 0 0 0,-21 27-1360 0 0,12-9 220 0 0,-10 11 0 0 0,-4 5 667 0 0,22-16 0 0 0,-7 6 31 0 0,-5 5-694 0 0,0 1 0 0 0,1 1 0 0 0,40-18 0 0 0,-59 30 157 0 0,0 0 0 0 0,0 1 0 0 0,0 0 0 0 0,0 0 0 0 0,6 0 0 0 0,2-2 313 0 0,-10 4-31 0 0,6 2-294 0 0,2 3-133 0 0,-1 3-16 0 0,-1 4 0 0 0,-3 2 0 0 0,-4-4 0 0 0,-1 0 0 0 0,0 0 0 0 0,-1 1 0 0 0,0-1 0 0 0,0 0 0 0 0,-1 1 0 0 0,-1-1 0 0 0,-1 12 0 0 0,-2 0 0 0 0,0-1 0 0 0,-15 39 0 0 0,8-26 0 0 0,7-21 0 0 0,-1 1 0 0 0,0-1 0 0 0,-10 19 0 0 0,8-17 0 0 0,4-8 0 0 0,-1 0 0 0 0,0-1 0 0 0,-7 11 0 0 0,-2 0-64 0 0,12-15-273 0 0,1-2-138 0 0,0 0-33 0 0,0 0-140 0 0,0 0-572 0 0,0 0-253 0 0,0-2-1246 0 0,-3-5-4789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2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10135 0 0,'0'0'231'0'0,"0"0"29"0"0,0 0 19 0 0,0 0 105 0 0,0 0 410 0 0,-1 1 184 0 0,-1 2-607 0 0,1-1-267 0 0,-15 7 4178 0 0,13-7-3993 0 0,0 0 1 0 0,0 0-1 0 0,0 0 1 0 0,1 0-1 0 0,-1 1 0 0 0,1 0 1 0 0,-3 3-1 0 0,-6 7 1465 0 0,14 1-730 0 0,-2-11-961 0 0,-1 1 1 0 0,0-1-1 0 0,0 0 0 0 0,0 1 1 0 0,-1-1-1 0 0,1 0 0 0 0,-1 0 0 0 0,0 1 1 0 0,-2 4-1 0 0,-15 30-105 0 0,4-9 59 0 0,8-14-17 0 0,0 1 0 0 0,1-1 0 0 0,1 1 0 0 0,-5 32 0 0 0,9-46 0 0 0,-1 1 0 0 0,1-1 0 0 0,0 0 0 0 0,0 1 0 0 0,0-1 0 0 0,0 1 0 0 0,0-1 0 0 0,1 1 0 0 0,-1-1 0 0 0,1 0 0 0 0,0 1 0 0 0,1 3 0 0 0,1 0 0 0 0,-3-4 0 0 0,1-1 0 0 0,0 1 0 0 0,0-1 0 0 0,0 1 0 0 0,0-1 0 0 0,0 0 0 0 0,0 1 0 0 0,0-1 0 0 0,0 0 0 0 0,0 0 0 0 0,1 0 0 0 0,1 2 0 0 0,7 1 0 0 0,-5-3 0 0 0,-1-1 0 0 0,0-1 0 0 0,0 1 0 0 0,0 0 0 0 0,1-1 0 0 0,-1 0 0 0 0,0 0 0 0 0,0 0 0 0 0,0-1 0 0 0,0 1 0 0 0,-1-1 0 0 0,6-3 0 0 0,5-3 0 0 0,23-19 0 0 0,-29 21 0 0 0,-1 0 0 0 0,0-1 0 0 0,0 0 0 0 0,-1 0 0 0 0,7-10 0 0 0,3-4 0 0 0,-12 17 96 0 0,-1 0 0 0 0,0-1 0 0 0,0 0 0 0 0,0 0 0 0 0,0 0 0 0 0,-1 0 0 0 0,0 0 0 0 0,0 0 0 0 0,0-1 0 0 0,-1 1 0 0 0,0-1 0 0 0,0 1 0 0 0,0-1 0 0 0,0-9 0 0 0,-2 12-76 0 0,1 1-1 0 0,-1 0 1 0 0,1-1 0 0 0,-1 1-1 0 0,0 0 1 0 0,1 0 0 0 0,-1 0-1 0 0,0-1 1 0 0,0 1-1 0 0,-1 0 1 0 0,1 0 0 0 0,0 1-1 0 0,-1-1 1 0 0,1 0 0 0 0,-1 0-1 0 0,0 1 1 0 0,0-1 0 0 0,1 1-1 0 0,-1-1 1 0 0,0 1-1 0 0,-3-1 1 0 0,-1-2 9 0 0,0 1 1 0 0,0 0-1 0 0,0 0 0 0 0,-1 1 1 0 0,-12-4-1 0 0,16 6-234 0 0,0 0-1 0 0,0-1 0 0 0,0 1 1 0 0,0 0-1 0 0,0 0 1 0 0,0 1-1 0 0,-6 0 1 0 0,5 0-694 0 0,1 0 0 0 0,-1 1 0 0 0,0-1 0 0 0,0 1 0 0 0,-4 2 0 0 0,-3 5-7063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2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57 8287 0 0,'9'-8'634'0'0,"5"-8"-260"0"0,-13 14-203 0 0,0 1 0 0 0,-1 0 0 0 0,1 0 0 0 0,-1 0 0 0 0,1 0 0 0 0,-1 0 0 0 0,0-1 0 0 0,1 1 0 0 0,-1 0 0 0 0,0 0 0 0 0,0-1 0 0 0,0 1 0 0 0,0 0 0 0 0,0 0 0 0 0,0-3 0 0 0,-1 2 784 0 0,1 2-290 0 0,0 0-121 0 0,0 0-28 0 0,0 0-4 0 0,-2-7 281 0 0,-1 5 3022 0 0,-4 4-3303 0 0,5-1 0 0 0,0 1 0 0 0,-15 18 348 0 0,11-13-648 0 0,1-1 1 0 0,-1 1-1 0 0,1 0 1 0 0,1 0-1 0 0,-7 12 1 0 0,-1 15-205 0 0,-9 41 1 0 0,7-25-9 0 0,5-11 0 0 0,-8 69 0 0 0,10-55 0 0 0,3-18 0 0 0,2 36 0 0 0,1-32 0 0 0,1-33 0 0 0,-1 7 0 0 0,1 0 0 0 0,0 1 0 0 0,1-1 0 0 0,0 0 0 0 0,1 1 0 0 0,1-1 0 0 0,0 0 0 0 0,0-1 0 0 0,9 19 0 0 0,-6-21 0 0 0,-5-9 0 0 0,0 0 0 0 0,0 0 0 0 0,0 0 0 0 0,0 0 0 0 0,0 0 0 0 0,0 0 0 0 0,1-1 0 0 0,-1 1 0 0 0,0-1 0 0 0,0 1 0 0 0,1-1 0 0 0,-1 1 0 0 0,0-1 0 0 0,1 0 0 0 0,-1 1 0 0 0,3-1 0 0 0,8-4 0 0 0,0-3 0 0 0,3-12-1252 0 0,-13 17-184 0 0,-2 2-1136 0 0,0 0-4248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2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0,3 0-196 0 0,35 9 2786 0 0,-36-9-1898 0 0,0 0 30 0 0,7 0-65 0 0,-7 0-290 0 0,-2 0-121 0 0,2 2-28 0 0,22 8 508 0 0,-21-9-512 0 0,9 10 444 0 0,-8-9-876 0 0,-3-1-73 0 0,1 1 1 0 0,-1-1 0 0 0,0 0-1 0 0,0 0 1 0 0,0 0 0 0 0,0 1 0 0 0,1-1-1 0 0,-2 0 1 0 0,1 1 0 0 0,0-1-1 0 0,1 3 1 0 0,11 18 504 0 0,-1 0 0 0 0,-1 0 0 0 0,11 34 0 0 0,-8 0-512 0 0,-8-32 0 0 0,0-5 0 0 0,-1 0 0 0 0,-1 1 0 0 0,1 21 0 0 0,-4 6 0 0 0,0-33 0 0 0,5-3 0 0 0,1 1 0 0 0,-2-2-64 0 0,-4-8-273 0 0,-1-2-138 0 0,0 0-33 0 0,0 0-4 0 0,0 0 0 0 0,0 0 0 0 0,0 0 0 0 0,0 0-136 0 0,-12-16-3569 0 0,7 8 2682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2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10135 0 0,'0'0'464'0'0,"0"0"-9"0"0,0 0-155 0 0,0 0 443 0 0,0 0 227 0 0,0 0 44 0 0,0 0-61 0 0,0 0-288 0 0,-12 12 1419 0 0,11-10-1967 0 0,-5 3 494 0 0,1 0 0 0 0,1 1-1 0 0,-7 7 1 0 0,1 3 950 0 0,-20 23 0 0 0,1-3-1507 0 0,2-1-54 0 0,15-19 0 0 0,0 1 0 0 0,-14 25 0 0 0,22-34-133 0 0,4-7-563 0 0,0-1-257 0 0,0 0-58 0 0,0 0-80 0 0,0 0-286 0 0,2-1-126 0 0,11-8-29 0 0,2-1-4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2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13823 0 0,'0'0'315'0'0,"0"0"45"0"0,0 0 21 0 0,1-1-49 0 0,35-8 228 0 0,-32 9-273 0 0,-1 1 0 0 0,0-1-1 0 0,0 0 1 0 0,0 1 0 0 0,0 0-1 0 0,0-1 1 0 0,0 1 0 0 0,0 0-1 0 0,0 1 1 0 0,-1-1 0 0 0,1 0-1 0 0,0 1 1 0 0,4 3 0 0 0,-4-2 16 0 0,1 1 0 0 0,0-1 0 0 0,-1 1 0 0 0,0 0 1 0 0,0 0-1 0 0,0 1 0 0 0,4 6 0 0 0,-1 4 143 0 0,0 1 0 0 0,0-1-1 0 0,-2 1 1 0 0,4 18 0 0 0,-2 2-305 0 0,0 1 0 0 0,-2 0 0 0 0,-2-1 0 0 0,-2 1 0 0 0,-1 0 0 0 0,-2 0 0 0 0,-10 53 0 0 0,8-73-465 0 0,0-1-1 0 0,-1 0 1 0 0,-1 0-1 0 0,-1 0 1 0 0,0-1-1 0 0,-1 0 1 0 0,0-1 0 0 0,-23 26-1 0 0,15-22-7867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2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15663 0 0,'0'0'719'0'0,"0"0"-20"0"0,0 0-374 0 0,0 0 84 0 0,0 0 82 0 0,0 0 18 0 0,0 0 3 0 0,0 0 0 0 0,0 0 0 0 0,0 0 0 0 0,0 0 0 0 0,0 0 0 0 0,0 0 0 0 0,0 3 0 0 0,-5 35-411 0 0,-2-1 1 0 0,-2 1-1 0 0,-1-2 0 0 0,-1 1 1 0 0,-20 41-1 0 0,-8 10-302 0 0,38-86-850 0 0,1-2-385 0 0,-2 0-78 0 0,-6-1-20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10135 0 0,'0'0'464'0'0,"0"0"-9"0"0,1-1-295 0 0,3-4 57 0 0,-1 0 0 0 0,0-1 0 0 0,0 1 1 0 0,0 0-1 0 0,-1-1 0 0 0,4-11 0 0 0,2-6 1166 0 0,27-46 2791 0 0,-2 13-1610 0 0,-32 54-2120 0 0,-1 2-217 0 0,0 0 161 0 0,0 0 100 0 0,0 0 21 0 0,0 0-66 0 0,-2 3-294 0 0,-10 15-147 0 0,0 1-1 0 0,2 0 1 0 0,0 1-1 0 0,2 1 0 0 0,0-1 1 0 0,1 1-1 0 0,1 1 1 0 0,1-1-1 0 0,1 1 1 0 0,-2 34-1 0 0,5-51-1 0 0,-1 0 0 0 0,5 13 0 0 0,-4-14 0 0 0,2 1 0 0 0,8 11 0 0 0,-8-13 0 0 0,0-2 0 0 0,-1 0 0 0 0,1 0 0 0 0,-1 0 0 0 0,1 0 0 0 0,0 0 0 0 0,-1 0 0 0 0,1 0 0 0 0,0 0 0 0 0,0 0 0 0 0,0-1 0 0 0,0 1 0 0 0,0 0 0 0 0,0-1 0 0 0,0 1 0 0 0,2 0 0 0 0,-2 1-38 0 0,1-1 0 0 0,-1 0 0 0 0,1 0 0 0 0,0 0 0 0 0,0 0 0 0 0,-1 0 0 0 0,1-1 0 0 0,0 1 0 0 0,0 0 0 0 0,0-1 0 0 0,0 1 0 0 0,0-1 0 0 0,-1 0 0 0 0,1 0 0 0 0,0 0 0 0 0,0 0 0 0 0,0 0 0 0 0,0 0 0 0 0,3-1 0 0 0,-1 0-457 0 0,0-1-1 0 0,0 1 0 0 0,0-1 1 0 0,0 0-1 0 0,-1-1 0 0 0,1 1 1 0 0,6-6-1 0 0,2-2-1949 0 0,-4 1-3697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17503 0 0,'0'0'399'0'0,"0"0"60"0"0,0 0 21 0 0,0 0-59 0 0,0 0-204 0 0,0 0 170 0 0,0 0 101 0 0,0 0 21 0 0,0 0 3 0 0,0 0 0 0 0,0 0 0 0 0,0 0 0 0 0,0 0 0 0 0,0 0 0 0 0,0 0 0 0 0,0 0 0 0 0,0 0-69 0 0,2-2-294 0 0,-1-1-131 0 0,0 0-17 0 0,13-9-4 0 0,-12 10-68 0 0,1 0-1 0 0,-1 0 1 0 0,1 0 0 0 0,-1 0-1 0 0,1 1 1 0 0,0-1 0 0 0,0 1-1 0 0,-1 0 1 0 0,1 0 0 0 0,0 0-1 0 0,0 0 1 0 0,0 1 0 0 0,0-1-1 0 0,0 1 1 0 0,1-1 0 0 0,-1 1-1 0 0,4 0 1 0 0,6 0-428 0 0,79-13-7423 0 0,-71 10 5875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19351 0 0,'0'0'439'0'0,"0"0"62"0"0,0 0 33 0 0,0 0-65 0 0,0 1-237 0 0,-3 64 4737 0 0,4-48-4689 0 0,1-1 0 0 0,1 0 0 0 0,7 20 0 0 0,-7-22-280 0 0,2-2 0 0 0,5-2 0 0 0,3-4 0 0 0,-10-5-1 0 0,1-1 0 0 0,-1 0 0 0 0,1 0 0 0 0,-1 0 0 0 0,1 0 0 0 0,-1 0 0 0 0,0-1 0 0 0,1 0 0 0 0,-1 1 0 0 0,1-1 0 0 0,-1-1 0 0 0,0 1 0 0 0,0 0 0 0 0,0-1 0 0 0,0 1 0 0 0,0-1 0 0 0,4-3 0 0 0,5-4 31 0 0,0 0 0 0 0,15-17 0 0 0,-25 23 22 0 0,0 0 0 0 0,0 0 0 0 0,0 0 0 0 0,0 0 1 0 0,-1 0-1 0 0,1-1 0 0 0,-1 1 0 0 0,0-1 0 0 0,0 1 0 0 0,0-1 0 0 0,-1 1 0 0 0,1-1 0 0 0,-1 0 0 0 0,0 1 1 0 0,0-1-1 0 0,0 1 0 0 0,0-1 0 0 0,0 0 0 0 0,-2-3 0 0 0,1 2 10 0 0,0 1 1 0 0,0-1-1 0 0,0 1 0 0 0,0-1 0 0 0,-1 1 1 0 0,0 0-1 0 0,0-1 0 0 0,0 1 0 0 0,-1 0 1 0 0,1 0-1 0 0,-1 1 0 0 0,0-1 1 0 0,0 0-1 0 0,-4-3 0 0 0,5 6-180 0 0,-1-1 1 0 0,1 1-1 0 0,0 0 0 0 0,0 0 1 0 0,-1 0-1 0 0,1 0 0 0 0,-1 0 0 0 0,1 0 1 0 0,-1 1-1 0 0,1-1 0 0 0,-1 1 1 0 0,-2 0-1 0 0,-32 3-2830 0 0,8 0 1177 0 0,27-3 236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19351 0 0,'0'0'439'0'0,"0"0"62"0"0,3 1 33 0 0,-1 0-496 0 0,1 0 0 0 0,-1 0 0 0 0,0 0 0 0 0,0-1 0 0 0,1 1 0 0 0,-1-1 0 0 0,0 1 0 0 0,1-1 0 0 0,-1 0 0 0 0,1 0 0 0 0,-1 0 0 0 0,0 0 0 0 0,1-1 0 0 0,-1 1 0 0 0,0-1 0 0 0,5-1 0 0 0,15-4 645 0 0,1 1-1 0 0,35-3 1 0 0,-31 3-160 0 0,-22 4-368 0 0,0 0 1 0 0,0 0 0 0 0,0 0 0 0 0,0 1 0 0 0,0 0 0 0 0,5 0-1 0 0,-5 1-602 0 0,1 0 0 0 0,-1 0 0 0 0,0 1 0 0 0,0-1 0 0 0,0 1-1 0 0,0 1 1 0 0,5 2 0 0 0,-3 5-3521 0 0,-7-10-2516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0,1 2-220 0 0,7 19 759 0 0,-7-21-753 0 0,-1-1 1 0 0,1 1-1 0 0,-1 0 0 0 0,1 0 1 0 0,-1 0-1 0 0,1 0 0 0 0,-1-1 1 0 0,1 1-1 0 0,-1 0 0 0 0,1 0 1 0 0,-1 0-1 0 0,1 0 0 0 0,-1 0 0 0 0,1 1 1 0 0,-1-1-1 0 0,1 0 0 0 0,-1 0 1 0 0,1 0-1 0 0,-1 0 0 0 0,1 0 1 0 0,0 1-1 0 0,12 4 881 0 0,-12-4-1000 0 0,7 0 410 0 0,-1 1 1 0 0,1-2-1 0 0,-1 1 0 0 0,1-1 0 0 0,12 0 1 0 0,-4-1 242 0 0,38 3-1818 0 0,-52-2-1073 0 0,-2 0-4924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46 435 11975 0 0,'0'0'267'0'0,"1"-1"42"0"0,1-5-192 0 0,-1 0 0 0 0,0 1 0 0 0,0-1 0 0 0,0 0 0 0 0,0-9 0 0 0,1-6 776 0 0,-4-1 1789 0 0,0 5-1763 0 0,2-46 1593 0 0,1 30-230 0 0,-2 27-2123 0 0,1-1 0 0 0,0 1 0 0 0,1 0 0 0 0,-1-1 0 0 0,3-8 0 0 0,-1 10-195 0 0,0-4 250 0 0,1 1 1 0 0,-1-1-1 0 0,-1 0 0 0 0,1 0 1 0 0,-2 1-1 0 0,1-11 0 0 0,-1 14-136 0 0,0 0 0 0 0,0 0-1 0 0,0 0 1 0 0,1 0 0 0 0,0 0-1 0 0,3-9 1 0 0,3-13-14 0 0,-2 5 413 0 0,-4 21-383 0 0,-1 0-1 0 0,0 0 1 0 0,1 0 0 0 0,-1 0-1 0 0,0 0 1 0 0,0 0 0 0 0,0 0 0 0 0,0-1-1 0 0,0 1 1 0 0,0 0 0 0 0,0 0 0 0 0,0 0-1 0 0,0 0 1 0 0,-1-2 0 0 0,-8 9 71 0 0,7-4-216 0 0,0 1 0 0 0,0-1 0 0 0,0 1 0 0 0,1-1 0 0 0,-1 1 0 0 0,1 0 0 0 0,-1 0 0 0 0,1-1 1 0 0,0 1-1 0 0,0 0 0 0 0,1 0 0 0 0,-1 4 0 0 0,-2 40-1017 0 0,2-22 806 0 0,-9 156 1819 0 0,9-147-2069 0 0,2-26 336 0 0,-1 0 0 0 0,0 0 0 0 0,-1 0 0 0 0,-2 12 0 0 0,0-8 91 0 0,1-6 75 0 0,1 0 0 0 0,-1 0 0 0 0,1 0 0 0 0,0 0 0 0 0,1 0 0 0 0,0 1 0 0 0,0 7 0 0 0,0-11 10 0 0,0-1 0 0 0,1 1 0 0 0,-2 0 0 0 0,1 0 0 0 0,0-1 0 0 0,0 1 0 0 0,-1 0 0 0 0,0 0 0 0 0,1-1 0 0 0,-1 1 0 0 0,0-1 0 0 0,0 1 0 0 0,-3 3 0 0 0,-10 28 0 0 0,9-26-185 0 0,1 0-182 0 0,4-7 168 0 0,2-3 19 0 0,0 1-329 0 0,-2-2-242 0 0,1 0 0 0 0,0 1-1 0 0,0-1 1 0 0,0 0 0 0 0,0 1-1 0 0,0-1 1 0 0,0 1 0 0 0,1-1 0 0 0,2-3-1 0 0,-1 1-2079 0 0,2-5-3161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2-49 0 0,1 8-81 0 0,0-8 481 0 0,-1-2 237 0 0,0 0 45 0 0,0 0-61 0 0,0 0-288 0 0,0 0-121 0 0,0 13 788 0 0,6 25 1 0 0,-4-24-1076 0 0,2 26 1 0 0,-4-21-258 0 0,0-2 0 0 0,3 34 0 0 0,-1-40-64 0 0,-2-9-273 0 0,0-2-138 0 0,0 0-33 0 0,0 0-208 0 0,0 0-857 0 0,0 0-379 0 0,0 0-80 0 0,0 0-15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15663 0 0,'-2'2'719'0'0,"-9"20"258"0"0,-4 5 479 0 0,14-26-944 0 0,1-1 0 0 0,0 0 0 0 0,2 2-395 0 0,0-1 0 0 0,0 0-1 0 0,0-1 1 0 0,0 1-1 0 0,0 0 1 0 0,1-1 0 0 0,-1 1-1 0 0,4 0 1 0 0,-3-1-63 0 0,34 4 71 0 0,-29-4 141 0 0,-1 0 0 0 0,1 1 1 0 0,0 0-1 0 0,9 3 0 0 0,-10-2 144 0 0,0-1-1 0 0,0 0 1 0 0,0-1 0 0 0,8 1-1 0 0,-13-1 34 0 0,0 1-294 0 0,-1 1-148 0 0,1-1-1 0 0,-1 0 1 0 0,0 1-1 0 0,1 0 1 0 0,-1-1 0 0 0,0 1-1 0 0,0-1 1 0 0,0 1-1 0 0,0 0 1 0 0,-1 0 0 0 0,1 0-1 0 0,0 0 1 0 0,-1-1-1 0 0,1 1 1 0 0,-1 0 0 0 0,1 0-1 0 0,-1 0 1 0 0,0 0-1 0 0,0 0 1 0 0,0 0 0 0 0,0 0-1 0 0,0 0 1 0 0,-1 0-1 0 0,1 0 1 0 0,-1 0 0 0 0,1 0-1 0 0,-2 3 1 0 0,0 1-2 0 0,-1 3 38 0 0,0 1 0 0 0,-1-1 0 0 0,-1 0 0 0 0,0 0 0 0 0,0 0-1 0 0,0-1 1 0 0,-1 0 0 0 0,0 0 0 0 0,-1 0 0 0 0,0-1 0 0 0,-9 9 0 0 0,2-4 466 0 0,-19 24 0 0 0,-7 6 96 0 0,32-35-797 0 0,0 0 1 0 0,1 1-1 0 0,0 0 0 0 0,0 1 1 0 0,0-1-1 0 0,-5 12 0 0 0,11-18 220 0 0,1-1-1 0 0,-1 1 1 0 0,0 0 0 0 0,1 0 0 0 0,0 0-1 0 0,-1 0 1 0 0,1 0 0 0 0,0-1-1 0 0,0 1 1 0 0,0 0 0 0 0,0 0-1 0 0,0 0 1 0 0,1 0 0 0 0,-1 0-1 0 0,0 0 1 0 0,1 0 0 0 0,0-1-1 0 0,-1 1 1 0 0,1 0 0 0 0,0 0-1 0 0,0-1 1 0 0,1 3 0 0 0,0-2-125 0 0,0 0 0 0 0,0 0 0 0 0,0-1 0 0 0,1 1 0 0 0,-1-1 0 0 0,0 0 0 0 0,0 0 0 0 0,1 0 0 0 0,3 1 0 0 0,-2 0 42 0 0,14 5 47 0 0,-12-8 31 0 0,-1 1 28 0 0,65 17 56 0 0,-68-17-458 0 0,-2 0-738 0 0,0 0-354 0 0,0 0-800 0 0,0 0-3072 0 0,0 0-1317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13823 0 0,'0'0'630'0'0,"0"0"-13"0"0,2 1-252 0 0,11 7 1517 0 0,-10-7-1536 0 0,0 0 0 0 0,0 1 0 0 0,-1-1 0 0 0,1 1 0 0 0,0 0 0 0 0,-1 0 0 0 0,1 0 0 0 0,-1 0 0 0 0,1 0 0 0 0,-1 1 0 0 0,0-1 0 0 0,0 1 0 0 0,0-1 0 0 0,-1 1 0 0 0,1 0 0 0 0,0 0 0 0 0,-1 0 0 0 0,2 5 0 0 0,1 12-206 0 0,0 0 0 0 0,-2 0 1 0 0,0 1-1 0 0,-1-1 0 0 0,-1 0 0 0 0,-3 21 0 0 0,1-31-94 0 0,1 0 1 0 0,-1 0-1 0 0,-1 0 0 0 0,0-1 1 0 0,0 1-1 0 0,-1-1 0 0 0,0 1 1 0 0,-1-1-1 0 0,0-1 0 0 0,0 1 1 0 0,-1-1-1 0 0,0 0 0 0 0,-1 0 1 0 0,-7 7-1 0 0,12-13-265 0 0,1-1 0 0 0,-1 0 0 0 0,1 0 1 0 0,-1 0-1 0 0,1 0 0 0 0,-1 0 0 0 0,1 0 0 0 0,-1 0 0 0 0,0-1 0 0 0,0 1 0 0 0,1-1 1 0 0,-1 1-1 0 0,0-1 0 0 0,0 1 0 0 0,0-1 0 0 0,1 0 0 0 0,-1 0 0 0 0,-3 0 1 0 0,-7-3-7632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80 17503 0 0,'0'0'399'0'0,"0"0"60"0"0,0 0 21 0 0,0 0-59 0 0,0-2-276 0 0,-2-9 11 0 0,1 8 570 0 0,1 3 244 0 0,0 0 43 0 0,14-45 2110 0 0,-6 32-3504 0 0,-3 11-92 0 0,-4 3 247 0 0,12-5-3919 0 0,-11 4-3362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10135 0 0,'0'0'224'0'0,"0"0"40"0"0,0 0 16 0 0,0 0 8 0 0,0 0-288 0 0,0 0 0 0 0,0 0 0 0 0,0 0 0 0 0,0 0 0 0 0,0 0 0 0 0,0 0 0 0 0,11-7-4448 0 0</inkml:trace>
  <inkml:trace contextRef="#ctx0" brushRef="#br0" timeOffset="1">169 2 8287 0 0,'0'0'368'0'0,"0"0"80"0"0,0 0-360 0 0,0 0-88 0 0,0 0 0 0 0,0 0 0 0 0,0 0 832 0 0,0 0 160 0 0,0 0 24 0 0,0 0 8 0 0,0 0-824 0 0,0 0-200 0 0,0 0 0 0 0,0 0 0 0 0,0 0 0 0 0,0 0 0 0 0,0 0 0 0 0,13-1-5280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28 11975 0 0,'0'0'267'0'0,"0"0"42"0"0,0 0 17 0 0,0 0-28 0 0,1-2-58 0 0,1-5 491 0 0,-1 5 238 0 0,-1 2 45 0 0,4-11 1148 0 0,-4 11-2123 0 0,0-1 0 0 0,0 1 0 0 0,0 0 0 0 0,1-1 0 0 0,-1 1 0 0 0,0 0 0 0 0,0 0 0 0 0,1-1-1 0 0,-1 1 1 0 0,0 0 0 0 0,0 0 0 0 0,1-1 0 0 0,-1 1 0 0 0,0 0 0 0 0,1 0 0 0 0,-1 0 0 0 0,0 0 0 0 0,0-1 0 0 0,1 1 0 0 0,-1 0-1 0 0,0 0 1 0 0,1 0 0 0 0,-1 0 0 0 0,0 0 0 0 0,1 0 0 0 0,-1 0 0 0 0,1 0 0 0 0,-1 0 0 0 0,0 0 0 0 0,1 0 0 0 0,-1 0 0 0 0,1 0-1 0 0,-1 1 154 0 0,1-1-1 0 0,0 1 0 0 0,0-1 0 0 0,-1 1 0 0 0,1 0 0 0 0,0-1 0 0 0,-1 1 1 0 0,1 0-1 0 0,-1-1 0 0 0,1 1 0 0 0,0 0 0 0 0,0 1 0 0 0,0 1 160 0 0,0-1 0 0 0,0 1-1 0 0,1 0 1 0 0,-2 0 0 0 0,1 0-1 0 0,0 0 1 0 0,-1 0 0 0 0,1 0-1 0 0,-1 3 1 0 0,-12 123-351 0 0,9-112 0 0 0,0-1 0 0 0,-1 0 0 0 0,-1 0 0 0 0,-1 0 0 0 0,-13 26 0 0 0,-28 54-5610 0 0,46-94 3564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13823 0 0,'0'0'315'0'0,"0"0"45"0"0,0 0 21 0 0,0 0-49 0 0,0 0-81 0 0,0 0 481 0 0,0 0 237 0 0,0 0 45 0 0,0 0-61 0 0,0 0-288 0 0,0 0-121 0 0,0 0-28 0 0,0 0-4 0 0,0 0 0 0 0,0 2 0 0 0,-4 23 31 0 0,-10 38 0 0 0,7-34-501 0 0,-2 0-42 0 0,4-19 0 0 0,5-9 0 0 0,0-1 0 0 0,0 0 0 0 0,-1 0 0 0 0,1 0 0 0 0,0 0 0 0 0,0 1 0 0 0,0-1 0 0 0,0 0 0 0 0,-1 0 0 0 0,1 1 0 0 0,0-1 0 0 0,0 0 0 0 0,0 0 0 0 0,0 1 0 0 0,0-1 0 0 0,0 0 0 0 0,-1 1 0 0 0,1-1 0 0 0,0 0 0 0 0,0 0 0 0 0,0 1 0 0 0,0-1 0 0 0,0 0 0 0 0,0 1 0 0 0,0-1 0 0 0,0 0 0 0 0,0 0 0 0 0,1 1 0 0 0,-1-1 0 0 0,0 0 0 0 0,0 0 0 0 0,0 1 0 0 0,0-1 0 0 0,19-1 0 0 0,30-15 2048 0 0,-36 14-2048 0 0,-3 7 0 0 0,-5 0 0 0 0,0 0 0 0 0,0 0 0 0 0,-1 0 0 0 0,1 1 0 0 0,-1-1 0 0 0,0 1 0 0 0,-1 0 0 0 0,0 0 0 0 0,0 1 0 0 0,0-1 0 0 0,0 0 0 0 0,1 9 0 0 0,1 2 0 0 0,-3-11 0 0 0,-1 0 0 0 0,1 0 0 0 0,-1 0 0 0 0,0 1 0 0 0,0 10 0 0 0,-2 13 0 0 0,2-22 0 0 0,-1 0 0 0 0,0 0 0 0 0,-1 0 0 0 0,1 0 0 0 0,-2-1 0 0 0,1 1 0 0 0,-1 0 0 0 0,0 0 0 0 0,-1-1 0 0 0,-4 10 0 0 0,3-9 0 0 0,-1-1 0 0 0,0 1 0 0 0,-1-1 0 0 0,1-1 0 0 0,-1 1 0 0 0,0-1 0 0 0,-1 0 0 0 0,0-1 0 0 0,0 1 0 0 0,0-1 0 0 0,0-1 0 0 0,-15 8 0 0 0,10-5 0 0 0,8-5 0 0 0,0 0 0 0 0,1 0 0 0 0,-1 0 0 0 0,0-1 0 0 0,0 1 0 0 0,0-1 0 0 0,0 0 0 0 0,0 0 0 0 0,0-1 0 0 0,0 1 0 0 0,-1-1 0 0 0,1 0 0 0 0,-7 0 0 0 0,1-1 0 0 0,1-4 0 0 0,1-3 0 0 0,6 3 111 0 0,1 0 0 0 0,0 0-1 0 0,0 0 1 0 0,0-1 0 0 0,0 1 0 0 0,1 0-1 0 0,0 0 1 0 0,0-1 0 0 0,0 1 0 0 0,1 0 0 0 0,0 0-1 0 0,2-8 1 0 0,-2 11 332 0 0,-2 7-879 0 0,0 0 1 0 0,0-1-1 0 0,0 1 1 0 0,0 0 0 0 0,0-1-1 0 0,-1 1 1 0 0,-3 5-1 0 0,2-3-792 0 0,3-5 237 0 0,0-2-802 0 0,0 0-3252 0 0,0 0-1393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 10135 0 0,'0'0'231'0'0,"0"0"29"0"0,0 0 19 0 0,1 0-41 0 0,17-6-44 0 0,-17 6 552 0 0,-1 0 232 0 0,0 0 40 0 0,0 0 6 0 0,0 0 0 0 0,0 0 0 0 0,0 0 0 0 0,0 0-69 0 0,0 0-290 0 0,-3 1-121 0 0,-15 7 610 0 0,-23 13 0 0 0,-3 2-299 0 0,34-18-849 0 0,0 1 1 0 0,-16 12-1 0 0,19-13-6 0 0,0 0-1 0 0,-1 0 1 0 0,1 0 0 0 0,-1-1-1 0 0,-12 5 1 0 0,10-4 0 0 0,0 3 0 0 0,11-8 0 0 0,-1 0 0 0 0,0 0 0 0 0,0 0 0 0 0,0 0 0 0 0,1 0 0 0 0,-1 0 0 0 0,0 0 0 0 0,0 0 0 0 0,1 0 0 0 0,-1 0 0 0 0,0 0 0 0 0,0 0 0 0 0,1 0 0 0 0,-1 0 0 0 0,0 0 0 0 0,0 1 0 0 0,0-1 0 0 0,1 0 0 0 0,-1 0 0 0 0,0 0 0 0 0,0 0 0 0 0,0 0 0 0 0,1 1 0 0 0,-1-1 0 0 0,0 0 0 0 0,0 0 0 0 0,0 0 0 0 0,0 0 0 0 0,0 1 0 0 0,1-1 0 0 0,-1 0 0 0 0,0 0 0 0 0,0 0 0 0 0,0 1 0 0 0,0-1 0 0 0,0 0 0 0 0,0 0 0 0 0,0 1 0 0 0,0-1 0 0 0,0 0 0 0 0,0 0 0 0 0,0 0 0 0 0,0 1 0 0 0,0-1 0 0 0,0 0 0 0 0,0 0 0 0 0,0 1 0 0 0,0-1 0 0 0,0 0 0 0 0,0 0 0 0 0,0 0 0 0 0,0 1 0 0 0,0-1 0 0 0,0 0 0 0 0,-1 0 0 0 0,1 1 0 0 0,0-1 0 0 0,0 0 0 0 0,0 0 0 0 0,0 0 0 0 0,-1 0 0 0 0,1 1 0 0 0,0-1 0 0 0,0 0 0 0 0,14 0 0 0 0,21-4 0 0 0,-26 3 0 0 0,55 1 0 0 0,-57 1 0 0 0,0 0 0 0 0,1 0 0 0 0,-1 1 0 0 0,0 0 0 0 0,0 0 0 0 0,12 6 0 0 0,-9-1 0 0 0,-8-5 0 0 0,-1 0 0 0 0,1 0 0 0 0,0 0 0 0 0,-1 1 0 0 0,0-1 0 0 0,1 1 0 0 0,-1-1 0 0 0,0 1 0 0 0,0-1 0 0 0,0 1 0 0 0,-1 0 0 0 0,1-1 0 0 0,-1 1 0 0 0,1 0 0 0 0,-1 0 0 0 0,0-1 0 0 0,0 1 0 0 0,-1 4 0 0 0,0 0 0 0 0,0-1 0 0 0,0 0 0 0 0,-1 0 0 0 0,0-1 0 0 0,0 1 0 0 0,0 0 0 0 0,-5 7 0 0 0,1-4 0 0 0,0 0 0 0 0,-11 11 0 0 0,0 0 0 0 0,10-12-4 0 0,-1 0-1 0 0,0-1 0 0 0,-1 0 1 0 0,1 0-1 0 0,-1-1 1 0 0,-1 0-1 0 0,1 0 1 0 0,-1-1-1 0 0,0 0 0 0 0,0-1 1 0 0,-1 0-1 0 0,1-1 1 0 0,-14 3-1 0 0,22-6-332 0 0,-1 0-303 0 0,-2 0 261 0 0,4-2-2926 0 0,2-8 860 0 0,3-3-3697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10135 0 0,'0'0'464'0'0,"0"0"-9"0"0,0 0-155 0 0,0 0 443 0 0,0 0 227 0 0,0 0 44 0 0,0 0-129 0 0,2 0-581 0 0,35-3 1193 0 0,-21 2-1028 0 0,-1-1-1 0 0,0-1 1 0 0,18-4-1 0 0,-31 6-294 0 0,49-6 2317 0 0,-43 7-2314 0 0,-7 1-178 0 0,0 0 0 0 0,1-1 0 0 0,-1 0 1 0 0,0 1-1 0 0,0-1 0 0 0,1 0 0 0 0,-1 0 1 0 0,0 1-1 0 0,1-1 0 0 0,-1 0 0 0 0,0 0 0 0 0,0-1 1 0 0,1 1-1 0 0,0 0 0 0 0,26 0 1 0 0,11 0 0 0 0,55-6 0 0 0,-65 4 98 0 0,34 0-1 0 0,-10 1 1148 0 0,-43 1-964 0 0,10-1-117 0 0,25-4-1 0 0,-20 2-163 0 0,27-1 0 0 0,-28 3 0 0 0,36-6 0 0 0,-41 3 0 0 0,1 1 0 0 0,0 1 0 0 0,25 1 0 0 0,110 15 931 0 0,127-14 186 0 0,-157 0-1285 0 0,41 0 117 0 0,28 0 30 0 0,159-27 181 0 0,-312 19 76 0 0,-42 8-241 0 0,-2-1-45 0 0,2-2 17 0 0,-19-7 21 0 0,12 7-196 0 0,6 2-871 0 0,-21-2-7940 0 0,22 3 2381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15663 0 0,'0'0'356'0'0,"0"0"50"0"0,0 0 20 0 0,0 0-42 0 0,0 0-112 0 0,0 0 463 0 0,0 0 234 0 0,2 0 45 0 0,5-4-303 0 0,1 0 1 0 0,-1 1-1 0 0,1 0 1 0 0,0 1 0 0 0,0 0-1 0 0,13-2 1 0 0,35-4-38 0 0,83-8 1061 0 0,-134 15-1722 0 0,-1 0-17 0 0,25 0-69 0 0,-27 1-264 0 0,-2 0-138 0 0,0 0-33 0 0,0 0-208 0 0,0 0-857 0 0,0-2-379 0 0,-1-11-80 0 0,1-2-15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13823 0 0,'0'0'315'0'0,"0"0"45"0"0,0 0 21 0 0,0 0-49 0 0,0 0-149 0 0,0 0 194 0 0,0-1-186 0 0,0 1-1 0 0,0-1 0 0 0,0 0 0 0 0,0 1 0 0 0,0-1 1 0 0,0 0-1 0 0,0 1 0 0 0,0-1 0 0 0,0 0 1 0 0,0 1-1 0 0,0-1 0 0 0,1 0 0 0 0,-1 1 1 0 0,0-1-1 0 0,1 0 0 0 0,2-2 122 0 0,0 0 0 0 0,1 0 0 0 0,-1 1-1 0 0,1-1 1 0 0,-1 1 0 0 0,1 0 0 0 0,0 0 0 0 0,7-2 0 0 0,-1 1 67 0 0,0 1 1 0 0,1 0-1 0 0,0 0 1 0 0,13 0-1 0 0,-17 2-65 0 0,0 1 0 0 0,0 0-1 0 0,0 0 1 0 0,0 1 0 0 0,12 4 0 0 0,-2 1-178 0 0,-14-3-104 0 0,0-1-35 0 0,0 0 3 0 0,1 1 0 0 0,0 0 0 0 0,-1 0 0 0 0,0 0 0 0 0,0 0 0 0 0,0 0 0 0 0,0 1 0 0 0,-1-1 0 0 0,1 1 0 0 0,-1 0 0 0 0,0-1 0 0 0,-1 1 0 0 0,1 0 0 0 0,-1 0 0 0 0,0 0 0 0 0,0 1 0 0 0,0 7 0 0 0,-2 0 0 0 0,1 0 0 0 0,-2 0 0 0 0,0 0 0 0 0,0 0 0 0 0,-8 22 0 0 0,1-2 0 0 0,5-19 0 0 0,0 1 0 0 0,-1-2 0 0 0,-11 25 0 0 0,5-22 0 0 0,0 0 0 0 0,-1 0 0 0 0,0-1 0 0 0,-17 14 0 0 0,12-11 0 0 0,3-5 0 0 0,-5 0 0 0 0,8-6 0 0 0,1-4 0 0 0,1-9 0 0 0,4-3 0 0 0,4 4 49 0 0,1 1 0 0 0,-1-1 1 0 0,1 0-1 0 0,0 0 0 0 0,0 0 0 0 0,1 1 0 0 0,0-1 1 0 0,2-9-1 0 0,-2 12 439 0 0,2-9 396 0 0,-3 9-1039 0 0,1 1 1 0 0,-1-1 0 0 0,1 0 0 0 0,0 1-1 0 0,0-1 1 0 0,0 0 0 0 0,-1 1 0 0 0,1-1-1 0 0,1 1 1 0 0,-1-1 0 0 0,0 1-1 0 0,2-2 1 0 0,13-5-4526 0 0,-14 7 3926 0 0,2-2-1278 0 0,7-8-15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3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17503 0 0,'0'0'803'0'0,"0"0"-18"0"0,-2-11 478 0 0,1 3-1429 0 0,10 2-5113 0 0,-7 5-1159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19351 0 0,'0'0'439'0'0,"0"0"62"0"0,0 0 33 0 0,0 0-65 0 0,0 0-169 0 0,0 0 442 0 0,2-3 229 0 0,1 0-586 0 0,-1 2-278 0 0,-1 0 0 0 0,0 0 0 0 0,0-1 0 0 0,0 1 0 0 0,1-1 0 0 0,-1 1-1 0 0,-1-1 1 0 0,1 0 0 0 0,0 1 0 0 0,0-1 0 0 0,-1 0 0 0 0,1 0 0 0 0,-1 1 0 0 0,1-1 0 0 0,-1 0 0 0 0,1-2 0 0 0,-2 3-104 0 0,1 0 0 0 0,0 0 0 0 0,1 0 0 0 0,-1 1 0 0 0,0-1 0 0 0,0 0 0 0 0,0 0 0 0 0,0 0 0 0 0,1 0 0 0 0,-1 1 0 0 0,0-1 0 0 0,1 0 0 0 0,-1 0 0 0 0,1 1 0 0 0,-1-1 0 0 0,1 0 0 0 0,0 0 0 0 0,0 0-15 0 0,-1 1 0 0 0,1-1 0 0 0,-1 1 0 0 0,1-1 0 0 0,-1 1-1 0 0,1-1 1 0 0,-1 0 0 0 0,0 1 0 0 0,1-1 0 0 0,-1 0 0 0 0,0 1 0 0 0,1-1-1 0 0,-1 0 1 0 0,0 1 0 0 0,0-1 0 0 0,0 0 0 0 0,0-1 0 0 0,1 1-1023 0 0,-1 1-397 0 0,1-2-82 0 0,6-6-20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54 15663 0 0,'0'0'356'0'0,"0"-2"50"0"0,2-18 538 0 0,-4-10 2550 0 0,2 28-2982 0 0,0 2 0 0 0,0 0 0 0 0,0 0 0 0 0,0 0-69 0 0,0 0-222 0 0,0 0 166 0 0,0 0 101 0 0,0 2 21 0 0,1 15-389 0 0,-1-1 0 0 0,-1 1 1 0 0,0 0-1 0 0,-5 25 0 0 0,-2 15-41 0 0,4-32 345 0 0,-1 0 1 0 0,-1 0-1 0 0,-16 42 1 0 0,6-22-147 0 0,-14 35-567 0 0,-2 5-298 0 0,31-85 537 0 0,1 1 0 0 0,0 0-1 0 0,0-1 1 0 0,0 1 0 0 0,0-1 0 0 0,0 1 0 0 0,-1 0-1 0 0,1-1 1 0 0,0 1 0 0 0,0 0 0 0 0,0-1 0 0 0,1 1-1 0 0,-1 0 1 0 0,0-1 0 0 0,0 1 0 0 0,0 0 0 0 0,0-1-1 0 0,1 1 1 0 0,-1 0-31 0 0,0-1-1 0 0,1 0 1 0 0,-1 0 0 0 0,0 1-1 0 0,1-1 1 0 0,-1 0 0 0 0,0 0-1 0 0,1 0 1 0 0,-1 1 0 0 0,0-1-1 0 0,1 0 1 0 0,-1 0 0 0 0,0 0-1 0 0,1 0 1 0 0,-1 0-1 0 0,0 0 1 0 0,1 0 0 0 0,-1 0-1 0 0,1 0 1 0 0,-1 0 0 0 0,1 0-1 0 0,1 0-175 0 0,0 0 1 0 0,1-1-1 0 0,-1 1 0 0 0,0-1 0 0 0,0 0 0 0 0,0 0 0 0 0,0 0 0 0 0,2-1 0 0 0,-1 0-144 0 0,1 0 0 0 0,-1-1 0 0 0,0 1 0 0 0,0-1 0 0 0,0 0 0 0 0,-1 1 0 0 0,1-1-1 0 0,-1-1 1 0 0,1 1 0 0 0,3-7 0 0 0,-1-5-1135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81 356 8287 0 0,'0'0'382'0'0,"-2"-1"-8"0"0,-20-5-641 0 0,20 6 673 0 0,-1 0 0 0 0,1-1 0 0 0,0 1 0 0 0,0-1 0 0 0,-1 1 0 0 0,1-1 0 0 0,0 0 0 0 0,0 0 0 0 0,0 0 0 0 0,0 0 0 0 0,0-1 0 0 0,1 1 0 0 0,-1 0 0 0 0,0-1-1 0 0,0 1 1 0 0,1-1 0 0 0,-3-3 0 0 0,2 3-116 0 0,0-1 0 0 0,0 0 0 0 0,0 0-1 0 0,0 0 1 0 0,1 0 0 0 0,0 0 0 0 0,-1 0 0 0 0,1-1-1 0 0,0 1 1 0 0,0 0 0 0 0,1-1 0 0 0,-1 1 0 0 0,1-1-1 0 0,0 1 1 0 0,0-1 0 0 0,0 1 0 0 0,0 0 0 0 0,0-1-1 0 0,2-5 1 0 0,1-22 704 0 0,-3 26-725 0 0,0-1 1 0 0,0 0-1 0 0,1 0 0 0 0,0 1 1 0 0,0-1-1 0 0,0 0 1 0 0,1 1-1 0 0,0-1 1 0 0,3-7-1 0 0,-1 7-171 0 0,1-1 0 0 0,-1 1-1 0 0,1 0 1 0 0,0 1 0 0 0,1-1-1 0 0,-1 1 1 0 0,11-7 0 0 0,-2 2 466 0 0,29-12-1 0 0,-22 11-424 0 0,15-6-139 0 0,1 1 0 0 0,54-14 0 0 0,-82 28 0 0 0,0 1 0 0 0,0 0 0 0 0,0 1 0 0 0,0 0 0 0 0,0 1 0 0 0,0-1 0 0 0,18 5 0 0 0,-20-4 0 0 0,-2 1 0 0 0,1-1 0 0 0,-1 1 0 0 0,0 0 0 0 0,0 0 0 0 0,5 3 0 0 0,-6-3 0 0 0,-2-1 0 0 0,1 0 0 0 0,-1 0 0 0 0,1 0 0 0 0,-1 1 0 0 0,0-1 0 0 0,1 0 0 0 0,-1 1 0 0 0,0 0 0 0 0,0 0 0 0 0,0 0 0 0 0,0 0 0 0 0,0 0 0 0 0,-1 0 0 0 0,3 4 0 0 0,1 1 0 0 0,-1-2 0 0 0,-1 1 0 0 0,0 0 0 0 0,0 0 0 0 0,0 0 0 0 0,-1 0 0 0 0,1 0 0 0 0,-2 1 0 0 0,1-1 0 0 0,-1 1 0 0 0,0-1 0 0 0,0 1 0 0 0,0-1 0 0 0,-1 1 0 0 0,0 0 0 0 0,-2 8 0 0 0,1-5 0 0 0,-1-1 0 0 0,0 0 0 0 0,-1 0 0 0 0,1 0 0 0 0,-2-1 0 0 0,1 1 0 0 0,-1-1 0 0 0,-1 0 0 0 0,0 0 0 0 0,-7 11 0 0 0,1-6-6 0 0,1-1-1 0 0,-2 1 1 0 0,0-2-1 0 0,0 0 1 0 0,-1 0 0 0 0,0-1-1 0 0,-1-1 1 0 0,0 0-1 0 0,-28 13 1 0 0,4-4-1314 0 0,37-18 1180 0 0,1 1 0 0 0,-1-1-1 0 0,0 0 1 0 0,0 0 0 0 0,0 0 0 0 0,0 0-1 0 0,0 0 1 0 0,0 0 0 0 0,0 0 0 0 0,0 0 0 0 0,0 0-1 0 0,0 0 1 0 0,0 0 0 0 0,0 0 0 0 0,0-1-1 0 0,1 1 1 0 0,-1 0 0 0 0,0-1 0 0 0,0 1-1 0 0,0-1 1 0 0,0 1 0 0 0,1-1 0 0 0,-2 0 0 0 0,2 1 49 0 0,-2-1-1069 0 0,2 1-572 0 0,2-4-253 0 0,8-16-51 0 0,3-1-11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11975 0 0,'0'0'267'0'0,"0"0"42"0"0,0 0 17 0 0,-2 0-28 0 0,1 0-292 0 0,0 0-1 0 0,1 0 0 0 0,-1 0 0 0 0,0 0 1 0 0,0 0-1 0 0,0 0 0 0 0,0 1 0 0 0,0-1 1 0 0,0 0-1 0 0,0 0 0 0 0,0 1 0 0 0,0-1 1 0 0,0 0-1 0 0,1 1 0 0 0,-1-1 0 0 0,0 1 1 0 0,0 0-1 0 0,1-1 0 0 0,-1 1 1 0 0,0-1-1 0 0,0 1 0 0 0,0 1 0 0 0,-3 1 125 0 0,-37 11 3595 0 0,39-12-3379 0 0,0 0 0 0 0,-1 0 0 0 0,1 0 0 0 0,1 1 0 0 0,-1-1 0 0 0,0 0 0 0 0,0 1 0 0 0,1-1 0 0 0,-3 6 0 0 0,1-3 221 0 0,-11 15 570 0 0,11-17-1029 0 0,1 0 0 0 0,0-1 0 0 0,0 1-1 0 0,0 0 1 0 0,0 1 0 0 0,0-1 0 0 0,1 0 0 0 0,0 0 0 0 0,-1 1 0 0 0,0 5 0 0 0,-3 16 218 0 0,-14 39-1 0 0,7-23 481 0 0,5-19-721 0 0,-8 28 89 0 0,2-1 1 0 0,-11 99-1 0 0,22-113-187 0 0,1 0 1 0 0,1 0-1 0 0,3 0 0 0 0,9 53 0 0 0,-12-86-200 0 0,0-1 0 0 0,1 0 0 0 0,-1 1 0 0 0,1-1 0 0 0,-1 1 0 0 0,1-1 0 0 0,-1 0 0 0 0,1 0 0 0 0,0 1 0 0 0,0-1 0 0 0,0 0 0 0 0,-1 0 0 0 0,1 0 0 0 0,0 0 0 0 0,0 0 0 0 0,1 0 0 0 0,-1 0 0 0 0,0 0 0 0 0,0 0 0 0 0,0-1 0 0 0,1 1 0 0 0,-1 0 0 0 0,0-1 0 0 0,1 1 0 0 0,-1-1 0 0 0,0 1 0 0 0,1-1 0 0 0,-1 0 0 0 0,1 0 0 0 0,-1 1 0 0 0,0-1 0 0 0,1 0 0 0 0,1 0 0 0 0,11-4-6609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13823 0 0,'0'0'315'0'0,"0"0"45"0"0,0 0 21 0 0,0 0-49 0 0,0 0-149 0 0,0 0 194 0 0,0 0 110 0 0,0 0 22 0 0,2-1 71 0 0,-1 0-294 0 0,1 0 0 0 0,0 0 0 0 0,0 0 0 0 0,0 1 0 0 0,0-1 0 0 0,0 0 0 0 0,0 1 0 0 0,0-1 0 0 0,0 1 0 0 0,1 0-1 0 0,-1 0 1 0 0,0 0 0 0 0,0 0 0 0 0,2 0 0 0 0,-1 1-107 0 0,-1 0 0 0 0,0-1-1 0 0,0 1 1 0 0,0 1 0 0 0,0-1-1 0 0,0 0 1 0 0,0 0 0 0 0,-1 1-1 0 0,1-1 1 0 0,0 1 0 0 0,-1-1-1 0 0,1 1 1 0 0,-1 0 0 0 0,1 0-1 0 0,-1 0 1 0 0,0 0 0 0 0,0 0-1 0 0,0 0 1 0 0,0 0 0 0 0,0 0-1 0 0,1 4 1 0 0,13 41-179 0 0,-1 0 0 0 0,11 82 0 0 0,-1-8 0 0 0,-6-53-64 0 0,-11-48-1699 0 0,-7-20 1750 0 0,0 0 0 0 0,0 1-1 0 0,0-1 1 0 0,0 0-1 0 0,0 0 1 0 0,1 1 0 0 0,-1-1-1 0 0,0 0 1 0 0,0 1-1 0 0,0-1 1 0 0,0 0 0 0 0,1 0-1 0 0,-1 1 1 0 0,0-1-1 0 0,0 0 1 0 0,1 0 0 0 0,-1 0-1 0 0,0 1 1 0 0,0-1-1 0 0,1 0 1 0 0,-1 0-1 0 0,0 0 1 0 0,1 0 0 0 0,-1 0-1 0 0,0 1 1 0 0,1-1-1 0 0,-1 0 1 0 0,1 0 0 0 0,0 0-4660 0 0,-6-40 1357 0 0,0 12 1128 0 0,4 7 652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 10135 0 0,'0'0'464'0'0,"0"0"-9"0"0,1 0-155 0 0,4-2 6922 0 0,-6 5-3813 0 0,-11 8-3052 0 0,-4 5 204 0 0,-6 5 5 0 0,18-17-559 0 0,-1 0 0 0 0,1 0 1 0 0,0 1-1 0 0,0 0 0 0 0,0 0 0 0 0,-5 9 0 0 0,-8 14 649 0 0,-26 36 0 0 0,15-26-85 0 0,-16 26-447 0 0,-57 90-83 0 0,93-139-84 0 0,-1 0-274 0 0,-9 24 1 0 0,16-35 237 0 0,0 1 1 0 0,1 1-1 0 0,-1-1 0 0 0,1 0 1 0 0,1 0-1 0 0,-1 0 0 0 0,1 1 1 0 0,0 9-1 0 0,0-12-433 0 0,0-3 0 0 0,3-1 348 0 0,0 0 0 0 0,0 0-1 0 0,0 0 1 0 0,0 0 0 0 0,0-1 0 0 0,-1 1 0 0 0,1-1-1 0 0,-1 0 1 0 0,1 0 0 0 0,-1 0 0 0 0,1 0 0 0 0,-1 0-1 0 0,2-3 1 0 0,2 0-429 0 0,25-24-2404 0 0,-16 14 1462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13823 0 0,'0'0'315'0'0,"0"0"45"0"0,0 0 21 0 0,0 0-49 0 0,1-2-220 0 0,2-4 201 0 0,0-1-1 0 0,1 1 1 0 0,-1-1-1 0 0,8-8 1 0 0,3-5 1014 0 0,-11 13-757 0 0,1 0 1 0 0,0 1-1 0 0,0-1 1 0 0,1 1-1 0 0,-1 0 1 0 0,2 0-1 0 0,-1 0 1 0 0,7-5-1 0 0,6 2 1634 0 0,-18 12-2202 0 0,0 0 0 0 0,0 0 0 0 0,0 0 0 0 0,-1 0-1 0 0,1 0 1 0 0,-1 0 0 0 0,1 0 0 0 0,-1 0 0 0 0,-1 3 0 0 0,-1 2-5 0 0,-7 15 3 0 0,8-20 0 0 0,1 1 0 0 0,-1-1 0 0 0,1 0 0 0 0,0 1 0 0 0,0-1 0 0 0,-1 6 0 0 0,1 1 0 0 0,-5 23 0 0 0,3-25 0 0 0,-2 24 0 0 0,2 5-876 0 0,3-34 368 0 0,0-3 65 0 0,30-4-1420 0 0,-27 3 1059 0 0,-1 1 0 0 0,1-1 1 0 0,-1 0-1 0 0,1 0 0 0 0,-1-1 0 0 0,0 1 1 0 0,1 0-1 0 0,-1-1 0 0 0,3-1 0 0 0,8-12-5188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120 115 15663 0 0,'0'0'356'0'0,"0"0"50"0"0,-6-5 988 0 0,0 5-1109 0 0,3 2 2917 0 0,2-1-3193 0 0,0 0 0 0 0,0 1 1 0 0,1-1-1 0 0,-1 0 0 0 0,0 1 0 0 0,1-1 1 0 0,-1 1-1 0 0,1-1 0 0 0,-1 1 0 0 0,1-1 0 0 0,0 1 1 0 0,0-1-1 0 0,0 1 0 0 0,0-1 0 0 0,0 1 1 0 0,0 0-1 0 0,0 2 0 0 0,1 5 62 0 0,-7 34 917 0 0,-2 70 0 0 0,6-98-988 0 0,-5 16 0 0 0,5-18 0 0 0,2-13 0 0 0,0 0 0 0 0,0 0 0 0 0,1 1 0 0 0,-1-1 0 0 0,0 0 0 0 0,0 0 0 0 0,0 1 0 0 0,0-1 0 0 0,0 0 0 0 0,0 0 0 0 0,0 0-1 0 0,0 1 1 0 0,0-1 0 0 0,-1 0 0 0 0,1 0 0 0 0,0 1 0 0 0,0-1 0 0 0,0 0 0 0 0,0 0 0 0 0,0 0 0 0 0,0 1 0 0 0,0-1 0 0 0,0 0 0 0 0,-1 0 0 0 0,1 0 0 0 0,0 1 0 0 0,0-1 0 0 0,0 0 0 0 0,0 0 0 0 0,-1 0-1 0 0,1 0 1 0 0,0 0 0 0 0,0 1 0 0 0,0-1 0 0 0,-1 0 0 0 0,1 0 0 0 0,0 0 0 0 0,0 0 0 0 0,-1 0 0 0 0,1 0 0 0 0,0 0 0 0 0,0 0 0 0 0,-1 0 0 0 0,1 0 0 0 0,0 0 0 0 0,0 0 0 0 0,0 0 0 0 0,-1 0-1 0 0,1 0 1 0 0,0 0 0 0 0,0 0 0 0 0,-1 0 0 0 0,1 0 0 0 0,0 0 0 0 0,0 0 0 0 0,0-1 0 0 0,-1 1 0 0 0,1 0 0 0 0,0 0 0 0 0,-10-10 42 0 0,9 9-9 0 0,-2-4 247 0 0,0 1-1 0 0,0-1 1 0 0,0 0 0 0 0,1 0-1 0 0,-4-9 1 0 0,-2-5 2 0 0,3 8-133 0 0,1-1 0 0 0,0 1 1 0 0,0 0-1 0 0,1-1 0 0 0,1 0 0 0 0,-2-20 0 0 0,3 14 55 0 0,1 1 0 0 0,1 0 0 0 0,0 0 0 0 0,4-19 0 0 0,-3 29-204 0 0,-1 2 0 0 0,0 0 0 0 0,0 1 0 0 0,1-1 0 0 0,0 1 0 0 0,2-6 0 0 0,2 0 0 0 0,3 2 0 0 0,3 5 0 0 0,2 5 0 0 0,0 2 0 0 0,-13-4 0 0 0,1 1 0 0 0,-1-1 0 0 0,1 1 0 0 0,-1-1 0 0 0,0 0 0 0 0,1 0 0 0 0,-1 0 0 0 0,1 0 0 0 0,-1 0 0 0 0,0 0 0 0 0,2 0 0 0 0,21-2 0 0 0,15 0 0 0 0,1-2 0 0 0,-1-1 0 0 0,57-16 0 0 0,-70 15 0 0 0,-12 3 0 0 0,0 3 0 0 0,1 6 0 0 0,-2 2 0 0 0,-4 1 0 0 0,-5 2-133 0 0,-4-9-563 0 0,0-2-258 0 0,0 2-56 0 0,-3 3 329 0 0,-2 5-426 0 0,4-5-3665 0 0,1-5-2051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19351 0 0,'0'0'439'0'0,"0"0"62"0"0,0 0 33 0 0,0 0-65 0 0,0 0-237 0 0,0 0 156 0 0,0 0 100 0 0,0 0 21 0 0,0 0-66 0 0,2-1-294 0 0,9-3-133 0 0,29-6-483 0 0,-1 7-4410 0 0,-19 2 1155 0 0,-17 0 1164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15663 0 0,'0'0'356'0'0,"0"0"50"0"0,0 0 20 0 0,0 0-42 0 0,2 0-250 0 0,4 2-436 0 0,5 0 1128 0 0,1 0 0 0 0,13 1 0 0 0,-22-2-602 0 0,0-1 0 0 0,0 0-1 0 0,0 0 1 0 0,0-1 0 0 0,0 1 0 0 0,0-1 0 0 0,0 1 0 0 0,-1-1 0 0 0,1 0 0 0 0,0 0 0 0 0,0 0-1 0 0,0 0 1 0 0,-1-1 0 0 0,4-1 0 0 0,-4 2-109 0 0,0 0 0 0 0,0 0 0 0 0,0 1 0 0 0,0-1 0 0 0,0 1 0 0 0,0 0 1 0 0,0-1-1 0 0,0 1 0 0 0,0 0 0 0 0,4 1 0 0 0,-3-1 155 0 0,6-3 486 0 0,12 2-401 0 0,-16 1 1107 0 0,-1 2-4829 0 0,-3-2 3155 0 0,-1 1-1 0 0,0-1 1 0 0,0 0-1 0 0,0 0 1 0 0,0 1-1 0 0,0-1 1 0 0,0 0-1 0 0,0 1 1 0 0,0-1-1 0 0,0 0 1 0 0,0 1-1 0 0,0-1 1 0 0,0 0-1 0 0,0 1 1 0 0,0-1-1 0 0,0 0 1 0 0,0 1-1 0 0,0-1 1 0 0,0 0-1 0 0,-1 0 1 0 0,1 1-1 0 0,0-1 1 0 0,0 0-1 0 0,0 1 1 0 0,0-1-1 0 0,-1 0 0 0 0,1 0 1 0 0,0 1-1 0 0,-1-1 1 0 0,-6 8-1323 0 0</inkml:trace>
  <inkml:trace contextRef="#ctx0" brushRef="#br0" timeOffset="1">1 149 11975 0 0,'0'0'547'0'0,"0"0"-11"0"0,2 1-203 0 0,3 1 184 0 0,0 0 0 0 0,0 0 0 0 0,0 0 0 0 0,0-1 0 0 0,0 0 0 0 0,0 0 0 0 0,0-1 0 0 0,0 1 0 0 0,6-1-1 0 0,1-1 198 0 0,0 0-1 0 0,-1-1 0 0 0,14-3 1 0 0,-4 1-679 0 0,-17 3-35 0 0,1 1 0 0 0,0-1-1 0 0,-1 0 1 0 0,1-1 0 0 0,-1 1-1 0 0,7-4 1 0 0,12-6-472 0 0,-9 5-4948 0 0,-12 6-1256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25 13823 0 0,'0'0'315'0'0,"0"0"45"0"0,0-2 21 0 0,-2-1-114 0 0,2-1-20 0 0,0-11 9755 0 0,-9 50-9830 0 0,-4 53-172 0 0,-31 108 0 0 0,28-132 0 0 0,8-31 0 0 0,-15 54 0 0 0,20-80 0 0 0,-3 22 0 0 0,6-29 0 0 0,-1 1 0 0 0,1-1 0 0 0,0 1 0 0 0,0-1 0 0 0,0 0 0 0 0,0 1 0 0 0,0-1 0 0 0,0 1 0 0 0,0-1 0 0 0,-1 1 0 0 0,1-1 0 0 0,0 1 0 0 0,1-1 0 0 0,-1 1 0 0 0,0-1 0 0 0,0 1 0 0 0,0-1 0 0 0,0 0 0 0 0,0 1 0 0 0,0-1 0 0 0,0 1 0 0 0,1-1 0 0 0,-1 0 0 0 0,0 1 0 0 0,0-1 0 0 0,1 1 0 0 0,-1-1 0 0 0,0 0 0 0 0,1 1 0 0 0,0 0 0 0 0,4-2 0 0 0,-2 0 0 0 0,0-1 0 0 0,0 1 0 0 0,0 0 0 0 0,0-1 0 0 0,0 0 0 0 0,0 0 0 0 0,-1 0 0 0 0,1 0 0 0 0,-1 0 0 0 0,1 0 0 0 0,-1-1 0 0 0,0 1 0 0 0,2-4 0 0 0,9-7 0 0 0,24-24 385 0 0,-28 26-121 0 0,1 1 0 0 0,0 0-1 0 0,23-15 1 0 0,6-4 118 0 0,-27 19-306 0 0,1 1-1 0 0,15-9 0 0 0,-17 12-75 0 0,-10 6 0 0 0,-1-1 0 0 0,0 1 0 0 0,1 0 0 0 0,-1-1 0 0 0,0 1 0 0 0,1 0 0 0 0,-1 0 0 0 0,0 0 0 0 0,1-1 0 0 0,-1 1 0 0 0,1 0 0 0 0,-1 0 0 0 0,0 0 0 0 0,1 0 0 0 0,-1 0 0 0 0,1 0 0 0 0,-1 0 0 0 0,1 0 0 0 0,-1 0 0 0 0,1 0 0 0 0,0 0 0 0 0,-1 1 0 0 0,1-1 0 0 0,-1 1 0 0 0,0-1 0 0 0,1 0 0 0 0,-1 1 0 0 0,0-1 0 0 0,1 1 0 0 0,-1-1 0 0 0,0 1 0 0 0,0-1 0 0 0,0 1 0 0 0,1-1 0 0 0,-1 1 0 0 0,0-1 0 0 0,0 1 0 0 0,0 0 0 0 0,0-1 0 0 0,0 1 0 0 0,0 0 0 0 0,0 2 0 0 0,-1-1 0 0 0,0 1 0 0 0,1-1 0 0 0,-1 1 0 0 0,0 0 0 0 0,0-1 0 0 0,-1 1 0 0 0,1-1 0 0 0,0 0 0 0 0,-1 0 0 0 0,1 1 0 0 0,-1-1 0 0 0,0 0 0 0 0,0 0 0 0 0,0 0 0 0 0,0-1 0 0 0,0 1 0 0 0,0 0 0 0 0,-3 1 0 0 0,-4 3 0 0 0,0-1 0 0 0,0 0 0 0 0,-17 6 0 0 0,14-7 0 0 0,8-3 0 0 0,-13 3 0 0 0,14-4 0 0 0,2 0 0 0 0,1 0 0 0 0,0 0 0 0 0,0 0 0 0 0,0 0 0 0 0,0 0 0 0 0,-1 0 0 0 0,1 0 0 0 0,0 0 0 0 0,0 0 0 0 0,0 0 0 0 0,-1 0 0 0 0,1 0 0 0 0,0 0 0 0 0,0 0 0 0 0,0 0 0 0 0,0 0 0 0 0,0 0 0 0 0,-1 1 0 0 0,1-1 0 0 0,0 0 0 0 0,0 0 0 0 0,0 0 0 0 0,0 0 0 0 0,0 0 0 0 0,0 0 0 0 0,-1 1 0 0 0,1-1 0 0 0,0 0 0 0 0,0 0 0 0 0,0 0 0 0 0,0 0 0 0 0,0 1 0 0 0,0-1 0 0 0,0 0 0 0 0,0 0 0 0 0,0 0 0 0 0,0 0 0 0 0,0 1 0 0 0,0-1 0 0 0,0 0 0 0 0,0 0 0 0 0,0 0 0 0 0,0 1 0 0 0,0-1 0 0 0,0 0 0 0 0,0 0 0 0 0,0 0 0 0 0,0 0 0 0 0,0 1 0 0 0,0-1 0 0 0,0 0 0 0 0,0 0 0 0 0,0 0 0 0 0,1 0 0 0 0,-1 1 0 0 0,0-1 0 0 0,0 0 0 0 0,0 0 0 0 0,0 0 0 0 0,1 0 0 0 0,8 12 0 0 0,-6-10 0 0 0,8 13 0 0 0,-10-11 0 0 0,16 19 0 0 0,23 25-1827 0 0,-37-46 1678 0 0,-1-1 23 0 0,0 0 0 0 0,-1-1 0 0 0,1 1 0 0 0,0 0-1 0 0,0-1 1 0 0,0 1 0 0 0,-1-1 0 0 0,1 0 0 0 0,0 0 0 0 0,0 0 0 0 0,0 0 0 0 0,0 0-1 0 0,0 0 1 0 0,0 0 0 0 0,0 0 0 0 0,-1-1 0 0 0,3 0 0 0 0,-2 0-242 0 0,0 0 1 0 0,0 0-1 0 0,-1 0 0 0 0,1 0 1 0 0,-1-1-1 0 0,1 1 1 0 0,-1-1-1 0 0,0 1 0 0 0,3-4 1 0 0,-2 3-8 0 0,7-11-1160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15663 0 0,'0'0'356'0'0,"0"0"50"0"0,0 0 20 0 0,1 1-42 0 0,5 9-250 0 0,1 0 19 0 0,-1 0 814 0 0,0 0 1 0 0,0 0-1 0 0,-1 0 1 0 0,6 19-1 0 0,-3-7-423 0 0,3 12-100 0 0,-1 1 0 0 0,-1 1 0 0 0,-2-1 0 0 0,-2 1 0 0 0,1 59 0 0 0,-5-81-408 0 0,-2 0-1 0 0,0 0 0 0 0,-1 0 1 0 0,-5 22-1 0 0,-21 51 357 0 0,2-8-30 0 0,22-65-203 0 0,0 1 1 0 0,-1-2 0 0 0,0 1-1 0 0,-1 0 1 0 0,0-1-1 0 0,-11 16 1 0 0,15-26-165 0 0,-10 14-553 0 0,0 0 1 0 0,-1-1-1 0 0,-1 0 0 0 0,-16 14 1 0 0,28-29 182 0 0,-1 1 0 0 0,1-1 0 0 0,-1 1-1 0 0,1-1 1 0 0,-1 0 0 0 0,0 0 0 0 0,0 0 0 0 0,1-1 0 0 0,-1 1 0 0 0,0 0 0 0 0,0-1 0 0 0,-5 0 0 0 0,2-2-1661 0 0,-9-9-11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57 11975 0 0,'0'0'267'0'0,"-13"-10"666"0"0,10 8-928 0 0,0 1 0 0 0,0-1 0 0 0,-1 1 0 0 0,1 0 0 0 0,0 0 1 0 0,-1 0-1 0 0,1 1 0 0 0,-7-1 0 0 0,6 1 231 0 0,1-1 1 0 0,-1 1 0 0 0,1-1 0 0 0,0 0 0 0 0,-1 0 0 0 0,1 0-1 0 0,-5-2 1 0 0,7 2 777 0 0,1 1-61 0 0,-17-3 2128 0 0,16 1 350 0 0,11 2-2066 0 0,1 1-1239 0 0,0-1 0 0 0,0-1 0 0 0,21-3 0 0 0,8 0-22 0 0,-2-2-104 0 0,-27 3 0 0 0,0 1 0 0 0,0 1 0 0 0,0 0 0 0 0,12 0 0 0 0,-23 1-9 0 0,11 1-4558 0 0,-11 0 4190 0 0,0 0 1 0 0,0-1 0 0 0,0 1-1 0 0,0-1 1 0 0,0 1-1 0 0,0-1 1 0 0,0 1 0 0 0,0 0-1 0 0,0-1 1 0 0,0 1-1 0 0,-1-1 1 0 0,1 1 0 0 0,0-1-1 0 0,0 1 1 0 0,-1-1-1 0 0,1 1 1 0 0,0-1 0 0 0,-1 1-1 0 0,-6 11-5615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15663 0 0,'0'0'356'0'0,"0"0"50"0"0,0 0 20 0 0,0 0-42 0 0,2 1-180 0 0,2 0 62 0 0,0 1 0 0 0,0-1 0 0 0,1 0 0 0 0,-1 0 0 0 0,0 0 0 0 0,0-1 0 0 0,0 0 0 0 0,7 0 0 0 0,47-9 3365 0 0,-51 8-3600 0 0,17-7-31 0 0,0 1 0 0 0,-14 7 0 0 0,-4 1 0 0 0,0 0-719 0 0,0-1 0 0 0,-1 0-1 0 0,1 0 1 0 0,0 0 0 0 0,0-1 0 0 0,0 0-1 0 0,-1 0 1 0 0,9-3 0 0 0,4-6-5760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11975 0 0,'0'0'267'0'0,"0"0"42"0"0,0 0 17 0 0,0 0-28 0 0,2-1-196 0 0,10-1 929 0 0,-1 0 1 0 0,0 1-1 0 0,1 0 0 0 0,-1 1 1 0 0,1 0-1 0 0,-1 0 1 0 0,0 1-1 0 0,1 1 1 0 0,18 5-1 0 0,-27-6-844 0 0,1 0 0 0 0,-1 1 0 0 0,1 0 1 0 0,-1-1-1 0 0,1 1 0 0 0,-1 0 0 0 0,6 6 0 0 0,-4-4 127 0 0,-1-2-253 0 0,-2 1 34 0 0,7 19-86 0 0,-2-9-9 0 0,-1 2 0 0 0,-1-1 0 0 0,-1 1 0 0 0,0-1 0 0 0,0 1 0 0 0,-2 0 0 0 0,2 19 0 0 0,4 27 0 0 0,6 16 0 0 0,-7-31 0 0 0,2-1 0 0 0,22 67 0 0 0,-26-100 0 0 0,0-1-64 0 0,-4-9-273 0 0,-1-2-138 0 0,0 0-33 0 0,0 0 65 0 0,0 0 222 0 0,4-14-654 0 0,-3-1 618 0 0,-4-20-6268 0 0,0 23 4478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13823 0 0,'0'0'315'0'0,"0"0"45"0"0,0 0 21 0 0,0 0-49 0 0,0 0-149 0 0,0 0 194 0 0,0 0 110 0 0,0 0 22 0 0,-1 0 71 0 0,-5 4 286 0 0,4-4 124 0 0,2 0 30 0 0,-2 1-65 0 0,-36 16 1414 0 0,-52 37-2397 0 0,57-31 28 0 0,11-8 0 0 0,-43 24 0 0 0,31-22 45 0 0,-25 11-3656 0 0,58-27-1433 0 0,1-1-1394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4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13823 0 0,'0'0'315'0'0,"0"0"45"0"0,2 1 21 0 0,2 1-234 0 0,5-1 76 0 0,17-5-137 0 0,-4-1 528 0 0,0 0 0 0 0,-1-2 0 0 0,23-10 0 0 0,97-51 2458 0 0,-135 64-2971 0 0,1 0 1 0 0,0-1-1 0 0,-1 0 0 0 0,0 0 0 0 0,9-9 0 0 0,26-32 147 0 0,-36 39-52 0 0,0 0-18 0 0,-1 0 1 0 0,0 0-1 0 0,-1-1 0 0 0,1 1 1 0 0,-2-1-1 0 0,1 1 0 0 0,-1-1 1 0 0,2-13-1 0 0,-2 4 10 0 0,-5 11-47 0 0,1 4-27 0 0,1-1-30 0 0,0 0 1 0 0,-1 1-1 0 0,1 0 1 0 0,0-1-1 0 0,-1 1 1 0 0,0 0-1 0 0,0-1 1 0 0,0 1-1 0 0,0 0 1 0 0,0 0-1 0 0,0 1 1 0 0,0-1-1 0 0,0 0 1 0 0,-1 1-1 0 0,1-1 1 0 0,-1 1-1 0 0,1 0 1 0 0,-5-2-1 0 0,-11-3-84 0 0,13 6 0 0 0,2 2 0 0 0,0-2 0 0 0,0 1 0 0 0,1 0 0 0 0,-1 0 0 0 0,0 0 0 0 0,0 0 0 0 0,0 0 0 0 0,0 0 0 0 0,1 1 0 0 0,-1 0 0 0 0,1-1 0 0 0,-1 1 0 0 0,-3 4 0 0 0,-27 31 0 0 0,23-26 0 0 0,4-3 0 0 0,1 0 0 0 0,-1 0 0 0 0,2 0 0 0 0,-1 0 0 0 0,1 1 0 0 0,0 0 0 0 0,-5 18 0 0 0,2 1 0 0 0,-3 37 0 0 0,7-31 0 0 0,2 59 0 0 0,1-82 0 0 0,1-1 0 0 0,0 1 0 0 0,0-1 0 0 0,1 1 0 0 0,0-1 0 0 0,1 0 0 0 0,0 0 0 0 0,7 13 0 0 0,-3-11 0 0 0,2-5 0 0 0,1-7 0 0 0,-2-7 0 0 0,-2-4 0 0 0,-3-2 0 0 0,2 1 0 0 0,10-23 0 0 0,-9 23 0 0 0,1 1 0 0 0,13-17 0 0 0,-19 26 0 0 0,0 1 0 0 0,1-1 0 0 0,-1 0 0 0 0,0 0 0 0 0,1 1 0 0 0,-1-1 0 0 0,1 1 0 0 0,0 0 0 0 0,0-1 0 0 0,-1 1 0 0 0,1 0 0 0 0,0 0 0 0 0,0 0 0 0 0,0 0 0 0 0,2-1 0 0 0,3 0 0 0 0,6-5 0 0 0,0 5 0 0 0,1 3 0 0 0,-13-1 0 0 0,-1 0 0 0 0,1 0 0 0 0,0 0 0 0 0,-1 1 0 0 0,1-1 0 0 0,0 0 0 0 0,-1 1 0 0 0,1-1 0 0 0,0 0 0 0 0,-1 1 0 0 0,1-1 0 0 0,-1 1 0 0 0,1-1 0 0 0,0 1 0 0 0,0 0 0 0 0,-1 0 0 0 0,1 0 0 0 0,-1-1 0 0 0,0 1 0 0 0,0 0 0 0 0,0 0 0 0 0,1 0 0 0 0,-1 0 0 0 0,0 0 0 0 0,0-1 0 0 0,0 1 0 0 0,0 0 0 0 0,0 0 0 0 0,-1 0 0 0 0,1 1 0 0 0,-1 0 0 0 0,0 1 0 0 0,0 0 0 0 0,0-1 0 0 0,0 1 0 0 0,0-1 0 0 0,-1 1 0 0 0,1-1 0 0 0,-1 0 0 0 0,0 0 0 0 0,0 1 0 0 0,1-1 0 0 0,-1 0 0 0 0,-3 1 0 0 0,1 0 0 0 0,0 0 0 0 0,0 0 0 0 0,0 0 0 0 0,-1-1 0 0 0,1 0 0 0 0,-6 2 0 0 0,7-3 0 0 0,1-1 0 0 0,0 1 0 0 0,0 0 0 0 0,0 0 0 0 0,0-1 0 0 0,0 1 0 0 0,0 1 0 0 0,1-1 0 0 0,-1 0 0 0 0,-2 2 0 0 0,-1 0 0 0 0,-15 1 0 0 0,7-3 0 0 0,13-1 0 0 0,-1-1 0 0 0,1 1 0 0 0,-1 0 0 0 0,1 0 0 0 0,-1 1 0 0 0,1-1 0 0 0,-1 0 0 0 0,1 0 0 0 0,-1 0 0 0 0,1 0 0 0 0,-1 0 0 0 0,1 0 0 0 0,0 1 0 0 0,-1-1 0 0 0,1 0 0 0 0,-1 0 0 0 0,1 1 0 0 0,0-1 0 0 0,-1 0 0 0 0,0 1 0 0 0,1 0 0 0 0,0 1 0 0 0,1-1 0 0 0,-1 1 0 0 0,0-1 0 0 0,0 1 0 0 0,0-1 0 0 0,1 0 0 0 0,-1 1 0 0 0,1-1 0 0 0,-1 0 0 0 0,1 1 0 0 0,0-1 0 0 0,-1 0 0 0 0,1 0 0 0 0,0 0 0 0 0,0 1 0 0 0,2 0 0 0 0,18 22 0 0 0,22 22 0 0 0,-17-22-64 0 0,-25-22-273 0 0,-1-2-138 0 0,0 0-33 0 0,0 0-140 0 0,0 0-572 0 0,0 0-253 0 0,2-5-51 0 0,6-16-11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13823 0 0,'0'0'315'0'0,"0"0"45"0"0,0 0 21 0 0,0 0-49 0 0,1-2-220 0 0,1-1 64 0 0,1 1 0 0 0,0-1 0 0 0,0 1 0 0 0,-1-1 0 0 0,2 1 0 0 0,-1 0 0 0 0,0 0 0 0 0,0 0 0 0 0,1 0 0 0 0,4-1 0 0 0,-2 0 341 0 0,0 0 0 0 0,0 0 0 0 0,10-8 0 0 0,0-5 215 0 0,-2 0 0 0 0,0-1 0 0 0,-1 0-1 0 0,-1-1 1 0 0,-1-1 0 0 0,12-24 0 0 0,-21 38-504 0 0,-1 4-165 0 0,0-1 1 0 0,-1 1 0 0 0,1-1-1 0 0,-1 1 1 0 0,1-1-1 0 0,-1 1 1 0 0,0-1-1 0 0,1 0 1 0 0,-1 1-1 0 0,0-1 1 0 0,0 1-1 0 0,0-1 1 0 0,0-2-1 0 0,0 4-63 0 0,0 0 0 0 0,0-1 0 0 0,0 1 0 0 0,0 0 0 0 0,0 0 0 0 0,0-1 0 0 0,0 1 0 0 0,0 0 0 0 0,-1 0 0 0 0,1-1 0 0 0,0 1 0 0 0,0 0 0 0 0,0 0 0 0 0,0-1 0 0 0,0 1 0 0 0,0 0 0 0 0,0 0 0 0 0,-1 0 0 0 0,1-1 0 0 0,0 1 0 0 0,0 0 0 0 0,0 0 0 0 0,0 0 0 0 0,-1-1 0 0 0,1 1 0 0 0,0 0 0 0 0,0 0 0 0 0,0 0 0 0 0,-1 0 0 0 0,1 0 0 0 0,0-1 0 0 0,0 1 0 0 0,-1 0 0 0 0,1 0 0 0 0,0 0 0 0 0,0 0 0 0 0,-1 0 0 0 0,1 0 0 0 0,0 0 0 0 0,-1 0 0 0 0,1 0 0 0 0,0 0 0 0 0,0 0 0 0 0,-1 0 0 0 0,1 0 0 0 0,0 0 0 0 0,0 0 0 0 0,-1 0 0 0 0,1 1 0 0 0,-1-1 0 0 0,-7 2 0 0 0,0 1 0 0 0,-14 6 0 0 0,16-6 0 0 0,3-2 0 0 0,1 0 0 0 0,0 0 0 0 0,0 0 0 0 0,0 1 0 0 0,0-1 0 0 0,0 1 0 0 0,0-1 0 0 0,0 1 0 0 0,0 0 0 0 0,0-1 0 0 0,1 1 0 0 0,-2 2 0 0 0,-4 4 0 0 0,4-5 0 0 0,-7 11 0 0 0,8-9 0 0 0,-16 30 0 0 0,17-34 0 0 0,1 1 0 0 0,-1 0 0 0 0,0-1 0 0 0,0 1 0 0 0,1 0 0 0 0,-1-1 0 0 0,1 1 0 0 0,0 0 0 0 0,-1 0 0 0 0,1 2 0 0 0,0 2 0 0 0,-1 4 0 0 0,0-3 0 0 0,2-1 0 0 0,-1 1 0 0 0,1 0 0 0 0,0-1 0 0 0,0 1 0 0 0,1 0 0 0 0,-1-1 0 0 0,2 1 0 0 0,-1-1 0 0 0,1 0 0 0 0,3 6 0 0 0,-6-11 0 0 0,1 0 0 0 0,-1-1 0 0 0,0 1 0 0 0,0 0 0 0 0,1-1 0 0 0,-1 1 0 0 0,1-1 0 0 0,-1 1 0 0 0,1-1 0 0 0,-1 1 0 0 0,1 0 0 0 0,-1-1 0 0 0,1 0 0 0 0,-1 1 0 0 0,1-1 0 0 0,0 1 0 0 0,-1-1 0 0 0,1 0 0 0 0,0 1 0 0 0,-1-1 0 0 0,1 0 0 0 0,0 0 0 0 0,-1 1 0 0 0,1-1 0 0 0,0 0 0 0 0,-1 0 0 0 0,1 0 0 0 0,0 0 0 0 0,0 0 0 0 0,-1 0 0 0 0,1 0 0 0 0,0 0 0 0 0,0 0 0 0 0,-1-1 0 0 0,1 1 0 0 0,1 0 0 0 0,0-1 0 0 0,20 1 0 0 0,-15 0 0 0 0,-1 0 0 0 0,0 0 0 0 0,10-2 0 0 0,-5 0-62 0 0,12-2-1387 0 0,0-1 0 0 0,0-1 0 0 0,-1-1 0 0 0,37-17 1 0 0,-44 16-5374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 13823 0 0,'0'0'315'0'0,"0"0"45"0"0,-2 1 21 0 0,2-1-65 0 0,-13 8-26 0 0,9-1 5403 0 0,15-5-4484 0 0,-5-1-956 0 0,0 0-1 0 0,1-1 0 0 0,-1 1 1 0 0,0-2-1 0 0,1 1 1 0 0,-1-1-1 0 0,7-1 0 0 0,8-1 293 0 0,115-17-98 0 0,-10 0-278 0 0,-80 17-169 0 0,0 2 0 0 0,46 5 0 0 0,-86-3-397 0 0,-6-1-850 0 0,-5 1-4147 0 0,3-1-2568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11975 0 0,'0'0'267'0'0,"0"0"42"0"0,0 0 17 0 0,0 0-28 0 0,-12 6-76 0 0,11-3 5747 0 0,8-2-5699 0 0,0 1-1 0 0,-1-1 1 0 0,1 0 0 0 0,0-1 0 0 0,0 0-1 0 0,0 0 1 0 0,10-1 0 0 0,60-15 1729 0 0,-71 14-2003 0 0,3-1 4 0 0,-7 3-187 0 0,-1 0 0 0 0,1 0 0 0 0,-1 0 0 0 0,0 0 0 0 0,1-1-1 0 0,-1 1 1 0 0,0-1 0 0 0,0 1 0 0 0,1-1 0 0 0,-1 1 0 0 0,0-1 0 0 0,0 0 0 0 0,0 0-1 0 0,0 0 1 0 0,1 1 0 0 0,-1-1 0 0 0,0 0 0 0 0,-1 0 0 0 0,3-2 0 0 0,-1-1-1681 0 0,2-1-178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5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0,'0'0'630'0'0,"0"0"-13"0"0,2 0-393 0 0,47 14 2273 0 0,-44-12-2118 0 0,0 0 1 0 0,0 0-1 0 0,0 0 0 0 0,-1 1 0 0 0,7 4 1 0 0,17 9 928 0 0,-19-13-990 0 0,0 1 0 0 0,-1 1-1 0 0,0 0 1 0 0,1 0 0 0 0,-1 1-1 0 0,9 8 1 0 0,-13-11-166 0 0,0 1-1 0 0,-1 0 0 0 0,1 0 1 0 0,-1 1-1 0 0,0-1 0 0 0,0 1 1 0 0,0 0-1 0 0,0 0 1 0 0,-1 0-1 0 0,0 0 0 0 0,0 0 1 0 0,2 9-1 0 0,-2-1-151 0 0,2 0 0 0 0,0 0 0 0 0,0 0 0 0 0,1 0 0 0 0,7 14 0 0 0,-2-8 0 0 0,0 1 0 0 0,-2 0 0 0 0,0 1 0 0 0,4 23 0 0 0,-10-33 0 0 0,-1-3-133 0 0,0-6-563 0 0,-1-2-258 0 0,0 0-56 0 0,-2-1 749 0 0,1 0 1 0 0,0 0-1 0 0,0 0 0 0 0,0 1 1 0 0,0-1-1 0 0,0 0 1 0 0,0-1-1 0 0,0 1 0 0 0,0 0 1 0 0,1 0-1 0 0,-1 0 1 0 0,0 0-1 0 0,1-1 1 0 0,-1 1-1 0 0,1 0 0 0 0,-2-3 1 0 0,1 1-497 0 0,-6-11-5727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1:5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15663 0 0,'0'0'356'0'0,"0"0"50"0"0,0 0 20 0 0,0 0-42 0 0,0 0-180 0 0,0 0 176 0 0,0 0 107 0 0,0 0 22 0 0,0 0 71 0 0,-3 4 1276 0 0,-5 12-1031 0 0,0 0-1 0 0,-2-1 1 0 0,-20 27 0 0 0,-41 38 332 0 0,13-16-2549 0 0,57-62-44 0 0,1-2-78 0 0,0 0-20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8287 0 0,'0'0'382'0'0,"0"0"-8"0"0,0 0-170 0 0,0 0 176 0 0,2-1 107 0 0,19-7 1468 0 0,-19 7-965 0 0,-2 1 30 0 0,2 0-133 0 0,6-2-439 0 0,-6 1 327 0 0,0 1 199 0 0,0-1-629 0 0,21 4 1546 0 0,30 9 597 0 0,-51-11-1976 0 0,1-1 0 0 0,21 5 80 0 0,-7-1-576 0 0,-13-4-15 0 0,-2-1-1 0 0,0 0 0 0 0,0 1 0 0 0,0-1 0 0 0,0 1 0 0 0,0-1 0 0 0,0 1-1 0 0,0 0 1 0 0,0 0 0 0 0,2 0 0 0 0,5-1 0 0 0,0-1 0 0 0,16-3 0 0 0,1-2 0 0 0,-2 5 0 0 0,-18 2 0 0 0,-4 0 0 0 0,1-1 0 0 0,-1 1 0 0 0,1 0 0 0 0,0 0 0 0 0,-1 0 0 0 0,1 0 0 0 0,0 1 0 0 0,-1-1 0 0 0,1 1 0 0 0,-1-1 0 0 0,1 1 0 0 0,3 1 0 0 0,3 2 0 0 0,6-2 349 0 0,1-1 0 0 0,-1 0 1 0 0,1-1-1 0 0,-1-1 0 0 0,28-5 0 0 0,-19 3-573 0 0,27-1 0 0 0,-37 4-211 0 0,0-2 0 0 0,16-3 1 0 0,13-1 1032 0 0,-28 4-45 0 0,26-7-1 0 0,7-1-614 0 0,-7 2-804 0 0,-31 6 837 0 0,1-1-1 0 0,-1 2 1 0 0,1 0-1 0 0,-1 0 1 0 0,18 1-1 0 0,-18 1 169 0 0,1 0-1 0 0,-1 0 0 0 0,1-1 1 0 0,-1-1-1 0 0,1 0 0 0 0,-1 0 1 0 0,16-5-1 0 0,47-10-138 0 0,-60 11 0 0 0,1 1 0 0 0,0 1 0 0 0,1 0 0 0 0,-1 1 0 0 0,0 0 0 0 0,28 1 0 0 0,-24 1 0 0 0,1-1 0 0 0,18-3 0 0 0,9 0 0 0 0,-26 1 0 0 0,-17 2 0 0 0,0 0 0 0 0,1 1 0 0 0,-1 0 0 0 0,0-1 0 0 0,0 1 0 0 0,1 0 0 0 0,-1 1 0 0 0,0-1 0 0 0,6 2 0 0 0,-4-1 0 0 0,1-1 0 0 0,-1 1 0 0 0,0-1 0 0 0,1 0 0 0 0,-1 0 0 0 0,1-1 0 0 0,-1 1 0 0 0,0-1 0 0 0,1 0 0 0 0,4-2 0 0 0,28-4 0 0 0,-30 6 0 0 0,-1 0 0 0 0,1 0 0 0 0,0 0 0 0 0,14-6 0 0 0,-5 2 0 0 0,27-6 0 0 0,-39 10 0 0 0,-4 0 0 0 0,1 0 0 0 0,-1 0 0 0 0,0 1 0 0 0,1-1 0 0 0,-1 1 0 0 0,1 0 0 0 0,-1-1 0 0 0,1 1 0 0 0,-1 0 0 0 0,1 0 0 0 0,-1 0 0 0 0,3 0 0 0 0,7 1 0 0 0,-11-1 0 0 0,0 1 0 0 0,0-1 0 0 0,0 0 0 0 0,0 1 0 0 0,-1-1 0 0 0,1 0 0 0 0,0 1 0 0 0,0-1 0 0 0,0 0 0 0 0,0 1 0 0 0,0-1 0 0 0,-1 0 0 0 0,1 0 0 0 0,0 1 0 0 0,0-1 0 0 0,0 0 0 0 0,-1 0 0 0 0,1 1 0 0 0,0-1 0 0 0,-1 0 0 0 0,1 0 0 0 0,0 1 0 0 0,-1-1 0 0 0,-3 2-160 0 0,0 1 0 0 0,0-1 0 0 0,-1-1 0 0 0,-6 3 1 0 0,-5 2-426 0 0,14-5 344 0 0,0-1 1 0 0,0 1-1 0 0,0-1 0 0 0,0 1 1 0 0,0-1-1 0 0,0 0 0 0 0,0 0 1 0 0,0 0-1 0 0,0 0 0 0 0,0 0 1 0 0,0 0-1 0 0,0-1 0 0 0,0 1 1 0 0,1-1-1 0 0,-1 1 0 0 0,0-1 1 0 0,-3-2-1 0 0,0 2-292 0 0,-6-3-1002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 15663 0 0,'0'0'356'0'0,"0"0"50"0"0,0 0 20 0 0,2-1-42 0 0,-1-1 128 0 0,0 1-1137 0 0,3-3 1299 0 0,6-5 4877 0 0,-12 11-5509 0 0,0 1-1 0 0,1 0 1 0 0,-1 0-1 0 0,1 0 1 0 0,0 0-1 0 0,0 0 1 0 0,0 0-1 0 0,0 0 1 0 0,1 0-1 0 0,-1 0 1 0 0,1 5-1 0 0,-4 11 564 0 0,-29 143 682 0 0,26-115-1805 0 0,-2 0 0 0 0,-22 65 0 0 0,-19 27-90 0 0,41-110 608 0 0,0 7 0 0 0,4-26 0 0 0,5-10 0 0 0,0 1 0 0 0,0-1 0 0 0,0 0 0 0 0,0 0 0 0 0,0 0 0 0 0,0 0 0 0 0,0 1 0 0 0,0-1 0 0 0,0 0 0 0 0,0 0 0 0 0,0 0 0 0 0,0 0 0 0 0,0 1 0 0 0,0-1 0 0 0,-1 0 0 0 0,1 0 0 0 0,0 0 0 0 0,0 0 0 0 0,0 0 0 0 0,0 1 0 0 0,0-1 0 0 0,0 0 0 0 0,-1 0 0 0 0,1 0 0 0 0,0 0 0 0 0,0 0 0 0 0,0 0 0 0 0,0 0 0 0 0,-1 0 0 0 0,1 0 0 0 0,0 0 0 0 0,0 0 0 0 0,0 0 0 0 0,-1 0 0 0 0,1 0 0 0 0,0 0 0 0 0,0 0 0 0 0,0 0 0 0 0,0 0 0 0 0,-1 0 0 0 0,1 0 0 0 0,0 0 0 0 0,0 0 0 0 0,0 0 0 0 0,-1 0 0 0 0,1 0 0 0 0,0 0 0 0 0,0 0 0 0 0,0 0 0 0 0,0 0 0 0 0,0-1 0 0 0,-1 1 0 0 0,1 0 0 0 0,0 0 0 0 0,0 0 0 0 0,0 0 0 0 0,0 0 0 0 0,0-1 0 0 0,0 1 0 0 0,0 0 0 0 0,-1 0 0 0 0,1 0 0 0 0,-2-8 0 0 0,1 2 167 0 0,0-1 0 0 0,1 1 0 0 0,0-1 0 0 0,0 1 0 0 0,1-1-1 0 0,-1 1 1 0 0,1-1 0 0 0,1 1 0 0 0,3-11 0 0 0,0 1 88 0 0,1 1 0 0 0,14-26 1 0 0,-14 31-198 0 0,46-77 860 0 0,-43 75-792 0 0,1 0 0 0 0,0 0 0 0 0,0 1-1 0 0,20-16 1 0 0,-15 14-126 0 0,1 1 0 0 0,1 1 0 0 0,0 0 0 0 0,28-12 0 0 0,-26 16 0 0 0,-14 8 0 0 0,-1 0 0 0 0,9 1 0 0 0,0 2 0 0 0,-4 5 0 0 0,-6-5 0 0 0,2 8 0 0 0,-5 18 0 0 0,0-25 0 0 0,-1 1 0 0 0,0-1 0 0 0,-1 1 0 0 0,1-1 0 0 0,-1 1 0 0 0,0-1 0 0 0,-1 0 0 0 0,1 1 0 0 0,-1-1 0 0 0,0-1 0 0 0,0 1 0 0 0,-1 0 0 0 0,0-1 0 0 0,1 0 0 0 0,-1 0 0 0 0,-1 0 0 0 0,1 0 0 0 0,-8 5 0 0 0,-1-1 0 0 0,1 0 0 0 0,-2-1 0 0 0,1 0 0 0 0,-1-1 0 0 0,-27 8 0 0 0,36-12 0 0 0,-4 1 0 0 0,-11-8 0 0 0,10 0-64 0 0,10 4 3 0 0,-1 1 0 0 0,0-1 0 0 0,1 1 0 0 0,-1-1 0 0 0,1 1 0 0 0,-1-1 1 0 0,1 0-1 0 0,-1 1 0 0 0,1-1 0 0 0,0 0 0 0 0,-1 1 0 0 0,1-1 0 0 0,0 0 0 0 0,-1 0 0 0 0,1 1 0 0 0,0-1 0 0 0,0 0 0 0 0,0 0 0 0 0,0 0 0 0 0,0 1 1 0 0,0-1-1 0 0,0 0 0 0 0,0 0 0 0 0,0 1 0 0 0,0-3 0 0 0,2 0-1 0 0,0-1 1 0 0,0 1-1 0 0,0 0 0 0 0,0 0 1 0 0,5-5-1 0 0,-3 3 152 0 0,-2 2 381 0 0,-2 3-416 0 0,0-1 0 0 0,0 1 1 0 0,1 0-1 0 0,-1-1 1 0 0,0 1-1 0 0,0 0 1 0 0,1-1-1 0 0,-1 1 1 0 0,0 0-1 0 0,1-1 0 0 0,-1 1 1 0 0,0 0-1 0 0,1 0 1 0 0,-1-1-1 0 0,0 1 1 0 0,1 0-1 0 0,-1 0 1 0 0,1 0-1 0 0,-1-1 0 0 0,0 1 1 0 0,1 0-1 0 0,-1 0 1 0 0,1 0-1 0 0,-1 0 1 0 0,1 0-1 0 0,0 0-53 0 0,0 0-1 0 0,0 0 1 0 0,0 0-1 0 0,0 1 1 0 0,0-1-1 0 0,0 0 1 0 0,0 1-1 0 0,0-1 1 0 0,0 0-1 0 0,0 1 1 0 0,-1-1-1 0 0,3 2 1 0 0,-1 4-5 0 0,-1-4 2 0 0,2 4 1 0 0,-2-4 0 0 0,0 0 0 0 0,0 1 0 0 0,0 0 0 0 0,0-1 0 0 0,0 1 0 0 0,-1 0 0 0 0,1-1 0 0 0,-1 1 0 0 0,0 0 0 0 0,1 3 0 0 0,-2 10 14 0 0,0-11-25 0 0,1 0 0 0 0,0 0-1 0 0,0-1 1 0 0,0 1 0 0 0,1 0 0 0 0,1 7 0 0 0,-2-8-27 0 0,1-2-93 0 0,-1 0 0 0 0,1 1 1 0 0,-1-1-1 0 0,1 0 0 0 0,0 0 0 0 0,0 0 0 0 0,0 0 1 0 0,0 0-1 0 0,0-1 0 0 0,0 1 0 0 0,0 0 1 0 0,1 0-1 0 0,-1-1 0 0 0,3 3 0 0 0,-3-2-240 0 0,-1-2-117 0 0,0 0-21 0 0,11 2-515 0 0,-8-1 509 0 0,-1-1-1 0 0,1 0 0 0 0,0 0 1 0 0,0 0-1 0 0,-1 0 1 0 0,1 0-1 0 0,0-1 0 0 0,0 1 1 0 0,-1-1-1 0 0,1 0 0 0 0,0 0 1 0 0,-1 0-1 0 0,6-2 1 0 0,-7 3 436 0 0,2-2-1968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11975 0 0,'0'0'547'0'0,"0"0"-11"0"0,0 0-203 0 0,0 0 419 0 0,0 0 220 0 0,0 0 42 0 0,0 0 8 0 0,0 0 2 0 0,0 0 0 0 0,0 0 0 0 0,0 0-69 0 0,0 0-290 0 0,0 0-121 0 0,0 0-28 0 0,0 0-4 0 0,0 0 0 0 0,0 0 0 0 0,0 2 0 0 0,1 6-457 0 0,0 1-1 0 0,-1-1 1 0 0,0 0-1 0 0,0 1 1 0 0,-1-1-1 0 0,0 0 1 0 0,-3 11-1 0 0,-18 59 126 0 0,-1-20-710 0 0,12-33-221 0 0,-9 35 0 0 0,20-58-469 0 0,0-2-253 0 0,0 0-1108 0 0,0 0-4241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19351 0 0,'0'0'886'0'0,"0"0"-21"0"0,0 0-410 0 0,0 0 320 0 0,0 0 200 0 0,0 0 38 0 0,0 0-127 0 0,1-2-582 0 0,1-7-271 0 0,0 4-50 0 0,-2 5-35 0 0,0-1-1 0 0,0 0 0 0 0,0 0 0 0 0,0 0 0 0 0,0 1 0 0 0,0-1 1 0 0,1 0-1 0 0,-1 0 0 0 0,0 1 0 0 0,1-1 0 0 0,-1 0 0 0 0,0 0 1 0 0,1 1-1 0 0,-1-1 0 0 0,1 0 0 0 0,-1 1 0 0 0,1-1 1 0 0,-1 1-1 0 0,1-1 0 0 0,0 1 0 0 0,1-2 0 0 0,1 0-128 0 0,7-4-331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15663 0 0,'0'0'356'0'0,"0"0"50"0"0,0 0 20 0 0,0 0-42 0 0,0 0-180 0 0,0 0 176 0 0,0 0 107 0 0,0 0 22 0 0,0 0 3 0 0,0 0 0 0 0,0 0 0 0 0,0 0 0 0 0,0 0 0 0 0,0 0 0 0 0,0 0 0 0 0,0 0 0 0 0,1 2-69 0 0,2 1-347 0 0,-2-1-90 0 0,1-1-1 0 0,-1 1 0 0 0,0 0 1 0 0,0 0-1 0 0,0-1 0 0 0,0 1 0 0 0,0 0 1 0 0,0 0-1 0 0,-1 0 0 0 0,1 0 1 0 0,0 0-1 0 0,-1 4 0 0 0,1-2-5 0 0,-1 0 1 0 0,0 0-1 0 0,0 0 0 0 0,0 0 0 0 0,-1 0 1 0 0,1-1-1 0 0,-1 1 0 0 0,0 0 0 0 0,0 0 0 0 0,-1-1 1 0 0,1 1-1 0 0,-1 0 0 0 0,1-1 0 0 0,-1 0 1 0 0,0 1-1 0 0,-1-1 0 0 0,1 0 0 0 0,-4 4 1 0 0,-4 5-703 0 0,-2 0 1 0 0,-20 17-1 0 0,21-21-4855 0 0,11-8 3510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23 445 11975 0 0,'1'-1'267'0'0,"7"-9"-142"0"0,0 0 1 0 0,-1-1-1 0 0,0 0 0 0 0,-1 0 1 0 0,0 0-1 0 0,-1-1 1 0 0,7-20-1 0 0,13-28 776 0 0,22-46 2700 0 0,-41 91-3020 0 0,-1 0-1 0 0,0 0 1 0 0,0-1-1 0 0,-2 0 1 0 0,0 1-1 0 0,-1-1 1 0 0,1-28-1 0 0,-3 43-68 0 0,0 1-68 0 0,0-2-289 0 0,-3-6-138 0 0,-3 2-17 0 0,-3 5 0 0 0,6 3 0 0 0,1-1 0 0 0,-1 1 0 0 0,1 0 0 0 0,-1-1 0 0 0,1 1 0 0 0,-1 0 0 0 0,1 1 0 0 0,0-1 0 0 0,0 0 0 0 0,0 1 0 0 0,0-1 0 0 0,0 1 0 0 0,-2 4 0 0 0,-1 3 0 0 0,0 0 0 0 0,-5 17 0 0 0,-31 117 0 0 0,15-53 0 0 0,22-76 0 0 0,-25 92 0 0 0,25-86 0 0 0,0 1 0 0 0,-1 44 0 0 0,5-55 0 0 0,0-11 0 0 0,0 1 0 0 0,-1-1 0 0 0,1 0 0 0 0,0 0 0 0 0,0 0 0 0 0,0 1 0 0 0,0-1 0 0 0,0 0 0 0 0,0 0 0 0 0,0 1 0 0 0,0-1 0 0 0,0 0 0 0 0,0 0 0 0 0,0 1 0 0 0,0-1 0 0 0,0 0 0 0 0,0 0 0 0 0,0 0 0 0 0,0 1 0 0 0,0-1 0 0 0,0 0 0 0 0,0 0 0 0 0,0 1 0 0 0,0-1 0 0 0,0 0 0 0 0,1 0 0 0 0,-1 0 0 0 0,0 1 0 0 0,0-1 0 0 0,0 0 0 0 0,0 0 0 0 0,0 0 0 0 0,1 1 0 0 0,-1-1 0 0 0,0 0 0 0 0,0 0 0 0 0,0 0 0 0 0,1 0 0 0 0,-1 0 0 0 0,0 0 0 0 0,0 1 0 0 0,1-1 0 0 0,4-4 0 0 0,-5 4 0 0 0,13-10 0 0 0,-12 4 0 0 0,0 3 0 0 0,5-8 0 0 0,1-1 0 0 0,14-17 0 0 0,-4 6 0 0 0,-6 8 124 0 0,20-19-1 0 0,-10 10 561 0 0,-6 8-405 0 0,0 1 0 0 0,1 0 1 0 0,35-23-1 0 0,-50 37-279 0 0,1-1 0 0 0,0 1 0 0 0,0 0 0 0 0,0 0 0 0 0,0 0 0 0 0,0 0 0 0 0,0 1 0 0 0,0-1 0 0 0,0 1 0 0 0,0-1 0 0 0,0 1 0 0 0,1-1 0 0 0,-1 1 0 0 0,0 0 0 0 0,0 0 0 0 0,0 0 0 0 0,3 1 0 0 0,-4-1 0 0 0,-1 0 0 0 0,1 0 0 0 0,-1 0 0 0 0,1 0 0 0 0,-1 1 0 0 0,1-1 0 0 0,-1 0 0 0 0,1 0 0 0 0,-1 0 0 0 0,1 1 0 0 0,-1-1 0 0 0,1 0 0 0 0,-1 1 0 0 0,0-1 0 0 0,1 0 0 0 0,-1 1 0 0 0,1 0 0 0 0,0 9 0 0 0,-4 1 0 0 0,-29 20 0 0 0,26-24 0 0 0,0-1 0 0 0,0 1 0 0 0,-1-1 0 0 0,0-1 0 0 0,0 1 0 0 0,-1-1 0 0 0,0-1 0 0 0,0 1 0 0 0,0-1 0 0 0,0-1 0 0 0,0 1 0 0 0,-16 3 0 0 0,17-6 0 0 0,12-6 0 0 0,7 2 0 0 0,0 2 0 0 0,-11 1 0 0 0,0 0 0 0 0,-1 0 0 0 0,1 1 0 0 0,0-1 0 0 0,0 0 0 0 0,-1 0 0 0 0,1 0 0 0 0,0 1 0 0 0,-1-1 0 0 0,1 0 0 0 0,0 1 0 0 0,-1-1 0 0 0,1 0 0 0 0,-1 1 0 0 0,1-1 0 0 0,0 1 0 0 0,2 2 0 0 0,-1 2 0 0 0,7 17 0 0 0,-7-12-185 0 0,1 0-1 0 0,-1 0 1 0 0,1 17 0 0 0,2 9-458 0 0,-4-34 200 0 0,-1 0 222 0 0,0-2 132 0 0,0 1 1 0 0,0-1-1 0 0,-1 0 0 0 0,1 0 0 0 0,0 1 0 0 0,0-1 1 0 0,0 0-1 0 0,1 1 0 0 0,-1-1 0 0 0,0 0 1 0 0,0 0-1 0 0,0 1 0 0 0,0-1 0 0 0,0 0 0 0 0,0 1 1 0 0,0-1-1 0 0,0 0 0 0 0,0 0 0 0 0,1 1 0 0 0,-1-1 1 0 0,0 0-1 0 0,0 0 0 0 0,0 0 0 0 0,1 1 1 0 0,-1-1-1 0 0,0 0 0 0 0,0 0 0 0 0,1 0 0 0 0,-1 1 1 0 0,0-1-1 0 0,0 0 0 0 0,1 0 0 0 0,-1 0 0 0 0,0 0 1 0 0,0 0-1 0 0,1 0 0 0 0,-1 0 0 0 0,1 0 1 0 0,12-5-2222 0 0,-8 2 1523 0 0,-1 0 1 0 0,0 0-1 0 0,0-1 1 0 0,5-5-1 0 0,5-6-1260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15663 0 0,'0'0'356'0'0,"0"0"50"0"0,0 0 20 0 0,0 0-42 0 0,2 1-180 0 0,2 0 6 0 0,0 0 0 0 0,0 0 0 0 0,0-1-1 0 0,0 0 1 0 0,0 0 0 0 0,0 0 0 0 0,0 0-1 0 0,7-1 1 0 0,10-1 540 0 0,-15 2-491 0 0,-1 0 1 0 0,1-1 0 0 0,-1 0-1 0 0,7-1 1 0 0,-8 1-68 0 0,0-1 0 0 0,0 2 0 0 0,-1-1 0 0 0,1 0 0 0 0,0 1 0 0 0,0 0 0 0 0,5 0 0 0 0,-5 0 251 0 0,7-3-294 0 0,2 0-133 0 0,-3 3-80 0 0,-8 0-273 0 0,-3 2-138 0 0,-2 2 282 0 0,1-1-51 0 0,1-1 0 0 0,-1 1 1 0 0,1-1-1 0 0,-1 0 0 0 0,0 0 1 0 0,0 0-1 0 0,0 0 0 0 0,0 0 0 0 0,-1 0 1 0 0,1 0-1 0 0,0-1 0 0 0,-1 1 0 0 0,1-1 1 0 0,-4 2-1 0 0,2-2-110 0 0,1-1 1 0 0,-1 1 0 0 0,1 1-1 0 0,0-1 1 0 0,0 0-1 0 0,-1 1 1 0 0,1-1-1 0 0,0 1 1 0 0,0 0 0 0 0,1 0-1 0 0,-1 0 1 0 0,-3 4-1 0 0,-22 14-2557 0 0,22-16 2210 0 0,0-1 0 0 0,0 1-1 0 0,-6 7 1 0 0,7-6 171 0 0,-1 0 0 0 0,0 0 0 0 0,0-1 0 0 0,0 0 0 0 0,0 0 0 0 0,-10 4 0 0 0,2 3-995 0 0,3-2 3439 0 0,7-7 8622 0 0,11 1-10106 0 0,-1 0-1 0 0,2 0 1 0 0,-1-1 0 0 0,0 0 0 0 0,0 0 0 0 0,1-1-1 0 0,-1 0 1 0 0,1 0 0 0 0,-1 0 0 0 0,1-1-1 0 0,12-2 1 0 0,16 3 1106 0 0,-34-1-1024 0 0,0-1-136 0 0,13-5-2095 0 0,3-3-3492 0 0,-6 6-931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126 137 10135 0 0,'0'-1'8'0'0,"1"-4"98"0"0,0 0 0 0 0,-1 0 0 0 0,0 0 1 0 0,0-7-1 0 0,-2 2 389 0 0,0 0 1 0 0,-7-19 0 0 0,1 7 594 0 0,8 21-224 0 0,-1-1 124 0 0,-5-18 1650 0 0,5 18-2096 0 0,1 2-28 0 0,-5-5 277 0 0,2 4 3022 0 0,2 0-3584 0 0,0 1-141 0 0,1 0 1 0 0,0 0 0 0 0,-1 0-1 0 0,1 0 1 0 0,-1 0 0 0 0,1 0-1 0 0,0 0 1 0 0,-1 0 0 0 0,1 0-1 0 0,-1 0 1 0 0,1 0 0 0 0,0 0-1 0 0,-1 0 1 0 0,1 0 0 0 0,-1 0-1 0 0,1 1 1 0 0,0-1 0 0 0,-1 0-1 0 0,1 0 1 0 0,-1 1 0 0 0,-7 5-74 0 0,6-5-17 0 0,1-1 0 0 0,0 1 0 0 0,0 0 0 0 0,0 0 0 0 0,0 0 0 0 0,0 0 0 0 0,0 0 0 0 0,1 0 0 0 0,-1 0 0 0 0,0 0 0 0 0,0 1 0 0 0,1-1 0 0 0,-1 0 0 0 0,0 2 0 0 0,-1 2 0 0 0,-12 18 0 0 0,6-11 0 0 0,4-7 0 0 0,1 1 0 0 0,-1-1 0 0 0,2 1 0 0 0,-1 0 0 0 0,0-1 0 0 0,1 1 0 0 0,-2 10 0 0 0,1-4 104 0 0,1 0 0 0 0,0 0 0 0 0,1-1 0 0 0,0 1 0 0 0,1 13 0 0 0,7 62 912 0 0,-2-49-773 0 0,-2-8-188 0 0,1-1 0 0 0,12 42 0 0 0,26 72-55 0 0,-34-113 0 0 0,-2 1 0 0 0,0 0 0 0 0,0 35 0 0 0,0-13 0 0 0,-3-18 0 0 0,-1 61 0 0 0,-1-11 0 0 0,-6-32 0 0 0,2-23 0 0 0,0 45 0 0 0,10 34 0 0 0,24 129 0 0 0,-27-220 0 0 0,-1 0 0 0 0,0 0 0 0 0,0 1 0 0 0,-2-1 0 0 0,0 1 0 0 0,-4 35 0 0 0,-7 57 0 0 0,9-101 0 0 0,1 0 0 0 0,-2-1 0 0 0,1 1 0 0 0,-6 16 0 0 0,1 1 0 0 0,-12 140 0 0 0,18-129 0 0 0,0-26 0 0 0,3 0 0 0 0,1-1 0 0 0,-1 0 0 0 0,-2-1 0 0 0,0 2 0 0 0,-2-3-64 0 0,1-7-273 0 0,0-2-138 0 0,0 0-33 0 0,0 0-72 0 0,0-2 324 0 0,1 0-1 0 0,-1-1 1 0 0,1 1 0 0 0,0 0-1 0 0,0 0 1 0 0,0 0 0 0 0,0-1-1 0 0,1-1 1 0 0,2-3-313 0 0,5-13-455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13823 0 0,'2'-2'315'0'0,"86"-165"2133"0"0,-62 113 169 0 0,14-22 1699 0 0,-36 71-4316 0 0,-6 11 0 0 0,-6 7 0 0 0,5-8 0 0 0,-1 1 0 0 0,1 0 0 0 0,0 1 0 0 0,0-1 0 0 0,1 0 0 0 0,-3 11 0 0 0,1-5 0 0 0,1-1 0 0 0,-28 88 0 0 0,-5 26 0 0 0,25-65-64 0 0,11-59-273 0 0,0-1-138 0 0,0 0-33 0 0,19-5-2833 0 0,-11 0 1817 0 0,0-1-11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0-61 0 0,0 0-288 0 0,0 0-121 0 0,0 0-28 0 0,0 0-4 0 0,1 2 0 0 0,1 2-195 0 0,0 0 0 0 0,0 0 0 0 0,0 1 0 0 0,0-1 1 0 0,-1 1-1 0 0,0-1 0 0 0,0 1 0 0 0,0 0 0 0 0,-1-1 0 0 0,1 10 0 0 0,-2 6-212 0 0,-3 24 0 0 0,3-33-115 0 0,-4 14 585 0 0,3-18-2204 0 0,2 8-4974 0 0,0-15 4556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15663 0 0,'0'0'356'0'0,"0"0"50"0"0,0 0 20 0 0,0 0-42 0 0,0 0-180 0 0,0 0 176 0 0,0 0 107 0 0,0 0 22 0 0,0 0 3 0 0,0 0 0 0 0,0 0 0 0 0,0 0 0 0 0,0 0-69 0 0,2 1-294 0 0,11 1 30 0 0,0-1 1 0 0,1 0-1 0 0,15-1 0 0 0,-15 0 158 0 0,-1 0 0 0 0,1 0-1 0 0,22 5 1 0 0,-26-3-353 0 0,-2 0 253 0 0,-1 0-1 0 0,0 0 1 0 0,9 4 0 0 0,-10 0 595 0 0,-5-4-712 0 0,4 10 28 0 0,-7-7-129 0 0,1-4-21 0 0,-1 3 2 0 0,0 0 0 0 0,0 0 0 0 0,-1-1 0 0 0,1 1 0 0 0,-1-1 0 0 0,0 0 0 0 0,0 0 0 0 0,0 0 0 0 0,0 0 0 0 0,-4 3 0 0 0,-39 24 0 0 0,38-25 0 0 0,-17 10 0 0 0,2 2 0 0 0,-33 28 0 0 0,55-44 0 0 0,0 0 0 0 0,-1 1 0 0 0,1-1 0 0 0,0 0 0 0 0,0 1 0 0 0,0-1 0 0 0,0 1 0 0 0,0-1 0 0 0,0 1 0 0 0,0-1 0 0 0,0 1 0 0 0,1 0 0 0 0,-1-1 0 0 0,1 1 0 0 0,-1 0 0 0 0,1 0 0 0 0,-1-1 0 0 0,1 1 0 0 0,0 0 0 0 0,0 0 0 0 0,0 0 0 0 0,0-1 0 0 0,0 1 0 0 0,1 0 0 0 0,-1 0 0 0 0,1 2 0 0 0,0 3 0 0 0,0-3 0 0 0,0 0 0 0 0,-1 0 0 0 0,1 0 0 0 0,1 0 0 0 0,-1-1 0 0 0,1 1 0 0 0,-1 0 0 0 0,1-1 0 0 0,0 1 0 0 0,0-1 0 0 0,0 1 0 0 0,1-1 0 0 0,-1 0 0 0 0,1 0 0 0 0,0 0 0 0 0,0 0 0 0 0,0-1 0 0 0,4 3 0 0 0,-2-2 0 0 0,0 0 0 0 0,1 0 0 0 0,-1 0 0 0 0,1-1 0 0 0,-1 0 0 0 0,1-1 0 0 0,0 1 0 0 0,0-1 0 0 0,-1 0 0 0 0,1 0 0 0 0,10-1 0 0 0,13 2-64 0 0,-27-3-226 0 0,0 1-1 0 0,-1-1 1 0 0,1 0-1 0 0,0 0 0 0 0,0 0 1 0 0,-1-1-1 0 0,1 1 1 0 0,-1 0-1 0 0,1 0 1 0 0,-1-1-1 0 0,1 1 1 0 0,-1-1-1 0 0,0 0 1 0 0,0 1-1 0 0,1-3 1 0 0,0 2-623 0 0,3-5-1119 0 0,0-2-15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17503 0 0,'0'0'399'0'0,"0"0"60"0"0,1 2 21 0 0,3 3-246 0 0,-1 1 0 0 0,0 0 1 0 0,0 0-1 0 0,0 0 0 0 0,-1 0 1 0 0,0 0-1 0 0,0 1 0 0 0,0-1 1 0 0,-1 0-1 0 0,0 1 0 0 0,0 0 1 0 0,-1 11-1 0 0,0-1 134 0 0,-1 1 0 0 0,-1 0 0 0 0,-1 0 0 0 0,-1-1 0 0 0,0 0 0 0 0,-1 0 0 0 0,-1 0 0 0 0,-1 0 0 0 0,-12 22 0 0 0,16-34-379 0 0,0 0 0 0 0,0 0 0 0 0,-1-1-1 0 0,0 1 1 0 0,0-1 0 0 0,0 0 0 0 0,0 0 0 0 0,0-1-1 0 0,-1 1 1 0 0,0-1 0 0 0,0 0 0 0 0,0 0 0 0 0,0-1 0 0 0,0 1-1 0 0,0-1 1 0 0,-1 0 0 0 0,-7 1 0 0 0,11-3-462 0 0,0 0 1 0 0,0 0 0 0 0,0 0-1 0 0,0 0 1 0 0,0 0 0 0 0,0-1-1 0 0,0 1 1 0 0,0-1 0 0 0,0 1-1 0 0,-3-3 1 0 0,-4-3-7035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17503 0 0,'0'0'399'0'0,"0"0"60"0"0,0 0 21 0 0,1 0-59 0 0,7 1-276 0 0,-4-1 36 0 0,-1-1 0 0 0,1 1-1 0 0,-1-1 1 0 0,1 0 0 0 0,-1 0-1 0 0,1 0 1 0 0,-1 0 0 0 0,0-1-1 0 0,0 1 1 0 0,0-1 0 0 0,0 0-1 0 0,0 0 1 0 0,0 0 0 0 0,0 0-1 0 0,0 0 1 0 0,-1-1 0 0 0,1 0-1 0 0,3-4 1 0 0,11-11 482 0 0,-15 16-653 0 0,5-4-8 0 0,1 0 0 0 0,10-7 0 0 0,-11 11-223 0 0,5 1-8168 0 0,-2 1 1951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17503 0 0,'0'0'384'0'0,"0"0"88"0"0,11 6 8 0 0,-11-6 8 0 0,12 2-392 0 0,-12-2-96 0 0,9-3 0 0 0,1-1 0 0 0,-1 1 0 0 0,2-1 0 0 0,1-3 0 0 0,-1 1-5168 0 0,0-2-1056 0 0</inkml:trace>
  <inkml:trace contextRef="#ctx0" brushRef="#br0" timeOffset="1">276 14 19351 0 0,'0'0'424'0'0,"0"0"88"0"0,0 0 24 0 0,0 0 8 0 0,0 0-440 0 0,0 0-104 0 0,0 0 0 0 0,-7 3 0 0 0,7-3 0 0 0,-6-3 0 0 0,1-2 0 0 0,5 5-5712 0 0,0-8-1168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15663 0 0,'0'0'719'0'0,"0"0"-20"0"0,0 0-374 0 0,0 0 84 0 0,0 0 82 0 0,-1 1 18 0 0,0 5-208 0 0,0 1 1 0 0,-1-1-1 0 0,0 0 0 0 0,-1-1 0 0 0,1 1 1 0 0,-1 0-1 0 0,-4 5 0 0 0,-27 35-43 0 0,7-11-270 0 0,11-14-13 0 0,10-14-282 0 0,0 1 1 0 0,1 0-1 0 0,-8 15 0 0 0,10-16-639 0 0,2-6-1972 0 0,1-1 2910 0 0,0 0-6132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15663 0 0,'0'0'356'0'0,"0"0"50"0"0,0 0 20 0 0,0 0-42 0 0,0 0-112 0 0,0 0 463 0 0,0 0 234 0 0,0 0 45 0 0,0 0-61 0 0,0 0-288 0 0,-6 4 395 0 0,-9 2-487 0 0,13-6-568 0 0,-1 1 1 0 0,1-1-1 0 0,0 1 0 0 0,0 0 1 0 0,-1 0-1 0 0,1 0 1 0 0,-3 3-1 0 0,3-2-5 0 0,-12 6 0 0 0,-2 1 0 0 0,10-4 0 0 0,6 3 0 0 0,1-6 0 0 0,4 5 0 0 0,15 6 0 0 0,24 6 0 0 0,-41-18 41 0 0,-1 0 0 0 0,1 1 0 0 0,0-1 0 0 0,-1 1 0 0 0,1-1 0 0 0,-1 1 0 0 0,0 0 0 0 0,0 0 0 0 0,0 0 1 0 0,0 0-1 0 0,0 0 0 0 0,0 1 0 0 0,0-1 0 0 0,0 0 0 0 0,2 6 0 0 0,-2-4 233 0 0,1 1-222 0 0,-1 1 1 0 0,1 0 0 0 0,-1 1-1 0 0,-1-1 1 0 0,1 0 0 0 0,-1 0-1 0 0,0 1 1 0 0,0-1 0 0 0,-1 1-1 0 0,0-1 1 0 0,0 1 0 0 0,-1 6-1 0 0,-1 3 57 0 0,-1 1-1 0 0,-1-1 0 0 0,-9 24 0 0 0,11-35-44 0 0,0 0 0 0 0,0 0 0 0 0,-1 0 0 0 0,0-1 0 0 0,0 1 0 0 0,0-1 0 0 0,0 0 0 0 0,-1 0 0 0 0,1 0 0 0 0,-1 0 0 0 0,0-1 0 0 0,0 1 0 0 0,-1-1 0 0 0,1 0 0 0 0,0-1 0 0 0,-1 1 0 0 0,0-1 0 0 0,0 1 0 0 0,0-2 0 0 0,0 1 0 0 0,0 0 0 0 0,0-1 0 0 0,0 0 0 0 0,-1 0 0 0 0,1-1 0 0 0,0 1 0 0 0,-1-1 0 0 0,1 0 0 0 0,0-1 0 0 0,0 1 0 0 0,-9-3 0 0 0,6 2-64 0 0,4 0 0 0 0,0 0 0 0 0,0 0 0 0 0,-1 0 0 0 0,1 0 0 0 0,0 0 0 0 0,0-1 0 0 0,0 0 0 0 0,1 0 0 0 0,-8-4 0 0 0,-2-3 0 0 0,8 5-64 0 0,4 2-273 0 0,1 2 284 0 0,0 0 0 0 0,0-1 0 0 0,0 1 0 0 0,-1 0 0 0 0,1-1 0 0 0,0 1 0 0 0,0 0 0 0 0,-1 0 1 0 0,1-1-1 0 0,0 1 0 0 0,0 0 0 0 0,-1 0 0 0 0,1-1 0 0 0,0 1 0 0 0,-1 0 0 0 0,1 0 0 0 0,0 0 0 0 0,-1-1 0 0 0,1 1 1 0 0,0 0-1 0 0,-1 0 0 0 0,1 0 0 0 0,-1 0 0 0 0,1 0 0 0 0,0 0 0 0 0,-1 0 0 0 0,0 0 0 0 0,-10-1-128 0 0,7 1 95 0 0,2 1-426 0 0,1-1 0 0 0,0 0 0 0 0,0 0 0 0 0,0 0 0 0 0,0 0 0 0 0,0 0-1 0 0,0 0 1 0 0,-1-1 0 0 0,1 1 0 0 0,0 0 0 0 0,0 0 0 0 0,0-1 0 0 0,0 1 0 0 0,0-1 0 0 0,0 1 0 0 0,0-1 0 0 0,0 1-1 0 0,0-1 1 0 0,-1 0 0 0 0,-10-11-1024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0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17503 0 0,'0'0'803'0'0,"1"-1"-18"0"0,44-30-13 0 0,-31 22-190 0 0,-3 2 69 0 0,0 1 1 0 0,23-10-1 0 0,-16 9-50 0 0,0 2-1 0 0,1 0 1 0 0,-1 1-1 0 0,27-2 1 0 0,-31 4-382 0 0,1 2 0 0 0,0 0 0 0 0,-1 0 1 0 0,24 5-1 0 0,-18-4 733 0 0,-18-1-867 0 0,-2 0-406 0 0,0 0-154 0 0,0 0-33 0 0,-1 1 341 0 0,0 0 0 0 0,1 0 0 0 0,-1 0 0 0 0,0-1 0 0 0,0 1 0 0 0,0-1 0 0 0,0 1 0 0 0,0-1 0 0 0,0 1-1 0 0,0-1 1 0 0,0 1 0 0 0,0-1 0 0 0,0 0 0 0 0,0 0 0 0 0,-1 1 0 0 0,1-1 0 0 0,0 0 0 0 0,0 0 0 0 0,-2 0 0 0 0,-24-5-1357 0 0,1-5-11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143 234 10135 0 0,'-3'-2'779'0'0,"-1"0"0"0"0,1-1 0 0 0,0 1 0 0 0,0-1 0 0 0,0 0 0 0 0,-4-3 0 0 0,7 5-666 0 0,-1 0 0 0 0,1 0 1 0 0,-1 0-1 0 0,1 0 0 0 0,-1 1 1 0 0,1-1-1 0 0,-1 0 0 0 0,1 0 0 0 0,0 0 1 0 0,0 0-1 0 0,-1 0 0 0 0,1 0 1 0 0,0 0-1 0 0,0 0 0 0 0,0 0 1 0 0,0 0-1 0 0,0 0 0 0 0,0 0 1 0 0,0 0-1 0 0,1 0 0 0 0,-1 0 1 0 0,0 0-1 0 0,0 0 0 0 0,1 0 1 0 0,-1 0-1 0 0,1 0 0 0 0,-1 0 1 0 0,1 0-1 0 0,-1 0 0 0 0,1 1 1 0 0,-1-1-1 0 0,2-1 0 0 0,3-4 399 0 0,-4 4 0 0 0,0 0 0 0 0,-1-4-205 0 0,0 3-48 0 0,1-1 1 0 0,-1 1-1 0 0,1 0 0 0 0,0 0 0 0 0,0 0 0 0 0,0 0 1 0 0,0 0-1 0 0,3-5 0 0 0,-3 4-256 0 0,1 0-1 0 0,-1 0 1 0 0,1 0 0 0 0,-1 0-1 0 0,1-8 1 0 0,-2 11-3 0 0,0 0-1 0 0,0-1 1 0 0,0 1-1 0 0,0 0 1 0 0,0-1 0 0 0,0 1-1 0 0,1-1 1 0 0,-1 1-1 0 0,0 0 1 0 0,1 0-1 0 0,-1-1 1 0 0,1 1-1 0 0,0 0 1 0 0,0-2 0 0 0,0 2 6 0 0,0 0 1 0 0,0-1-1 0 0,-1 1 1 0 0,1-1-1 0 0,-1 1 1 0 0,1-1-1 0 0,-1 1 1 0 0,1-1 0 0 0,-1 1-1 0 0,0-1 1 0 0,1-3-1 0 0,-1 3-7 0 0,1-2 248 0 0,0 0 1 0 0,-1 0-1 0 0,2 0 0 0 0,-1 1 0 0 0,0-1 0 0 0,3-4 0 0 0,0-2-16 0 0,0 1-215 0 0,-3 3-16 0 0,-2 8 0 0 0,0-1 0 0 0,0 0 0 0 0,0 1 0 0 0,1-1 0 0 0,-1 1 0 0 0,1-1 0 0 0,-1 1 0 0 0,1-1 0 0 0,0 1 0 0 0,-1-1 0 0 0,1 1 0 0 0,0 1 0 0 0,-1 3 0 0 0,-12 68 0 0 0,3-15 0 0 0,-15 101-56 0 0,20-112-31 0 0,-2-1 1 0 0,-2 1 0 0 0,-17 51 0 0 0,12-59-472 0 0,-16 44-459 0 0,23-68 1014 0 0,1 1 0 0 0,1 0 0 0 0,1 0-1 0 0,-3 21 1 0 0,8-29 3 0 0,4-16 0 0 0,24-56-2349 0 0,-22 49-2892 0 0,0-3-1641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32 8287 0 0,'0'0'191'0'0,"0"0"26"0"0,0 0 9 0 0,0 0 110 0 0,0 0 444 0 0,0 0 196 0 0,0 0 42 0 0,0 0-63 0 0,0 0-290 0 0,0-2-121 0 0,-3-16 3556 0 0,3 17-3588 0 0,0 1 70 0 0,0 0 288 0 0,-9-7 2762 0 0,8 7-3402 0 0,-1-1-123 0 0,1 0-1 0 0,0 1 0 0 0,-1-1 0 0 0,1 1 0 0 0,-1 0 0 0 0,1 0 0 0 0,-1-1 1 0 0,1 1-1 0 0,0 0 0 0 0,-1 0 0 0 0,-1 0 0 0 0,-7 5-41 0 0,-7 3 43 0 0,-4 4-109 0 0,-7 3 73 0 0,26-14 299 0 0,2-1 117 0 0,0 0 21 0 0,0 0-66 0 0,29 0-293 0 0,-25 1-148 0 0,1-1 0 0 0,-1 0 0 0 0,1 0 1 0 0,-1 0-1 0 0,1 0 0 0 0,6-3 0 0 0,5 0-2 0 0,30-3 0 0 0,8-2 0 0 0,-49 7 0 0 0,0 0 0 0 0,1 1 0 0 0,-1-1 0 0 0,7 1 0 0 0,2 3 0 0 0,-13-3 0 0 0,-1 0 0 0 0,1 1 0 0 0,0-1 0 0 0,-1 1 0 0 0,1-1 0 0 0,0 1 0 0 0,-1-1 0 0 0,1 1 0 0 0,-1-1 0 0 0,1 1 0 0 0,-1-1 0 0 0,1 1 0 0 0,-1 0 0 0 0,1 0 0 0 0,-1 1 0 0 0,1 0 0 0 0,-1 0 0 0 0,0 0 0 0 0,1 0 0 0 0,-1 0 0 0 0,0-1 0 0 0,0 1 0 0 0,0 0 0 0 0,-1 0 0 0 0,1 0 0 0 0,0 0 0 0 0,-1-1 0 0 0,1 1 0 0 0,-1 0 0 0 0,1 0 0 0 0,-1 0 0 0 0,0-1 0 0 0,-1 3 0 0 0,-1 0 0 0 0,1 0 0 0 0,-1-1 0 0 0,1 1 0 0 0,-1-1 0 0 0,0 0 0 0 0,-7 6 0 0 0,-26 19 7 0 0,0 1-42 0 0,-52 31-1 0 0,86-59-301 0 0,1-1-138 0 0,-6 4-33 0 0,6-4-208 0 0,1 0-857 0 0,0 0-379 0 0,0 0-80 0 0,0 0-15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13823 0 0,'0'0'315'0'0,"0"0"45"0"0,0 0 21 0 0,0 0-49 0 0,0 0-81 0 0,0 0 481 0 0,0 0 237 0 0,0 0 45 0 0,0 0-61 0 0,0 0-288 0 0,0 0-121 0 0,0 0-28 0 0,0 0-72 0 0,2 3-289 0 0,-1 0-89 0 0,1 0 0 0 0,-1 1-1 0 0,0-1 1 0 0,0 1 0 0 0,0-1 0 0 0,-1 1 0 0 0,1 0 0 0 0,-1-1-1 0 0,0 1 1 0 0,0 0 0 0 0,0-1 0 0 0,-1 5 0 0 0,0 13 535 0 0,2 31-269 0 0,-12 97 0 0 0,-21 49-407 0 0,30-187 94 0 0,-15 65 9 0 0,-2 14-457 0 0,16-77 293 0 0,3-12-61 0 0,0 0 0 0 0,0-1-1 0 0,0 1 1 0 0,-1-1 0 0 0,1 1 0 0 0,0-1-1 0 0,0 1 1 0 0,-1-1 0 0 0,1 1-1 0 0,0-1 1 0 0,-1 1 0 0 0,1-1 0 0 0,0 1-1 0 0,-1-1 1 0 0,1 1 0 0 0,-1-1-1 0 0,1 0 1 0 0,-1 1 0 0 0,1-1-1 0 0,-1 0 1 0 0,0 1 0 0 0,-3-14-2768 0 0,2-1-2833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64 11975 0 0,'-15'7'304'0'0,"0"1"0"0"0,0 1 0 0 0,1 0 0 0 0,-21 17 0 0 0,34-24 774 0 0,1-2 366 0 0,0 0 76 0 0,0 0-123 0 0,-1 0-1244 0 0,1 0-1 0 0,0 1 1 0 0,0-1 0 0 0,0 1-1 0 0,-1-1 1 0 0,1 0 0 0 0,0 1-1 0 0,0-1 1 0 0,0 1 0 0 0,0-1-1 0 0,0 1 1 0 0,0-1 0 0 0,0 0-1 0 0,0 1 1 0 0,0-1 0 0 0,0 1-1 0 0,0-1 1 0 0,0 1 0 0 0,0-1-1 0 0,0 0 1 0 0,0 1 0 0 0,1-1-1 0 0,-1 1 1 0 0,0-1 0 0 0,0 1-1 0 0,23-3 381 0 0,-1-2 0 0 0,0 0 0 0 0,0-1-1 0 0,37-14 1 0 0,37-17-533 0 0,-46 15 0 0 0,26-4-2100 0 0,-74 25 1721 0 0,-1-1 1 0 0,1 0-1 0 0,-1 0 0 0 0,1 0 1 0 0,0 0-1 0 0,-1 0 0 0 0,0 0 1 0 0,1 0-1 0 0,-1 0 0 0 0,1 0 1 0 0,-1-1-1 0 0,2-1 0 0 0,-2 1-255 0 0,1 0-1413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13823 0 0,'0'0'630'0'0,"0"0"-13"0"0,-2 1-393 0 0,0 0-61 0 0,-1 1 0 0 0,1-1 0 0 0,-1 0 0 0 0,1 1-1 0 0,0 0 1 0 0,0-1 0 0 0,0 1 0 0 0,0 0 0 0 0,0 0 0 0 0,0 0 0 0 0,0 1 0 0 0,-2 3 0 0 0,-10 11 2648 0 0,6-11-2396 0 0,1 1-1 0 0,0 0 0 0 0,0 0 1 0 0,1 0-1 0 0,0 1 0 0 0,0 0 1 0 0,1 1-1 0 0,-7 13 0 0 0,8-14-234 0 0,1-1-1 0 0,0 1 1 0 0,1 0-1 0 0,-1 0 0 0 0,2 0 1 0 0,-1 1-1 0 0,1-1 1 0 0,0 17-1 0 0,3-6-179 0 0,1-14 0 0 0,0-2 0 0 0,-2 0 0 0 0,0 1 0 0 0,1-1 0 0 0,0 0 0 0 0,0 0 0 0 0,-1 0 0 0 0,2 0 0 0 0,-1 0 0 0 0,0 0 0 0 0,5 4 0 0 0,4-3 0 0 0,-6-4 0 0 0,-1 1 0 0 0,0-1 0 0 0,1-1 0 0 0,-1 1 0 0 0,0-1 0 0 0,1 0 0 0 0,-1 0 0 0 0,0 0 0 0 0,0 0 0 0 0,1-1 0 0 0,3-1 0 0 0,4-4 0 0 0,1-1 0 0 0,11-8 0 0 0,-2 1 0 0 0,-17 11 0 0 0,0 0 0 0 0,0 1 0 0 0,-1-2 0 0 0,1 1 0 0 0,5-7 0 0 0,-8 8 0 0 0,-1 1 0 0 0,1-1 0 0 0,0 1 0 0 0,-1-1 0 0 0,1 1 0 0 0,-1-1 0 0 0,0 0 0 0 0,0 0 0 0 0,0 0 0 0 0,0 0 0 0 0,-1 0 0 0 0,1-5 0 0 0,-1 6 43 0 0,0 0-1 0 0,0 0 1 0 0,0-1-1 0 0,-1 1 1 0 0,1 0-1 0 0,0-1 1 0 0,-1 1-1 0 0,0 0 1 0 0,0 0-1 0 0,0 0 1 0 0,0 0-1 0 0,0 0 1 0 0,0 0-1 0 0,0 0 1 0 0,0 0-1 0 0,-3-3 0 0 0,1 2 117 0 0,-1 1-1 0 0,1-1 0 0 0,0 1 1 0 0,-1 0-1 0 0,0 0 0 0 0,-4-2 0 0 0,-4-2 44 0 0,-60-44-2166 0 0,71 49 1912 0 0,0 1-1168 0 0,-4-3-1777 0 0,4 2 1462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21191 0 0,'0'0'480'0'0,"0"0"67"0"0,0 0 31 0 0,0 0-56 0 0,0 0-269 0 0,0 0 138 0 0,0 0 97 0 0,0 0 21 0 0,0 0 3 0 0,0 0 0 0 0,0 0 0 0 0,0 0 0 0 0,0 0-69 0 0,2 1-294 0 0,14-2-184 0 0,5-2-5194 0 0,-13 2-303 0 0,-6 1-1736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19351 0 0,'0'0'439'0'0,"0"0"62"0"0,0 0 33 0 0,0 0-65 0 0,-6-5 93 0 0,5 4-5367 0 0,1 1-2511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10135 0 0,'0'0'464'0'0,"1"-1"-9"0"0,2-6-14 0 0,0 0-1 0 0,0 0 1 0 0,1 0 0 0 0,5-6 0 0 0,-4 6 382 0 0,-4 5 199 0 0,-1 2 2 0 0,0 0 0 0 0,8-2 839 0 0,-6 2-1430 0 0,-1-1 1 0 0,1 1-1 0 0,-1 0 0 0 0,1-1 1 0 0,-1 1-1 0 0,1 0 0 0 0,0 0 1 0 0,-1 0-1 0 0,3 0 0 0 0,-3 0-392 0 0,0 0 0 0 0,1 0 0 0 0,-1 0 0 0 0,1 0 1 0 0,-1 1-1 0 0,0-1 0 0 0,1 0 0 0 0,-1 1 0 0 0,1-1 0 0 0,-1 1 0 0 0,0 0 0 0 0,0-1 0 0 0,1 1 0 0 0,-1 0 0 0 0,0 0 0 0 0,0 0 0 0 0,0 0 0 0 0,0 0 1 0 0,0 0-1 0 0,1 1 0 0 0,0 1 199 0 0,0-1-165 0 0,0 0 1 0 0,0 0 0 0 0,-1 1-1 0 0,1-1 1 0 0,-1 1 0 0 0,0-1-1 0 0,0 1 1 0 0,0-1-1 0 0,0 1 1 0 0,0 0 0 0 0,-1 0-1 0 0,2 4 1 0 0,0 5 58 0 0,35 128-134 0 0,-5-12 0 0 0,-24-101 0 0 0,2 0 0 0 0,21 41 0 0 0,-4-13 0 0 0,19 34 0 0 0,-41-77 0 0 0,-1-2 0 0 0,-4-10 0 0 0,1 1 0 0 0,-1-1 0 0 0,0 1 0 0 0,0-1 0 0 0,0 0 0 0 0,0 1 0 0 0,0-1 0 0 0,0 0 0 0 0,0 1 0 0 0,0-1 0 0 0,0 0 0 0 0,0 1 0 0 0,0-1 0 0 0,0 0 0 0 0,0 1 0 0 0,0-1 0 0 0,-1 0 0 0 0,1 1 0 0 0,0-1 0 0 0,0 0 0 0 0,0 1 0 0 0,0-1 0 0 0,-1 0 0 0 0,1 1 0 0 0,-1 0 6 0 0,-4-1 19 0 0,-11-9-189 0 0,14 7-23 0 0,0 1 0 0 0,0 0 0 0 0,1-1 0 0 0,-1 0 1 0 0,1 1-1 0 0,-1-1 0 0 0,1 0 0 0 0,-1 0 0 0 0,1 0 0 0 0,0 0 0 0 0,0 0 1 0 0,-2-3-1 0 0,-6-29-3698 0 0,6 20 2036 0 0,0 1 313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31 13823 0 0,'0'0'315'0'0,"0"0"45"0"0,0 0 21 0 0,0 0-49 0 0,1-2-81 0 0,9-15 2231 0 0,0 6 2921 0 0,-12 14-5324 0 0,0 0-1 0 0,0-1 0 0 0,0 2 1 0 0,1-1-1 0 0,-1 0 1 0 0,0 4-1 0 0,-6 10 476 0 0,-11 11-368 0 0,-1-1 0 0 0,-1-1 0 0 0,-1-1 1 0 0,-2-1-1 0 0,-46 38 0 0 0,61-54-186 0 0,9-8 0 0 0,0 1 0 0 0,0-1 0 0 0,0 0 0 0 0,0 0 0 0 0,-1 1 0 0 0,1-1 0 0 0,0 0 0 0 0,0 0 0 0 0,0 1 0 0 0,-1-1 0 0 0,1 0 0 0 0,0 0 0 0 0,0 0 0 0 0,-1 0 0 0 0,1 1 0 0 0,0-1 0 0 0,0 0 0 0 0,-1 0 0 0 0,1 0 0 0 0,0 0 0 0 0,-1 0 0 0 0,1 0 0 0 0,0 0 0 0 0,0 1 0 0 0,-1-1 0 0 0,1 0 0 0 0,0 0 0 0 0,-1 0 0 0 0,1 0 0 0 0,0 0 0 0 0,-1-1 0 0 0,1 1 0 0 0,0 0 0 0 0,0 0 0 0 0,-1 0 0 0 0,1 0 0 0 0,0 0 0 0 0,-1 0 0 0 0,1 0 0 0 0,0 0 0 0 0,0-1 0 0 0,-1 1 0 0 0,1 0 0 0 0,0 0 0 0 0,0 0 0 0 0,-1-1 0 0 0,0-5 0 0 0,0-3-133 0 0,2 7-360 0 0,-1-1 0 0 0,1 0 0 0 0,0 1 0 0 0,0-1-1 0 0,0 1 1 0 0,0-1 0 0 0,1 1 0 0 0,1-4 0 0 0,3-3-7080 0 0,1 0 1773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11975 0 0,'0'0'547'0'0,"0"0"-11"0"0,0 0-135 0 0,0 0 705 0 0,0 0 344 0 0,0 0 72 0 0,0 0-57 0 0,2 2-288 0 0,1-1-823 0 0,0 1 0 0 0,1 0 0 0 0,-1-1 0 0 0,0 1 0 0 0,1-1 0 0 0,-1 0 0 0 0,1 0-1 0 0,-1 0 1 0 0,1-1 0 0 0,-1 1 0 0 0,1-1 0 0 0,-1 0 0 0 0,8 0 0 0 0,3-2 61 0 0,0 0-1 0 0,18-6 1 0 0,-8 2 650 0 0,3 0-893 0 0,-22 5-172 0 0,0 1 0 0 0,1-1 0 0 0,-1 1 0 0 0,0 0 0 0 0,0 1 0 0 0,0-1 0 0 0,1 1 0 0 0,-1 0 0 0 0,5 2 0 0 0,-1-1 0 0 0,3 0 0 0 0,-3 3-64 0 0,-7-4-273 0 0,-2-1-138 0 0,0 0-33 0 0,0 0-72 0 0,0 0-285 0 0,0 0-126 0 0,0 0-29 0 0,0 0-140 0 0,0 0-572 0 0,0 0-253 0 0,0 0-51 0 0,0 0-11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0,'0'0'356'0'0,"0"0"50"0"0,2 2 20 0 0,0 0-163 0 0,0 0-68 0 0,16 6-121 0 0,-13-6-46 0 0,-1-1 1 0 0,1 0-1 0 0,-1 0 0 0 0,1 0 0 0 0,-1 0 0 0 0,1-1 0 0 0,-1 0 1 0 0,8-1-1 0 0,40-7-206 0 0,-39 5-672 0 0,1 1 0 0 0,16-2 0 0 0,-30 4-5588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71 13823 0 0,'0'0'315'0'0,"0"0"45"0"0,0 0 21 0 0,2-1-49 0 0,7-1-220 0 0,-8-8-29 0 0,-1 9 259 0 0,1-12 3304 0 0,-3 16-1628 0 0,-7 16-1959 0 0,-3-4-64 0 0,9-11 80 0 0,0 0-1 0 0,0 0 1 0 0,1 0 0 0 0,-1 0-1 0 0,-1 5 1 0 0,-14 27 1353 0 0,12-24-1339 0 0,-8 23-1 0 0,-3 10-88 0 0,11-31 0 0 0,1 0 0 0 0,0 0 0 0 0,-4 23 0 0 0,4-10 0 0 0,2-9 0 0 0,-2 26 0 0 0,5-39 0 0 0,0 1 0 0 0,0-1 0 0 0,1 0 0 0 0,-1 1 0 0 0,1-1 0 0 0,1 0 0 0 0,-1 0 0 0 0,1 0 0 0 0,2 7 0 0 0,-3-10 0 0 0,0 0 0 0 0,-1 0 0 0 0,1 0 0 0 0,0-1 0 0 0,0 1 0 0 0,0 0 0 0 0,0-1 0 0 0,0 1 0 0 0,1 0 0 0 0,1 1 0 0 0,1 0 0 0 0,7 6 0 0 0,-8-7 0 0 0,2 0 0 0 0,15-2 0 0 0,-16 0 0 0 0,16-5 0 0 0,-15 4 0 0 0,0-1 0 0 0,-1 0 0 0 0,1 0 0 0 0,-1 0 0 0 0,0-1 0 0 0,0 1 0 0 0,0-1 0 0 0,0 0 0 0 0,0 0 0 0 0,3-4 0 0 0,1-3 0 0 0,-1 0 0 0 0,12-18 0 0 0,-16 23 0 0 0,-1-1 0 0 0,1 0 0 0 0,-1 0 0 0 0,0 0 0 0 0,1-9 0 0 0,3-6 0 0 0,30-138 1883 0 0,-33 140-1804 0 0,0-24 0 0 0,-3 25-76 0 0,6-27 1 0 0,-6 41 3 0 0,1 1 0 0 0,0-1-1 0 0,-1 1 1 0 0,0-1 0 0 0,0-5-1 0 0,-1-31-247 0 0,1 38-810 0 0,0 2-385 0 0,0 0-1273 0 0,0 0-4798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17503 0 0,'0'0'399'0'0,"-2"1"60"0"0,2-1-429 0 0,-1 0 1 0 0,1 0-1 0 0,0 0 0 0 0,-1 0 1 0 0,1 0-1 0 0,0 0 1 0 0,0 0-1 0 0,-1 0 1 0 0,1 1-1 0 0,0-1 1 0 0,0 0-1 0 0,0 0 1 0 0,-1 0-1 0 0,1 0 1 0 0,0 1-1 0 0,0-1 1 0 0,0 0-1 0 0,-1 0 1 0 0,1 1-1 0 0,0-1 1 0 0,0 0-1 0 0,0 0 1 0 0,0 0-1 0 0,0 1 1 0 0,0-1-1 0 0,0 0 1 0 0,-1 1-1 0 0,1-1 0 0 0,0 0 1 0 0,0 0-1 0 0,0 1 1 0 0,0-1-1 0 0,0 0 1 0 0,0 0-1 0 0,0 1 1 0 0,10 3 513 0 0,20-2 317 0 0,105-20 1795 0 0,-130 17-2656 0 0,19 1 0 0 0,-14 1-269 0 0,-8-1-1135 0 0,-2 0-511 0 0,3 0-107 0 0,10 0-24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15663 0 0,'0'0'356'0'0,"0"0"50"0"0,0 0 20 0 0,0 0-42 0 0,0 0-112 0 0,0 0 463 0 0,0 0 234 0 0,0 0 45 0 0,0 0-61 0 0,0-2-288 0 0,-3-19 395 0 0,3 19-616 0 0,0-1-289 0 0,1 2-193 0 0,-1-1 0 0 0,1 1 1 0 0,-1-1-1 0 0,1 1 0 0 0,-1-1 0 0 0,1 1 1 0 0,0-1-1 0 0,0 1 0 0 0,0-1 0 0 0,0 1 1 0 0,0 0-1 0 0,0-1 0 0 0,0 1 1 0 0,0 0-1 0 0,2-2 0 0 0,1 1-593 0 0,-3 0-805 0 0,1 1-78 0 0,4-7-20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 11975 0 0,'0'0'267'0'0,"0"0"42"0"0,0 0 17 0 0,0 0-28 0 0,0 0-58 0 0,0 0 491 0 0,0 0 238 0 0,0 0 45 0 0,0 0-61 0 0,0 0-288 0 0,0 0-121 0 0,0 0-28 0 0,0 0-4 0 0,0 0 0 0 0,0 0 0 0 0,0 0 0 0 0,0 0-68 0 0,-8 3-272 0 0,2-1 299 0 0,0 1-1 0 0,1 0 1 0 0,-8 6 0 0 0,11-9-471 0 0,1 1 8 0 0,0 0 0 0 0,0-1 0 0 0,0 1 1 0 0,0 0-1 0 0,1-1 0 0 0,-1 1 0 0 0,0 0 0 0 0,0 0 1 0 0,0 0-1 0 0,1 0 0 0 0,-1 0 0 0 0,0 0 0 0 0,1 0 1 0 0,-1 0-1 0 0,1 0 0 0 0,-1 0 0 0 0,1 0 0 0 0,-1 2 0 0 0,0 1 2 0 0,-14 31-10 0 0,16 5 0 0 0,-1-35 0 0 0,0 1 0 0 0,0-1 0 0 0,-1 0 0 0 0,0 1 0 0 0,-2 5 0 0 0,2-7 0 0 0,1-3 0 0 0,0 0 0 0 0,-1 0 0 0 0,1-1 0 0 0,0 1 0 0 0,-1 0 0 0 0,1 0 0 0 0,0 0 0 0 0,0 0 0 0 0,0 0 0 0 0,0-1 0 0 0,0 1 0 0 0,0 0 0 0 0,0 0 0 0 0,0 0 0 0 0,0 0 0 0 0,0 0 0 0 0,0-1 0 0 0,1 1 0 0 0,-1 0 0 0 0,0 0 0 0 0,1 1 0 0 0,1 1 0 0 0,9 27 0 0 0,-6-19 0 0 0,1-1 0 0 0,-1 0 0 0 0,16 19 0 0 0,-11-16 0 0 0,-1 1 0 0 0,0 0 0 0 0,9 19 0 0 0,-14-24 0 0 0,-1-3 0 0 0,-1 0 0 0 0,1 0 0 0 0,-1 0 0 0 0,3 12 0 0 0,0-2 0 0 0,-3-13 0 0 0,-1 1 0 0 0,0-1 0 0 0,1 1 0 0 0,-2-1 0 0 0,1 1 0 0 0,0 0 0 0 0,-1 0 0 0 0,1 3 0 0 0,1 13 0 0 0,0-9 0 0 0,-3-4 0 0 0,-2 3 0 0 0,2-8 0 0 0,-1 1 0 0 0,1 0 0 0 0,0-1 0 0 0,-1 0 0 0 0,1 1 0 0 0,-1-1 0 0 0,0 0 0 0 0,0 0 0 0 0,0 0 0 0 0,0 0 0 0 0,0 0 0 0 0,0 0 0 0 0,0-1 0 0 0,-1 1 0 0 0,-3 1 0 0 0,2 0 0 0 0,0-1 0 0 0,0 0 0 0 0,-1 1 0 0 0,-7 1 0 0 0,10-4 0 0 0,-27 2 0 0 0,27-2 0 0 0,1 0 0 0 0,-1-1 0 0 0,1 1 0 0 0,-1 0 0 0 0,1 0 0 0 0,-1-1 0 0 0,1 1 0 0 0,0-1 0 0 0,-1 0 0 0 0,1 1 0 0 0,0-1 0 0 0,-1 0 0 0 0,1 0 0 0 0,0 0 0 0 0,0 0 0 0 0,-2-1 0 0 0,-34-38 0 0 0,36 40 0 0 0,0-1 0 0 0,0 0 0 0 0,0 0 0 0 0,0 0 0 0 0,1 0 0 0 0,-1 0 0 0 0,0 0 0 0 0,1 0 0 0 0,-1-1 0 0 0,1 1 0 0 0,-1 0 0 0 0,1 0 0 0 0,0 0 0 0 0,0-1 0 0 0,-1 1 0 0 0,1 0 0 0 0,0 0 0 0 0,0-2 0 0 0,0-2 0 0 0,-1 1 64 0 0,0-1 0 0 0,1 1 0 0 0,-1-1 0 0 0,1 1 0 0 0,0-1 0 0 0,1 1 0 0 0,-1-1 0 0 0,1 1 0 0 0,0-1 0 0 0,0 1 0 0 0,0-1 0 0 0,1 1 0 0 0,-1 0 0 0 0,1 0 0 0 0,2-5 0 0 0,2 1 107 0 0,-1 0-1 0 0,1 0 1 0 0,0 0 0 0 0,0 1-1 0 0,16-13 1 0 0,9-10-171 0 0,-19 17 0 0 0,20-15 0 0 0,-14 12 0 0 0,-1 0 0 0 0,19-22 0 0 0,-12 12 0 0 0,-18 19 0 0 0,0 0 0 0 0,0-1 0 0 0,-1 0 0 0 0,0 0 0 0 0,0 0 0 0 0,-1 0 0 0 0,6-17 0 0 0,-9 22 2 0 0,-1 1 1 0 0,0 0-1 0 0,1-1 0 0 0,-1 1 1 0 0,0-1-1 0 0,0 1 0 0 0,-1 0 0 0 0,1-1 1 0 0,0 1-1 0 0,-1-1 0 0 0,0 1 1 0 0,1 0-1 0 0,-1 0 0 0 0,0-1 0 0 0,0 1 1 0 0,0 0-1 0 0,0 0 0 0 0,-1 0 1 0 0,1 0-1 0 0,-1 0 0 0 0,-2-3 0 0 0,0 1-27 0 0,1 1 0 0 0,-1-1 0 0 0,0 1 0 0 0,0 0 0 0 0,0 0-1 0 0,0 1 1 0 0,-1-1 0 0 0,1 1 0 0 0,-8-3 0 0 0,-18-3-3976 0 0,22 7 2467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1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15663 0 0,'0'0'719'0'0,"0"0"-20"0"0,2-1-449 0 0,3-5-79 0 0,-4 5 565 0 0,2-1 655 0 0,2-1-1083 0 0,-1 5 3257 0 0,0 8-3401 0 0,0 0 0 0 0,0 0-1 0 0,-1 1 1 0 0,0-1 0 0 0,-1 1 0 0 0,0 0 0 0 0,-1 0 0 0 0,1 16 0 0 0,-2-1 11 0 0,-2 1 1 0 0,-6 40-1 0 0,5-53-626 0 0,-1-1 0 0 0,-1 0 0 0 0,0 0-1 0 0,0 0 1 0 0,-2 0 0 0 0,1-1 0 0 0,-10 12 0 0 0,12-19-346 0 0,0 0 0 0 0,0 0 0 0 0,0 0 1 0 0,-8 5-1 0 0,9-7-1250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2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26 457 15663 0 0,'0'0'356'0'0,"0"0"50"0"0,0 0 20 0 0,0-2-42 0 0,0-39-325 0 0,7-141 6062 0 0,-4 150-5362 0 0,0 1-466 0 0,1 0 0 0 0,2 0 0 0 0,1 0 0 0 0,11-29 0 0 0,-18 59 78 0 0,0 1 117 0 0,1-3 182 0 0,-1 3-655 0 0,0-1 1 0 0,0 1-1 0 0,0 0 1 0 0,0 0-1 0 0,1-1 0 0 0,-1 1 1 0 0,0 0-1 0 0,0-1 1 0 0,0 1-1 0 0,0 0 0 0 0,0 0 1 0 0,0-1-1 0 0,0 1 1 0 0,0 0-1 0 0,0-1 0 0 0,0 1 1 0 0,0 0-1 0 0,0 0 1 0 0,0-1-1 0 0,-1 1 0 0 0,1 0 1 0 0,0 0-1 0 0,0-1 0 0 0,0 1 1 0 0,0 0-1 0 0,0-1 1 0 0,-1 1-1 0 0,1 0-15 0 0,0-1 1 0 0,0 1-1 0 0,-1 0 0 0 0,1 0 1 0 0,0 0-1 0 0,0-1 0 0 0,-1 1 1 0 0,1 0-1 0 0,0 0 0 0 0,-1 0 1 0 0,1-1-1 0 0,0 1 0 0 0,-1 0 1 0 0,1 0-1 0 0,0 0 0 0 0,-1 0 1 0 0,1 0-1 0 0,0 0 0 0 0,-1 0 1 0 0,1 0-1 0 0,0 0 0 0 0,-1 0 1 0 0,1 0-1 0 0,0 0 0 0 0,-1 0 1 0 0,1 0-1 0 0,0 0 0 0 0,-1 0 1 0 0,1 0-1 0 0,0 0 0 0 0,-1 1 1 0 0,1-1-1 0 0,0 0 0 0 0,-1 0 1 0 0,1 0-1 0 0,0 1 0 0 0,-1-1 1 0 0,1 0-1 0 0,0 0 0 0 0,0 0 1 0 0,0 1-1 0 0,-1-1 0 0 0,1 0 1 0 0,0 1-1 0 0,0-1 0 0 0,0 0 1 0 0,-1 1-1 0 0,1 0 0 0 0,0-1 0 0 0,-2 2 0 0 0,-1 0 0 0 0,1 1 0 0 0,0 0 0 0 0,0-1 0 0 0,1 1 0 0 0,-1 0 0 0 0,0 0 0 0 0,1 0 0 0 0,0 0 0 0 0,0 0 0 0 0,0 0 0 0 0,-1 5 0 0 0,0-1 0 0 0,-2 13 0 0 0,1-1 0 0 0,1 2 0 0 0,1-1 0 0 0,2 23 0 0 0,-2 18 0 0 0,-19 207 0 0 0,16-229 0 0 0,3-7 0 0 0,1-8-64 0 0,0-22-273 0 0,0-2-138 0 0,0 0-33 0 0,0 0 65 0 0,0 0 222 0 0,1-2-166 0 0,7-20-278 0 0,-5 10-777 0 0,2 0-3370 0 0,-1 2-2010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2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 10135 0 0,'0'0'231'0'0,"0"0"29"0"0,0 0 19 0 0,2-1-41 0 0,3-7-44 0 0,-4 6 552 0 0,-1 2 232 0 0,0 0 40 0 0,0 0-63 0 0,0 0-290 0 0,0 0-121 0 0,0 0-28 0 0,0 0 66 0 0,0 0 288 0 0,12 2 1142 0 0,-9-2-1057 0 0,-3 0-290 0 0,0 0-121 0 0,0 0-28 0 0,0 0-4 0 0,0 0 0 0 0,2 6 261 0 0,3 3-78 0 0,-3-1-591 0 0,0-4-96 0 0,-1 0-1 0 0,0 1 1 0 0,0-1-1 0 0,0 1 1 0 0,-1-1-1 0 0,1 1 1 0 0,-1-1 0 0 0,-1 7-1 0 0,9 76-7 0 0,-5-24 608 0 0,-2 30 667 0 0,-7-33-1193 0 0,-22 95 1 0 0,24-131-83 0 0,2-13 0 0 0,0 0 0 0 0,-5 15 0 0 0,3-16-64 0 0,3-8-273 0 0,1-2-138 0 0,0 0-33 0 0,0 0 65 0 0,-2-1 294 0 0,-10-8-51 0 0,11 5 194 0 0,-2-3-1244 0 0,2 5 969 0 0,-9-15-1201 0 0,7 1-3028 0 0,3 4 2463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2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13823 0 0,'0'0'315'0'0,"0"0"45"0"0,0 0 21 0 0,0 0-49 0 0,0 0-81 0 0,0 0 481 0 0,0 0 237 0 0,0 0 45 0 0,2-1-61 0 0,15-8 322 0 0,0 0-1 0 0,1 2 1 0 0,34-11 0 0 0,-34 14-919 0 0,1 0 0 0 0,-1 1 0 0 0,1 1 1 0 0,19 0-1 0 0,-36 2 132 0 0,30 4 613 0 0,-19 1-1085 0 0,-2 2-16 0 0,-2-3-64 0 0,-7-3-273 0 0,-2-1-138 0 0,0 0-33 0 0,1 1-208 0 0,4 5-246 0 0,-2-5-3633 0 0,-3-1 2548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2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11975 0 0,'0'0'267'0'0,"0"0"42"0"0,0 0 17 0 0,0 0-28 0 0,0 0-58 0 0,0 0 491 0 0,0 0 238 0 0,0 0 45 0 0,0 0-61 0 0,0 0-288 0 0,0 0-121 0 0,0 0-28 0 0,0-3-4 0 0,0 2-457 0 0,1 0 0 0 0,-1 0 0 0 0,0 0 0 0 0,0 0-1 0 0,1 0 1 0 0,-1 0 0 0 0,1 0 0 0 0,-1 0 0 0 0,1 0 0 0 0,-1 0 0 0 0,1 0-1 0 0,-1 0 1 0 0,1 0 0 0 0,0 0 0 0 0,-1 1 0 0 0,1-1 0 0 0,0 0 0 0 0,0 0-1 0 0,0 1 1 0 0,0-1 0 0 0,0 1 0 0 0,0-1 0 0 0,0 1 0 0 0,0-1 0 0 0,0 1-1 0 0,0-1 1 0 0,2 1 0 0 0,-3-1-9 0 0,1 1 0 0 0,-1 0 0 0 0,1-1-1 0 0,-1 1 1 0 0,1-1 0 0 0,0 1 0 0 0,-1-1-1 0 0,1 1 1 0 0,-1-1 0 0 0,0 1 0 0 0,1-1 0 0 0,-1 1-1 0 0,1-1 1 0 0,-1 1 0 0 0,0-1 0 0 0,1 0-1 0 0,-1 1 1 0 0,0-2 0 0 0,1 0 108 0 0,5-7 212 0 0,4-10 2097 0 0,8-24-1604 0 0,-14 34-787 0 0,-3 7 299 0 0,-1 2 117 0 0,0 0 21 0 0,0 0-66 0 0,4 276-278 0 0,-2-247-1400 0 0,0-20 643 0 0,-2-9 575 0 0,0 0 0 0 0,0 0 0 0 0,0 0 0 0 0,0 0 0 0 0,0 0 0 0 0,0 0 0 0 0,0 0 0 0 0,0 0 0 0 0,0 0-1 0 0,0 0 1 0 0,0 0 0 0 0,0 0 0 0 0,0 0 0 0 0,0 0 0 0 0,0 0 0 0 0,1 0 0 0 0,-1 0 0 0 0,0 0 0 0 0,0 0-1 0 0,0 0 1 0 0,0 0 0 0 0,0 0 0 0 0,0 0 0 0 0,0 0 0 0 0,0 0 0 0 0,0 0 0 0 0,0 0 0 0 0,0 0 0 0 0,0 0-1 0 0,0 0 1 0 0,0 0 0 0 0,0 0 0 0 0,0 0 0 0 0,0 0 0 0 0,0 0 0 0 0,0 0 0 0 0,1 0 0 0 0,-1 0 0 0 0,0 0-1 0 0,0 0 1 0 0,0 0 0 0 0,0 0 0 0 0,0 0 0 0 0,0 0 0 0 0,0 0 0 0 0,0 0 0 0 0,3-9-1774 0 0,1-12-1097 0 0,-1-7-147 0 0,-1 13 1499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2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11975 0 0,'0'0'547'0'0,"0"0"-11"0"0,1-2-203 0 0,1 0 390 0 0,1 1 0 0 0,-1-1 1 0 0,1 0-1 0 0,0 1 0 0 0,-1-1 0 0 0,1 1 0 0 0,0 0 0 0 0,0 0 0 0 0,3-1 0 0 0,7-4 498 0 0,-11 5-677 0 0,0 1-28 0 0,23-6 83 0 0,-12 4-113 0 0,0 1-1 0 0,16-1 1 0 0,-29 2-476 0 0,1 0 0 0 0,-1 0 1 0 0,0 0-1 0 0,0 0 0 0 0,0 1 0 0 0,1-1 0 0 0,-1 0 0 0 0,0 0 0 0 0,0 0 1 0 0,1 0-1 0 0,-1 0 0 0 0,0 0 0 0 0,0 0 0 0 0,1 0 0 0 0,-1 0 0 0 0,0-1 1 0 0,0 1-1 0 0,1 0 0 0 0,-1 0 0 0 0,0 0 0 0 0,0 0 0 0 0,0 0 0 0 0,1 0 1 0 0,-1 0-1 0 0,0 0 0 0 0,0-1 0 0 0,0 1 0 0 0,1 0 0 0 0,-1 0 0 0 0,0 0 1 0 0,0 0-1 0 0,0-1 0 0 0,0 1 0 0 0,0 0 0 0 0,1 0 0 0 0,-1-1 0 0 0,3-2 160 0 0,14 0-107 0 0,-3 4-63 0 0,0 0 0 0 0,0-1 0 0 0,-1 0 0 0 0,-3 3-201 0 0,-8-2-850 0 0,-2-1-385 0 0,0 0-806 0 0,0 0-3078 0 0,0 0-1318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0,'0'0'630'0'0,"0"0"-13"0"0,2 0-393 0 0,2 2-98 0 0,0-1 1 0 0,0-1-1 0 0,0 1 1 0 0,0 0-1 0 0,0-1 1 0 0,0 0-1 0 0,0 0 0 0 0,7-1 1 0 0,0 0 604 0 0,2-1 596 0 0,1 0-1 0 0,-1 0 1 0 0,0-1 0 0 0,16-6-1 0 0,-1 0-2104 0 0,7-1-4330 0 0,-35 10 3061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2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99 8287 0 0,'0'0'191'0'0,"0"0"26"0"0,0 0 9 0 0,-1-2 110 0 0,-5-16 1420 0 0,5 16-738 0 0,1 2-63 0 0,0 0-290 0 0,-1-2-412 0 0,0 1-1 0 0,0-1 1 0 0,0 1-1 0 0,0-1 1 0 0,0 1 0 0 0,1-1-1 0 0,-1 1 1 0 0,1-1-1 0 0,-1-1 1 0 0,-2-11 5413 0 0,2 13-5461 0 0,1-2-137 0 0,9-11 1318 0 0,-8 12-1350 0 0,-1 1 0 0 0,1-1-1 0 0,0 1 1 0 0,0 0 0 0 0,0 0 0 0 0,0-1 0 0 0,0 1 0 0 0,0 0-1 0 0,0 0 1 0 0,0 0 0 0 0,0 0 0 0 0,1 0 0 0 0,-1 0 0 0 0,0 0 0 0 0,1 1-1 0 0,-1-1 1 0 0,1 0 0 0 0,-1 1 0 0 0,3-1 0 0 0,-1 0 195 0 0,3-3 230 0 0,-2 2-12 0 0,14 2-242 0 0,-5 2-207 0 0,-4 6 0 0 0,1 9 358 0 0,-1-1 0 0 0,-1 1 0 0 0,-1 1 0 0 0,8 23 0 0 0,-4-10-100 0 0,23 77-258 0 0,-13-40 0 0 0,4 9 0 0 0,-15-54 0 0 0,-1-1 0 0 0,12 43 0 0 0,-17-51 0 0 0,2-4-64 0 0,-5-9-273 0 0,-1-1-138 0 0,0 0-33 0 0,0 0-4 0 0,0 0 0 0 0,-3 1 101 0 0,0-1-1 0 0,0 0 0 0 0,0 0 1 0 0,1 0-1 0 0,-6-1 1 0 0,6 1-580 0 0,-11-5-1121 0 0,11 4 1711 0 0,-1 0 0 0 0,1-1 0 0 0,-1 1 0 0 0,1-1 0 0 0,-1 1 0 0 0,1-1 0 0 0,0 0 0 0 0,0 0-1 0 0,0 0 1 0 0,-2-4 0 0 0,3 5-1135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13823 0 0,'0'0'315'0'0,"0"0"45"0"0,0 0 21 0 0,0 0-49 0 0,0 0-81 0 0,0 0 481 0 0,0 0 237 0 0,0 0 45 0 0,0 0 8 0 0,0 0 2 0 0,0 0 0 0 0,0 0 0 0 0,0 0-69 0 0,0 0-290 0 0,0 0-121 0 0,0 0-28 0 0,-1 3-72 0 0,-1 3-336 0 0,-1 0-1 0 0,0 1 1 0 0,-1-2-1 0 0,0 1 0 0 0,0 0 1 0 0,0-1-1 0 0,0 0 1 0 0,-1 0-1 0 0,0 0 1 0 0,0 0-1 0 0,0-1 1 0 0,-1 0-1 0 0,1 0 1 0 0,-11 5-1 0 0,13-7-60 0 0,1-1 1 0 0,-1 1-1 0 0,0 0 0 0 0,1 0 1 0 0,-1 0-1 0 0,1 0 0 0 0,-3 4 1 0 0,2-2-25 0 0,-1 0 0 0 0,1-1 0 0 0,-1 0 0 0 0,0 0-1 0 0,0 0 1 0 0,0 0 0 0 0,0 0 0 0 0,0-1 0 0 0,-6 2 0 0 0,1-1-23 0 0,9-3 0 0 0,0 0 0 0 0,0 0 0 0 0,-1 0 0 0 0,1 0 0 0 0,0 0 0 0 0,0 0 0 0 0,0 0 0 0 0,0 0 0 0 0,0 0 0 0 0,0 0 0 0 0,0 0 0 0 0,-1 0 0 0 0,1 0 0 0 0,0 0 0 0 0,0 0 0 0 0,0 0 0 0 0,0 0 0 0 0,0 0 0 0 0,0 0 0 0 0,0 0 0 0 0,0 0 0 0 0,-1 0 0 0 0,1 0 0 0 0,0 0 0 0 0,0 0 0 0 0,0 0 0 0 0,0 0 0 0 0,0 0 0 0 0,0 0 0 0 0,0-1 0 0 0,0 1 0 0 0,0 0 0 0 0,0 0 0 0 0,-1 0 0 0 0,1 0 0 0 0,0 0 0 0 0,0 0 0 0 0,0 0 0 0 0,0 0 0 0 0,0-1 0 0 0,0 1 0 0 0,0 0 0 0 0,0 0 0 0 0,0 0 0 0 0,0 0 0 0 0,0 0 0 0 0,0 0 0 0 0,0 0 0 0 0,0-1 0 0 0,6-5 0 0 0,1 0 0 0 0,0 0 0 0 0,0 1 0 0 0,15-10 0 0 0,-21 14 0 0 0,11-5 0 0 0,0 1 0 0 0,0-1 0 0 0,1 2 0 0 0,0 0 0 0 0,-1 0 0 0 0,2 1 0 0 0,12-1 0 0 0,-22 3 0 0 0,0 1 0 0 0,-1 0 0 0 0,1 0 0 0 0,0 0 0 0 0,-1 1 0 0 0,1-1 0 0 0,0 1 0 0 0,-1 0 0 0 0,1 0 0 0 0,-1 0 0 0 0,4 2 0 0 0,-5-2 0 0 0,0-1 0 0 0,0 1 0 0 0,0 0 0 0 0,-1-1 0 0 0,1 1 0 0 0,0 0 0 0 0,-1 0 0 0 0,1 0 0 0 0,-1 0 0 0 0,1 1 0 0 0,-1-1 0 0 0,0 0 0 0 0,1 1 0 0 0,-1-1 0 0 0,0 0 0 0 0,0 1 0 0 0,0 0 0 0 0,2 2 0 0 0,-1 1 0 0 0,0-1 0 0 0,0 0 0 0 0,-1 0 0 0 0,0-1 0 0 0,1 1 0 0 0,-1 0 0 0 0,-1 0 0 0 0,1 0 0 0 0,-1 0 0 0 0,1 0 0 0 0,-1 0 0 0 0,0 0 0 0 0,-1 0 0 0 0,1 0 0 0 0,-1 0 0 0 0,0 0 0 0 0,1 0 0 0 0,-2 0 0 0 0,1 0 0 0 0,0 0 0 0 0,-4 5 0 0 0,1-1 0 0 0,0-1 0 0 0,0 0 0 0 0,-1 1 0 0 0,0-2 0 0 0,-1 1 0 0 0,0-1 0 0 0,0 1 0 0 0,-12 8 0 0 0,8-7 0 0 0,-4 3 0 0 0,-1-1 0 0 0,0-1 0 0 0,-22 11 0 0 0,24-15 0 0 0,2-4 0 0 0,10-1 0 0 0,0-1 0 0 0,0 1 0 0 0,0-1 0 0 0,0 1 0 0 0,0-1 0 0 0,0 0 0 0 0,1 1 0 0 0,-1-1 0 0 0,0 0 0 0 0,0 0 0 0 0,1 1 0 0 0,-1-1 0 0 0,0 0 0 0 0,1 0 0 0 0,-1 0 0 0 0,1 0 0 0 0,-1-1 0 0 0,0-8 0 0 0,6-2 0 0 0,-3 9 0 0 0,1 0 0 0 0,0 1 0 0 0,0-1 0 0 0,0 0 0 0 0,0 1 0 0 0,0 0 0 0 0,1 0 0 0 0,-1 0 0 0 0,1 0 0 0 0,0 0 0 0 0,-1 1 0 0 0,1-1 0 0 0,6 0 0 0 0,24-10 0 0 0,-22 9 0 0 0,0 9 0 0 0,-9-4 0 0 0,0 1 0 0 0,0 0 0 0 0,0-1 0 0 0,0 1 0 0 0,-1 1 0 0 0,1-1 0 0 0,-1 0 0 0 0,0 0 0 0 0,0 1 0 0 0,0-1 0 0 0,-1 1 0 0 0,1 0 0 0 0,-1-1 0 0 0,0 1 0 0 0,2 7 0 0 0,-1 5 0 0 0,0 0 0 0 0,-1 27 0 0 0,0-8 0 0 0,2 8 0 0 0,-2 0 0 0 0,-2 0 0 0 0,-11 71 0 0 0,10-101 0 0 0,-1 0 0 0 0,-1-1 0 0 0,0 1 0 0 0,-1-1 0 0 0,-9 17 0 0 0,12-25 0 0 0,-1-1 0 0 0,1 1 0 0 0,-1-1 0 0 0,1 0 0 0 0,-1 0 0 0 0,-1 0 0 0 0,1 0 0 0 0,0 0 0 0 0,0-1 0 0 0,-1 0 0 0 0,0 1 0 0 0,1-1 0 0 0,-1-1 0 0 0,0 1 0 0 0,0 0 0 0 0,0-1 0 0 0,0 0 0 0 0,0 0 0 0 0,0 0 0 0 0,0 0 0 0 0,-1-1 0 0 0,1 0 0 0 0,0 0 0 0 0,0 0 0 0 0,-8-1 0 0 0,-5-2 0 0 0,14 3 0 0 0,1 0 0 0 0,-1 0 0 0 0,1-1 0 0 0,-1 1 0 0 0,1-1 0 0 0,0 0 0 0 0,-1 0 0 0 0,1 0 0 0 0,0 0 0 0 0,-1 0 0 0 0,-2-2 0 0 0,-8-7-19 0 0,6 5-71 0 0,0 0 0 0 0,1 0 0 0 0,0-1 0 0 0,0 0 0 0 0,0 0 0 0 0,1 0 0 0 0,0-1 0 0 0,-8-12 0 0 0,12 17-864 0 0,0 2 814 0 0,1 0 0 0 0,-1-1 0 0 0,1 1 0 0 0,-1-1 0 0 0,1 0 0 0 0,0 1 0 0 0,-1-1 0 0 0,1 1 0 0 0,-1-1 0 0 0,1 0 0 0 0,0 1 0 0 0,0-1 0 0 0,-1 0 0 0 0,1 1 0 0 0,0-1 0 0 0,0 0-1 0 0,0 1 1 0 0,-1-2 0 0 0,3-5-5121 0 0,6-1 3214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2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13823 0 0,'0'0'315'0'0,"0"0"45"0"0,0 0 21 0 0,0 0-49 0 0,0 0-149 0 0,0 0 194 0 0,0 0 110 0 0,0 0 22 0 0,0 0 71 0 0,0 0 286 0 0,0 0 124 0 0,0 0 30 0 0,0 0-65 0 0,0 0-290 0 0,-3 0-121 0 0,-9 1-28 0 0,9-1-4 0 0,-2 14 512 0 0,-10 23-534 0 0,11-26-331 0 0,0 0 1 0 0,-1-1 0 0 0,-11 20-1 0 0,-4-3-159 0 0,0-1 0 0 0,-1 0 0 0 0,-2-2 0 0 0,0-1 0 0 0,-43 32 0 0 0,57-46 0 0 0,7-6 0 0 0,-1-1 0 0 0,0 1 0 0 0,0-1 0 0 0,0 0 0 0 0,0 0 0 0 0,0 0 0 0 0,-6 3 0 0 0,0-1-133 0 0,8-4-563 0 0,1-2-258 0 0,0-8-907 0 0,4-2-3669 0 0,3 1-1552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3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13823 0 0,'0'0'315'0'0,"0"0"45"0"0,0 0 21 0 0,0 0-49 0 0,0 0-149 0 0,0 0 194 0 0,0 0 110 0 0,0 0 22 0 0,0 0 71 0 0,0 0 286 0 0,0 0 124 0 0,0 0 30 0 0,0 0-65 0 0,0 0-290 0 0,3 0-121 0 0,0 0-365 0 0,20-2 757 0 0,41-5-74 0 0,-39 5-261 0 0,33-6 1 0 0,-54 7-543 0 0,0 0-1 0 0,0 0 1 0 0,0 1 0 0 0,0-1 0 0 0,1 1-1 0 0,-1 0 1 0 0,0 0 0 0 0,0 0-1 0 0,5 1 1 0 0,3 1 285 0 0,-7-2-193 0 0,8 1 473 0 0,15 11-282 0 0,-17-5-342 0 0,-8 4 0 0 0,-4 3 0 0 0,-2-4 0 0 0,-1 0 0 0 0,0 0 0 0 0,0-1 0 0 0,-1 1 0 0 0,0-1 0 0 0,-1 0 0 0 0,-6 8 0 0 0,-53 55 0 0 0,43-49 0 0 0,6-6 0 0 0,-41 39 0 0 0,49-47 0 0 0,8-9 0 0 0,0 0 0 0 0,0 0 0 0 0,-1 0 0 0 0,1 0 0 0 0,0 1 0 0 0,0-1 0 0 0,0 0 0 0 0,0 0 0 0 0,-1 1 0 0 0,1-1 0 0 0,0 0 0 0 0,0 0 0 0 0,0 0 0 0 0,0 1 0 0 0,0-1 0 0 0,0 0 0 0 0,0 1 0 0 0,0-1 0 0 0,0 0 0 0 0,0 0 0 0 0,0 1 0 0 0,0-1 0 0 0,0 0 0 0 0,0 0 0 0 0,0 1 0 0 0,0-1 0 0 0,0 0 0 0 0,0 0 0 0 0,0 1 0 0 0,13-1 0 0 0,-1-1-64 0 0,-9 0-333 0 0,-1 1 1 0 0,1-1-1 0 0,0 0 0 0 0,0 0 1 0 0,-1 0-1 0 0,5-2 0 0 0,-5 2-14 0 0,1 0-1062 0 0,-3 1-779 0 0,1-1-3069 0 0,9-6-1317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3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34 11975 0 0,'0'0'267'0'0,"0"0"42"0"0,0 0 17 0 0,0 0-28 0 0,0 0-126 0 0,0 0 204 0 0,-6-3 408 0 0,2 1 1988 0 0,-3 1-2260 0 0,5 1 0 0 0,2 0 0 0 0,0 0 0 0 0,0 0 0 0 0,-11 5 1104 0 0,5 3-1600 0 0,1 0 13 0 0,1 0 1 0 0,0 0-1 0 0,1 1 0 0 0,-5 14 1 0 0,-1 4 754 0 0,-1-3-379 0 0,1 0 0 0 0,-12 51 0 0 0,18-61-417 0 0,1 0-1 0 0,1 0 1 0 0,0 0 0 0 0,0 0 0 0 0,2 0 0 0 0,-1 0-1 0 0,5 17 1 0 0,-1-16 12 0 0,-1-12 0 0 0,-1-1 0 0 0,-1-1 0 0 0,0 1 0 0 0,0-1 0 0 0,0 1 0 0 0,0-1 0 0 0,0 0 0 0 0,0 1 0 0 0,0-1 0 0 0,0 0 0 0 0,0 0 0 0 0,1 0 0 0 0,-1 0 0 0 0,0 0 0 0 0,1 0 0 0 0,-1 0 0 0 0,1-1 0 0 0,-1 1 0 0 0,3 0 0 0 0,1 1 0 0 0,-1-1 0 0 0,5 1 0 0 0,15-9 0 0 0,-18 5 120 0 0,0 0 0 0 0,0-1 0 0 0,0 0 0 0 0,0-1 0 0 0,0 1 0 0 0,-1-1 0 0 0,1 0 0 0 0,-1-1 0 0 0,0 1 0 0 0,-1-1 0 0 0,7-7 0 0 0,-6 6-68 0 0,-1-1 0 0 0,0 1-1 0 0,-1-1 1 0 0,1 1 0 0 0,-1-1 0 0 0,0 0-1 0 0,-1 0 1 0 0,0-1 0 0 0,0 1 0 0 0,0 0-1 0 0,0-10 1 0 0,-1 1 305 0 0,-1-1 0 0 0,0 0-1 0 0,-5-31 1 0 0,3 39-202 0 0,0-1-1 0 0,-6-12 0 0 0,-2-12-9 0 0,-12-54-1021 0 0,22 87 368 0 0,-5-5-482 0 0,4 4-2061 0 0,0 2-3277 0 0,1 0 4281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3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15663 0 0,'0'0'719'0'0,"0"0"-20"0"0,2-1-449 0 0,13-14-79 0 0,-13 13 204 0 0,0 0 1 0 0,0 0-1 0 0,-1 0 1 0 0,1 0-1 0 0,-1-1 1 0 0,0 1-1 0 0,1 0 1 0 0,-1-1-1 0 0,0 0 1 0 0,0 1 0 0 0,0-6-1 0 0,5-7 520 0 0,14-14-3952 0 0,-18 27 1105 0 0,-1-1-80 0 0,6-10-15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3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 11975 0 0,'0'0'547'0'0,"0"0"-11"0"0,0 0-203 0 0,0 0 419 0 0,0 0 220 0 0,0 0 42 0 0,0 0-61 0 0,-1-1-288 0 0,-6-2-148 0 0,-3-1 256 0 0,-13 5 1644 0 0,20 0-2291 0 0,-1 0 0 0 0,0 0 1 0 0,1 0-1 0 0,0 0 0 0 0,-6 3 0 0 0,-1 6 732 0 0,1 0-424 0 0,7-8-423 0 0,-11 13-6 0 0,3 0-5 0 0,10-9 0 0 0,0-2 0 0 0,-1 1 0 0 0,-1 0 0 0 0,2 0 0 0 0,-1 0 0 0 0,0 0 0 0 0,1 0 0 0 0,0 0 0 0 0,0 0 0 0 0,0 0 0 0 0,2 5 0 0 0,-2-10 0 0 0,3 13 0 0 0,-2-10 0 0 0,0 0 0 0 0,-1-1 0 0 0,1 1 0 0 0,1 0 0 0 0,-1 0 0 0 0,0-1 0 0 0,1 1 0 0 0,-1-1 0 0 0,1 1 0 0 0,0-1 0 0 0,-1 1 0 0 0,4 2 0 0 0,2 2 0 0 0,3 6 0 0 0,-1 1 0 0 0,11 21 0 0 0,-3-4 0 0 0,-9-17 0 0 0,-1-3 0 0 0,-1 1 0 0 0,6 17 0 0 0,28 75 0 0 0,-31-80 0 0 0,-7-18 0 0 0,-1-4 0 0 0,-1 1 0 0 0,1 0 0 0 0,-1-1 0 0 0,1 1 0 0 0,-1 0 0 0 0,0-1 0 0 0,0 1 0 0 0,0 0 0 0 0,-1 5 0 0 0,-1 3 0 0 0,1-9 49 0 0,1-1 0 0 0,0 1 0 0 0,-1 0-1 0 0,1-1 1 0 0,-1 1 0 0 0,0 0 0 0 0,1-1 0 0 0,-1 1-1 0 0,0-1 1 0 0,0 0 0 0 0,0 1 0 0 0,0-1 0 0 0,-2 2-1 0 0,0 0 200 0 0,2-2-181 0 0,0 1 0 0 0,0-1 0 0 0,0 0 0 0 0,0 0 0 0 0,-1 0 0 0 0,1 0 0 0 0,-1 0 0 0 0,1 0 0 0 0,0 0 1 0 0,-1-1-1 0 0,1 1 0 0 0,-1 0 0 0 0,0-1 0 0 0,1 1 0 0 0,-3-1 0 0 0,-5 4-23 0 0,-3 0-44 0 0,-4 0 0 0 0,10-6 0 0 0,4 1 0 0 0,-37-2 0 0 0,35 3 0 0 0,-17-6 0 0 0,11-1 72 0 0,8 4-2 0 0,0 1-1 0 0,1-1 1 0 0,-1 0-1 0 0,1 1 0 0 0,0-1 1 0 0,-1 0-1 0 0,1 0 1 0 0,1 0-1 0 0,-1 0 1 0 0,0 0-1 0 0,1 0 1 0 0,-1 0-1 0 0,1 0 1 0 0,0-5-1 0 0,0-1 165 0 0,1 0-1 0 0,0 0 1 0 0,3-15-1 0 0,-1 15-233 0 0,1-1 0 0 0,-1 1 0 0 0,9-12 0 0 0,0-3 0 0 0,-7 14 0 0 0,0 1 0 0 0,12-16 0 0 0,2-2 0 0 0,5-3 0 0 0,-20 25 0 0 0,1 0 0 0 0,-1-1 0 0 0,0 0 0 0 0,7-11 0 0 0,5-12 0 0 0,-13 23 0 0 0,1 0 0 0 0,-1-1 0 0 0,0 1 0 0 0,0-1 0 0 0,2-6 0 0 0,-3 4 0 0 0,-1 4 0 0 0,1 1 0 0 0,-2-1 0 0 0,1 0 0 0 0,0 0 0 0 0,-1 0 0 0 0,0 1 0 0 0,0-1 0 0 0,-1 0 0 0 0,1 0 0 0 0,-1 0 0 0 0,-1-5 0 0 0,1 7-49 0 0,1-1 1 0 0,-1 1-1 0 0,0 0 0 0 0,0-1 1 0 0,0 1-1 0 0,0 0 0 0 0,-1 0 1 0 0,0-1-1 0 0,1 1 0 0 0,-1 1 1 0 0,0-1-1 0 0,0 0 0 0 0,0 0 1 0 0,-1 1-1 0 0,1-1 0 0 0,-1 1 1 0 0,-5-4-1 0 0,6 4-317 0 0,0 1 0 0 0,0-1 0 0 0,0 1 0 0 0,0 0 0 0 0,0 0 1 0 0,0 0-1 0 0,0 0 0 0 0,-1 1 0 0 0,1-1 0 0 0,0 1 0 0 0,-1-1 0 0 0,1 1 0 0 0,-1 0 0 0 0,-2 0 0 0 0,-5-1-4491 0 0,2 0-2225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3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8287 0 0,'0'0'191'0'0,"0"0"26"0"0,0 0 9 0 0,0 0 42 0 0,0 0 158 0 0,0 0 72 0 0,0 0 12 0 0,0 0-67 0 0,0 0-222 0 0,0 0 166 0 0,0 0 101 0 0,0 0 21 0 0,0 0-66 0 0,0 0-222 0 0,0 0 166 0 0,0 0 101 0 0,0 0 21 0 0,0 0-66 0 0,0 0-222 0 0,0 0 166 0 0,0 0 101 0 0,0 0 21 0 0,0 0-66 0 0,0 0-222 0 0,0 0 166 0 0,0 0 101 0 0,0 0 21 0 0,0 0-66 0 0,0 0-222 0 0,0 0 166 0 0,0 0 101 0 0,0 0 21 0 0,1 1-66 0 0,1-1-374 0 0,1 2-16 0 0,6 12-10 0 0,-5-6 364 0 0,-1 0-1 0 0,0 1 0 0 0,0-1 1 0 0,2 17-1 0 0,-3-4-386 0 0,-3-15 0 0 0,-1-2 28 0 0,0 6 82 0 0,0-1 1 0 0,0 1-1 0 0,-1-1 0 0 0,0 0 0 0 0,-1 0 1 0 0,0 0-1 0 0,-10 16 0 0 0,2-8 181 0 0,-2 1 1 0 0,-20 20-1 0 0,28-32-436 0 0,1 0 0 0 0,-1 0 0 0 0,-1-1 0 0 0,1 0-1 0 0,-1 0 1 0 0,-9 5 0 0 0,-20 11-3724 0 0,34-20 1268 0 0,2-1-4241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3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 11975 0 0,'0'0'267'0'0,"0"0"42"0"0,0 0 17 0 0,0 0-28 0 0,0 0-58 0 0,0 0 491 0 0,0 0 238 0 0,0 0 45 0 0,0 0-61 0 0,0 0-288 0 0,0 0-121 0 0,0 0-28 0 0,0 0-4 0 0,0 0 0 0 0,1-2 0 0 0,-1 2-461 0 0,0 0 1 0 0,0 0-1 0 0,1 0 0 0 0,-1 0 0 0 0,0-1 0 0 0,0 1 0 0 0,0 0 1 0 0,0 0-1 0 0,0 0 0 0 0,0 0 0 0 0,0 0 0 0 0,1 0 1 0 0,-1-1-1 0 0,0 1 0 0 0,0 0 0 0 0,0 0 0 0 0,0 0 0 0 0,1 0 1 0 0,-1 0-1 0 0,0 0 0 0 0,0 0 0 0 0,0 0 0 0 0,0 0 1 0 0,1 0-1 0 0,-1 0 0 0 0,0 0 0 0 0,0 0 0 0 0,0 0 0 0 0,0 0 1 0 0,1 0-1 0 0,-1 0 0 0 0,0 0 0 0 0,0 0 0 0 0,0 0 1 0 0,1 0-1 0 0,-1 0 0 0 0,0 0 0 0 0,0 0 0 0 0,0 0 0 0 0,0 0 1 0 0,1 0-1 0 0,-1 1 0 0 0,0-1 0 0 0,0 0 0 0 0,0 0 1 0 0,0 0-1 0 0,0 0 0 0 0,0 0 0 0 0,1 0 0 0 0,-1 1 0 0 0,0-1 1 0 0,0 0-1 0 0,0 0 0 0 0,0 0 0 0 0,0 1 0 0 0,2 15 1050 0 0,-5 20-9 0 0,-40 146-927 0 0,35-153-165 0 0,-2-1 0 0 0,0 0 0 0 0,-18 32 0 0 0,24-52 0 0 0,2-4 0 0 0,-1 0 0 0 0,0 1 0 0 0,0-1 0 0 0,0 0 0 0 0,-6 5 0 0 0,5-3 0 0 0,3-5 0 0 0,0 1 0 0 0,0-1 0 0 0,0 1 0 0 0,0-1 0 0 0,0 0 0 0 0,0 1 0 0 0,-1-1 0 0 0,1 0 0 0 0,-1 0 0 0 0,1 0 0 0 0,-1 0 0 0 0,1 0 0 0 0,-1 0 0 0 0,-2 1 0 0 0,1 0 0 0 0,-9 3 0 0 0,4-2 0 0 0,4-1 0 0 0,3-1 0 0 0,0-1 0 0 0,0 1 0 0 0,0 0 0 0 0,0-1 0 0 0,0 1 0 0 0,0-1 0 0 0,0 1 0 0 0,0-1 0 0 0,-1 0 0 0 0,1 1 0 0 0,0-1 0 0 0,0 0 0 0 0,0 0 0 0 0,-3 0 0 0 0,1 1 0 0 0,-1 0 0 0 0,-14-5 0 0 0,11 2 0 0 0,4 2 0 0 0,0-1 0 0 0,1 0 0 0 0,-1 0 0 0 0,0 0 0 0 0,1 0 0 0 0,-1-1 0 0 0,1 1 0 0 0,-5-4 0 0 0,-14-9 0 0 0,17 11 0 0 0,2 2 0 0 0,1 0 0 0 0,-1 0 0 0 0,1 0 0 0 0,-1-1 0 0 0,1 1 0 0 0,0 0 0 0 0,0-1 0 0 0,0 1 0 0 0,0-1 0 0 0,0 1 0 0 0,0-1 0 0 0,0 0 0 0 0,0 1 0 0 0,0-3 0 0 0,-10-26 0 0 0,11 28 0 0 0,-1 0 0 0 0,0 0 0 0 0,1 0 0 0 0,0 0 0 0 0,-1 1 0 0 0,1-1 0 0 0,0 0 0 0 0,0 0 0 0 0,0 0 0 0 0,0 0 0 0 0,0 0 0 0 0,1 0 0 0 0,-1 0 0 0 0,0 1 0 0 0,1-1 0 0 0,0-2 0 0 0,2-3 0 0 0,-2-3 0 0 0,-1 7 0 0 0,1-1 0 0 0,0 1 0 0 0,-1 0 0 0 0,1-1 0 0 0,0 1 0 0 0,0 0 0 0 0,1 0 0 0 0,1-4 0 0 0,-1 3 0 0 0,2-5 0 0 0,0 0 0 0 0,1 0 0 0 0,-1 1 0 0 0,2 0 0 0 0,-1 0 0 0 0,1 0 0 0 0,14-13 0 0 0,-12 13 0 0 0,0 2 0 0 0,3 0 0 0 0,6-5 1046 0 0,-12 10-277 0 0,-3 1-837 0 0,0 1 1 0 0,-1-1 0 0 0,1 1 0 0 0,-1-1-1 0 0,1 1 1 0 0,-1 0 0 0 0,1 0 0 0 0,-1-1-1 0 0,1 1 1 0 0,-1 0 0 0 0,0 1 0 0 0,1-1-1 0 0,-1 0 1 0 0,0 0 0 0 0,0 0 0 0 0,0 1-1 0 0,2 1 1 0 0,0 1 235 0 0,-1 1-1 0 0,1-1 0 0 0,-1 0 1 0 0,4 9-1 0 0,1 13-710 0 0,6 38-1 0 0,-6-24 1131 0 0,0-6 330 0 0,-1-1-1375 0 0,11 35-1 0 0,-16-66 504 0 0,0 0-1 0 0,0 0 0 0 0,0 0 0 0 0,0 0 0 0 0,0 0 0 0 0,1 0 0 0 0,2 3 0 0 0,-3-3-175 0 0,1 0-369 0 0,0-2 58 0 0,1 1 333 0 0,0 0 0 0 0,-1-1 0 0 0,1 1-1 0 0,0-1 1 0 0,0 0 0 0 0,0 0 0 0 0,0 0-1 0 0,0 0 1 0 0,0 0 0 0 0,0 0 0 0 0,0-1-1 0 0,0 0 1 0 0,-1 1 0 0 0,1-1 0 0 0,0 0-1 0 0,2-2 1 0 0,-1 1-560 0 0,0-1 0 0 0,-1 0 0 0 0,1 0 0 0 0,-1 0 0 0 0,0 0-1 0 0,5-8 1 0 0,-1 3-680 0 0,-3 3-687 0 0,6-12-11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3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19351 0 0,'0'0'439'0'0,"0"0"62"0"0,3-1 33 0 0,2 0-454 0 0,-1 0 1 0 0,0 1 0 0 0,1-1 0 0 0,-1 1 0 0 0,1 0 0 0 0,0 1-1 0 0,6 0 1 0 0,-9 0-9 0 0,0-1-1 0 0,-1 1 1 0 0,1-1 0 0 0,0 1-1 0 0,-1-1 1 0 0,1 0-1 0 0,0 0 1 0 0,-1 0 0 0 0,1 0-1 0 0,0 0 1 0 0,0-1 0 0 0,-1 1-1 0 0,1 0 1 0 0,0-1-1 0 0,-1 1 1 0 0,1-1 0 0 0,2-1-1 0 0,1 0 476 0 0,-3 1-411 0 0,1 1-1 0 0,-1-1 1 0 0,1 0-1 0 0,-1 0 1 0 0,0 0-1 0 0,0 0 1 0 0,3-2-1 0 0,1 0 30 0 0,0 0-1 0 0,0 0 1 0 0,0 1-1 0 0,1 0 1 0 0,-1 0 0 0 0,13-2-1 0 0,-6 1-164 0 0,1 0 0 0 0,-3 0-129 0 0,-9 3-551 0 0,-2 0-270 0 0,0 0-60 0 0,0 0-217 0 0,0 0-858 0 0,0 0-379 0 0,0 0-80 0 0,0 0-15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3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0,'0'0'356'0'0,"1"3"50"0"0,4 6 20 0 0,-4-6-42 0 0,4-1 126 0 0,-5-2-443 0 0,0 1 0 0 0,1-1-1 0 0,-1 0 1 0 0,0 1 0 0 0,0-1-1 0 0,1 0 1 0 0,-1 0-1 0 0,0 1 1 0 0,1-1 0 0 0,-1 0-1 0 0,0 0 1 0 0,1 0 0 0 0,-1 1-1 0 0,1-1 1 0 0,-1 0-1 0 0,0 0 1 0 0,1 0 0 0 0,-1 0-1 0 0,1 0 1 0 0,-1 0 0 0 0,1 0-1 0 0,8 1 515 0 0,0-1 0 0 0,0 0 0 0 0,0-1 0 0 0,0 0 0 0 0,0-1-1 0 0,0 1 1 0 0,-1-2 0 0 0,11-3 0 0 0,-15 4-404 0 0,19-4 757 0 0,-9 5-917 0 0,-3-1-5 0 0,-11 3-12 0 0,1-1 1 0 0,-1 0-1 0 0,1 0 1 0 0,-1 0-1 0 0,1 0 1 0 0,-1 0-1 0 0,1 0 1 0 0,-1 0-1 0 0,1-1 1 0 0,-1 1-1 0 0,1 0 1 0 0,-1 0-1 0 0,1 0 1 0 0,-1 0-1 0 0,1-1 1 0 0,-1 1-1 0 0,1 0 1 0 0,-1 0-1 0 0,1-1 1 0 0,-1 1-1 0 0,0 0 1 0 0,1-1 0 0 0,8-8-226 0 0,-8 8-826 0 0,-1 1-385 0 0,3 0-806 0 0,8-5-3078 0 0,-2-2-1318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4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13823 0 0,'0'0'315'0'0,"0"0"45"0"0,0 0 21 0 0,0 0-49 0 0,1-1-149 0 0,12-29 3238 0 0,-12 28-2909 0 0,-1 2 0 0 0,0 0 0 0 0,0 0 0 0 0,0 0 0 0 0,0 0 0 0 0,0 0 0 0 0,0 0 0 0 0,0 0-69 0 0,0 0-222 0 0,0 0 166 0 0,0 0 101 0 0,0 0 21 0 0,0 0-66 0 0,-2 2-294 0 0,-9 14-133 0 0,-3 3-16 0 0,1 0 0 0 0,-19 41 0 0 0,29-53 0 0 0,-2 5 0 0 0,1-1 0 0 0,0 1 0 0 0,1 0 0 0 0,-2 13 0 0 0,-4 17 0 0 0,6-33 0 0 0,1 1 0 0 0,0 0 0 0 0,1 0 0 0 0,0 0 0 0 0,1 13 0 0 0,0-17 0 0 0,1 0 0 0 0,-1 0 0 0 0,1-1 0 0 0,1 1 0 0 0,-1 0 0 0 0,1-1 0 0 0,0 1 0 0 0,0-1 0 0 0,0 1 0 0 0,5 5 0 0 0,-7-9 0 0 0,1-1 0 0 0,-1 0 0 0 0,1 0 0 0 0,0 1 0 0 0,0-1 0 0 0,0 0 0 0 0,-1 0 0 0 0,1 0 0 0 0,0 0 0 0 0,0 0 0 0 0,1 0 0 0 0,-1-1 0 0 0,0 1 0 0 0,0 0 0 0 0,0 0 0 0 0,0-1 0 0 0,1 1 0 0 0,-1-1 0 0 0,3 1 0 0 0,1 1 0 0 0,5 2 0 0 0,-7-3 0 0 0,0 0 0 0 0,0 0 0 0 0,1 0 0 0 0,-1-1 0 0 0,0 1 0 0 0,1-1 0 0 0,-1 0 0 0 0,0 0 0 0 0,1 0 0 0 0,-1 0 0 0 0,0 0 0 0 0,1-1 0 0 0,-1 1 0 0 0,0-1 0 0 0,4-1 0 0 0,-2-1 0 0 0,0 1 0 0 0,0-1 0 0 0,0-1 0 0 0,0 1 0 0 0,8-8 0 0 0,7-5 0 0 0,-15 13 79 0 0,1-1 0 0 0,-1 0-1 0 0,1-1 1 0 0,-1 1 0 0 0,-1-1 0 0 0,1 0-1 0 0,-1 0 1 0 0,1 0 0 0 0,-1-1 0 0 0,-1 0 0 0 0,1 0-1 0 0,-1 0 1 0 0,0 0 0 0 0,-1 0 0 0 0,1 0-1 0 0,-1-1 1 0 0,0 1 0 0 0,-1-1 0 0 0,0 0-1 0 0,0 0 1 0 0,0 1 0 0 0,-1-1 0 0 0,0 0 0 0 0,0 0-1 0 0,-2-8 1 0 0,0 2-79 0 0,-1 0 0 0 0,0 0 0 0 0,-1 0 0 0 0,-1 1 0 0 0,0 0 0 0 0,0 0 0 0 0,-14-22 0 0 0,13 25-115 0 0,4 6-102 0 0,1 0-1 0 0,-1 1 0 0 0,0-1 0 0 0,0 1 0 0 0,0-1 0 0 0,0 1 0 0 0,-1 0 0 0 0,1 0 0 0 0,0 0 0 0 0,-1 0 0 0 0,0 0 0 0 0,1 1 0 0 0,-1-1 0 0 0,-4-1 0 0 0,-13-3-9060 0 0,19 6 3884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22 17503 0 0,'0'0'399'0'0,"0"0"60"0"0,0 0 21 0 0,0 0-59 0 0,2-1-276 0 0,15-11-57 0 0,-15 11 283 0 0,-2 1-276 0 0,0-1-1 0 0,0 1 1 0 0,0 0 0 0 0,0-1-1 0 0,0 1 1 0 0,1 0 0 0 0,-1-1-1 0 0,0 1 1 0 0,0 0 0 0 0,0-1-1 0 0,1 1 1 0 0,-1 0 0 0 0,0 0-1 0 0,0-1 1 0 0,1 1 0 0 0,-1 0-1 0 0,0 0 1 0 0,0-1 0 0 0,1 1-1 0 0,-1 0 1 0 0,0 0 0 0 0,1 0-1 0 0,-1-1 1 0 0,0 1 0 0 0,1 0-1 0 0,-1 0 1 0 0,0 0 0 0 0,1 0-1 0 0,0 0 1 0 0,8-1 1617 0 0,-9 1-1811 0 0,2 0 986 0 0,0 1-583 0 0,1 1-149 0 0,-1 0 1 0 0,1-1 0 0 0,-1 1-1 0 0,1 0 1 0 0,-1 0 0 0 0,0 0-1 0 0,4 4 1 0 0,-6-4-63 0 0,1-1 1 0 0,0 0-1 0 0,-1 0 0 0 0,1 1 0 0 0,-1-1 0 0 0,0 0 1 0 0,1 1-1 0 0,-1-1 0 0 0,0 1 0 0 0,0 0 0 0 0,1 5-274 0 0,0 3 184 0 0,0 0-1 0 0,-1 1 1 0 0,0-1-1 0 0,-1 0 1 0 0,0 0-1 0 0,0 0 1 0 0,-4 11-1 0 0,-4 8-4 0 0,-12 30 0 0 0,17-51 2 0 0,0 1 0 0 0,-1-1 0 0 0,0 0 0 0 0,0 0 0 0 0,-1 0 0 0 0,0-1 0 0 0,0 0 0 0 0,-1 0 0 0 0,0-1 0 0 0,-12 10 0 0 0,17-15 0 0 0,-11 5 0 0 0,-5 0 0 0 0,0-1 0 0 0,13-6 0 0 0,1 0 0 0 0,-7-1 0 0 0,1-5 0 0 0,-1-6 0 0 0,10 8 0 0 0,1 2 0 0 0,-1-1 0 0 0,0-1 0 0 0,1 0 0 0 0,0 0 0 0 0,0 0 0 0 0,0 0 0 0 0,0 1 0 0 0,1-1 0 0 0,2-9 0 0 0,-1 5 0 0 0,1 0 0 0 0,0 0 0 0 0,7-14 0 0 0,-8 19 0 0 0,8-11 0 0 0,-9 13 3 0 0,9-11 612 0 0,-6 11 207 0 0,-4 2-807 0 0,1 0 0 0 0,-1 0 1 0 0,0 0-1 0 0,1 0 0 0 0,-1 0 0 0 0,0 0 0 0 0,0 0 0 0 0,1 0 0 0 0,-1 0 1 0 0,0 0-1 0 0,0 0 0 0 0,0 1 0 0 0,1-1 0 0 0,-1 0 0 0 0,0 0 1 0 0,0 0-1 0 0,0 1 0 0 0,1-1 0 0 0,-1 0 0 0 0,0 0 0 0 0,0 0 1 0 0,0 1-1 0 0,0-1 0 0 0,0 0 0 0 0,1 0 0 0 0,-1 1 0 0 0,7 7-701 0 0,-2-6 481 0 0,2 2-172 0 0,10 17-132 0 0,22 20 493 0 0,-37-38 16 0 0,0-1 0 0 0,0 1 0 0 0,0-1 0 0 0,0 0 0 0 0,1 0 0 0 0,-1 0 0 0 0,1 0 0 0 0,-1 0 0 0 0,1 0 0 0 0,0-1 0 0 0,-1 0 0 0 0,1 1 0 0 0,0-1 0 0 0,6 1 0 0 0,-1 1 0 0 0,-4-2-10 0 0,-1 0-1 0 0,0-1 0 0 0,1 1 1 0 0,-1-1-1 0 0,1 0 1 0 0,0 0-1 0 0,-1 0 1 0 0,1 0-1 0 0,-1 0 1 0 0,6-2-1 0 0,35-12-360 0 0,-20 6-7 0 0,-23 7-593 0 0,11-1-1201 0 0,-5-2 1077 0 0,-5 2-3563 0 0,-2 2 2611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4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19351 0 0,'0'0'439'0'0,"0"0"62"0"0,0 0 33 0 0,0 0-65 0 0,2 0-309 0 0,8 1-71 0 0,-8-1 282 0 0,-2 0 117 0 0,3-7 533 0 0,19-48 1059 0 0,-19 50-3626 0 0,0 0-1 0 0,0 0 1 0 0,7-7 0 0 0,-9 11 11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4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13823 0 0,'0'0'630'0'0,"0"0"-13"0"0,0 0-320 0 0,0 0 105 0 0,0 0 87 0 0,0 0 20 0 0,0 0 71 0 0,0 0 286 0 0,0 0 124 0 0,0 0 30 0 0,0 0-65 0 0,0 0-290 0 0,0 0-121 0 0,0 0-28 0 0,0 0-4 0 0,0 0 0 0 0,0 0 0 0 0,0 0 0 0 0,0 0-68 0 0,0 2-289 0 0,-2 42 771 0 0,-12 64 1 0 0,8-70-715 0 0,-28 165-212 0 0,33-170-2100 0 0,0-55-3457 0 0,-2-1 3510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4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11975 0 0,'1'-2'267'0'0,"12"-24"453"0"0,-8 18-611 0 0,-1 0-1 0 0,5-14 0 0 0,8-19 1868 0 0,-9 24-472 0 0,-7 15-992 0 0,-1 2 0 0 0,0 0 0 0 0,0 0 0 0 0,0 0 0 0 0,0 0 0 0 0,0 0 0 0 0,0 0 0 0 0,-1-2-69 0 0,0-5-222 0 0,-4 111 1771 0 0,3-1-1992 0 0,-2-11 0 0 0,0-33 0 0 0,4-41 0 0 0,0-5 0 0 0,-1 0 0 0 0,0-1 0 0 0,-1 1 0 0 0,-4 17 0 0 0,2-16 0 0 0,-2-1 0 0 0,2-4 72 0 0,3-7 299 0 0,1-2 117 0 0,0 0 21 0 0,0 0-66 0 0,3-1-294 0 0,18-7-130 0 0,-6 5-21 0 0,1 0 1 0 0,-14 3 1 0 0,6-1 0 0 0,-1 0 0 0 0,1 0 0 0 0,13 1 0 0 0,-8 0 0 0 0,37 0 0 0 0,-36-1 0 0 0,-1 1 0 0 0,-3-1-64 0 0,-9 0-273 0 0,-1 1-138 0 0,0 0-33 0 0,0 0-208 0 0,0 0-857 0 0,0 0-379 0 0,2-2-80 0 0,4-7-15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4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110 167 10135 0 0,'0'0'464'0'0,"0"0"-9"0"0,1-2-295 0 0,1 1-144 0 0,1-1-25 0 0,5-12 159 0 0,-5 6 1036 0 0,-1 1-1 0 0,0-1 1 0 0,0 1-1 0 0,0-1 1 0 0,-1 0-1 0 0,0 0 1 0 0,-1-8-1 0 0,0 14-673 0 0,1 0 0 0 0,0 0-332 0 0,3-18 1263 0 0,-3 17-1429 0 0,-3-16 61 0 0,2 14 463 0 0,-4-4 884 0 0,-1 3-1406 0 0,-2 0-16 0 0,-3 3 0 0 0,10 3 0 0 0,-1 0 0 0 0,0 0 0 0 0,0 0 0 0 0,1-1 0 0 0,-1 1 0 0 0,0 0 0 0 0,0 0 0 0 0,1 0 0 0 0,-1 0 0 0 0,0 1 0 0 0,0-1 0 0 0,0 0 0 0 0,1 0 0 0 0,-1 0 0 0 0,0 0 0 0 0,1 1 0 0 0,-1-1 0 0 0,0 0 0 0 0,0 1 0 0 0,1-1 0 0 0,-1 1 0 0 0,1-1 0 0 0,-1 1 0 0 0,0-1 0 0 0,1 1 0 0 0,-1-1 0 0 0,1 1 0 0 0,-1-1 0 0 0,1 1 0 0 0,-1 0 0 0 0,1-1 0 0 0,-1 2 0 0 0,-1 1 0 0 0,-9 12 0 0 0,0 1 0 0 0,0 0 0 0 0,-15 34 0 0 0,22-42 0 0 0,-1 2 0 0 0,1 1 0 0 0,0-1 0 0 0,0 1 0 0 0,1 0 0 0 0,1 0 0 0 0,-1 0 0 0 0,2 0 0 0 0,0 0 0 0 0,0 0 0 0 0,1 0 0 0 0,0 1 0 0 0,3 13 0 0 0,0-12 0 0 0,5 10 0 0 0,-6-19 0 0 0,5 5 0 0 0,5-4 0 0 0,-9-4 0 0 0,0-1 0 0 0,1 1 0 0 0,-1-1 0 0 0,1 0 0 0 0,-1 0 0 0 0,0 0 0 0 0,1 0 0 0 0,-1 0 0 0 0,0-1 0 0 0,1 0 0 0 0,-1 0 0 0 0,0 0 0 0 0,0 0 0 0 0,1 0 0 0 0,-1-1 0 0 0,0 1 0 0 0,4-4 0 0 0,-2 2 0 0 0,-1-1 0 0 0,1 1 0 0 0,-1-1 0 0 0,0 0 0 0 0,0 0 0 0 0,-1 0 0 0 0,1-1 0 0 0,-1 0 0 0 0,5-9 0 0 0,0 0 0 0 0,-4 8 0 0 0,-1 0 0 0 0,0-1 0 0 0,0 1 0 0 0,-1 0 0 0 0,2-9 0 0 0,-2 3 0 0 0,-4 6 0 0 0,-1 7 0 0 0,-1 5 0 0 0,0 1-6 0 0,1 0 0 0 0,0 1 0 0 0,0-1 0 0 0,0 1 0 0 0,1 0 0 0 0,0-1 0 0 0,1 1 0 0 0,0 0 0 0 0,0 0 0 0 0,1 0-1 0 0,0 0 1 0 0,0 0 0 0 0,1 0 0 0 0,0 0 0 0 0,0 0 0 0 0,1 0 0 0 0,0 0 0 0 0,0 0 0 0 0,1-1 0 0 0,0 1 0 0 0,5 9 0 0 0,-6-16-255 0 0,-1 1 1 0 0,1-1-1 0 0,-1 0 1 0 0,1 1-1 0 0,-1-1 1 0 0,1 0-1 0 0,0 0 1 0 0,0 0-1 0 0,0 0 0 0 0,0-1 1 0 0,0 1-1 0 0,0 0 1 0 0,3 0-1 0 0,4 1-5132 0 0,-7-2-1689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4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18 107 11975 0 0,'0'0'547'0'0,"-1"-1"-11"0"0,-1-3-176 0 0,0 1 0 0 0,1 0 0 0 0,-1-1 0 0 0,1 0 0 0 0,-1 1 0 0 0,-1-8 0 0 0,2 5 191 0 0,0 4 402 0 0,1 2-288 0 0,0-8 3942 0 0,-1 18-2999 0 0,3 12-1487 0 0,13 81 784 0 0,-12-85-760 0 0,2 1 0 0 0,0-1-1 0 0,11 25 1 0 0,-13-38-243 0 0,-1-1 1 0 0,1 0-1 0 0,-1 1 0 0 0,1-1 1 0 0,0 0-1 0 0,1-1 0 0 0,-1 1 0 0 0,1 0 1 0 0,0-1-1 0 0,-1 0 0 0 0,1 0 1 0 0,1 0-1 0 0,-1-1 0 0 0,0 1 1 0 0,1-1-1 0 0,-1 0 0 0 0,9 3 0 0 0,-9-5 233 0 0,0-1-1 0 0,0 1 0 0 0,0-1 0 0 0,0 0 0 0 0,-1 1 0 0 0,1-2 0 0 0,0 1 0 0 0,0 0 0 0 0,-1-1 0 0 0,1 0 0 0 0,-1 0 0 0 0,7-4 0 0 0,-3 2-123 0 0,-3 2-11 0 0,-1 0 1 0 0,0 0-1 0 0,0 0 0 0 0,0 0 1 0 0,0-1-1 0 0,0 1 1 0 0,0-1-1 0 0,-1 1 1 0 0,1-1-1 0 0,-1 0 1 0 0,3-5-1 0 0,4-7 0 0 0,-1 0 0 0 0,-1 0 0 0 0,-1-1 0 0 0,0 0 0 0 0,-1 0 0 0 0,0 0 0 0 0,3-25 0 0 0,-8 38 0 0 0,2-6 0 0 0,-1 1 0 0 0,0-1 0 0 0,-1 1 0 0 0,0-1 0 0 0,0 1 0 0 0,-1-1 0 0 0,-3-14 0 0 0,-4-35 72 0 0,8 57 299 0 0,0 1 117 0 0,0 0 21 0 0,-1-2-66 0 0,1 3-441 0 0,0-1 0 0 0,0 0 1 0 0,0 0-1 0 0,0 0 0 0 0,0 0 1 0 0,0 0-1 0 0,0 0 0 0 0,0 0 1 0 0,0 1-1 0 0,0-1 0 0 0,0 0 1 0 0,-1 0-1 0 0,1 0 0 0 0,0 0 1 0 0,0 0-1 0 0,0 0 0 0 0,0 0 1 0 0,0 0-1 0 0,0 0 0 0 0,0 0 0 0 0,0 0 1 0 0,0 1-1 0 0,0-1 0 0 0,-1 0 1 0 0,1 0-1 0 0,0 0 0 0 0,0 0 1 0 0,0 0-1 0 0,0 0 0 0 0,0 0 1 0 0,0 0-1 0 0,0 0 0 0 0,-1 0 1 0 0,1 0-1 0 0,0 0 0 0 0,0 0 1 0 0,0 0-1 0 0,0 0 0 0 0,0 0 1 0 0,0 0-1 0 0,-1 0 0 0 0,1 0 1 0 0,0 0-1 0 0,0 0 0 0 0,0 0 0 0 0,0-1 1 0 0,0 1-1 0 0,0 0 0 0 0,0 0 1 0 0,0 0-1 0 0,0 0 0 0 0,-1 0 1 0 0,1 0-1 0 0,0 0 0 0 0,0 0 1 0 0,0 0-1 0 0,0 0 0 0 0,0-1 1 0 0,0 1-1 0 0,0 0 0 0 0,0 0 1 0 0,0 0-1 0 0,0 0 0 0 0,0 0 1 0 0,0 0-1 0 0,0 0 0 0 0,0-1 0 0 0,-4 10 6 0 0,4-9-8 0 0,-4 17 0 0 0,0 0 0 0 0,2 1 0 0 0,0-1 0 0 0,0 31 0 0 0,0-3 0 0 0,-1 1-72 0 0,0 7-365 0 0,-1 0-1 0 0,-21 86 1 0 0,21-125 339 0 0,-27 115-412 0 0,29-116 510 0 0,-2-7 0 0 0,7-12-72 0 0,-2 5-299 0 0,-1 1-117 0 0,0 0-21 0 0,1-2-144 0 0,0 1 0 0 0,0-1 1 0 0,0 1-1 0 0,0 0 0 0 0,0-1 0 0 0,0 1 0 0 0,0 0 0 0 0,0 0 0 0 0,0 0 0 0 0,1 0 0 0 0,1-2 1 0 0,-2 2-5490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4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15663 0 0,'0'0'356'0'0,"0"0"50"0"0,0 0 20 0 0,0 0-42 0 0,0 0-112 0 0,0 0 463 0 0,0 0 234 0 0,0 0 45 0 0,0 0-61 0 0,2-1-288 0 0,25-10 876 0 0,-21 8-1180 0 0,-1 1 0 0 0,1-1 0 0 0,0 1 0 0 0,0 0 0 0 0,13-2 0 0 0,29 3 99 0 0,-47 1-417 0 0,-1 0-1 0 0,1 0 1 0 0,-1 0 0 0 0,1 0 0 0 0,0 1 0 0 0,-1-1 0 0 0,1 0-1 0 0,-1 0 1 0 0,1 0 0 0 0,0 1 0 0 0,-1-1 0 0 0,1 0 0 0 0,-1 1 0 0 0,1-1-1 0 0,-1 0 1 0 0,1 1 0 0 0,-1-1 0 0 0,1 1 0 0 0,0 0 0 0 0,0 0 97 0 0,1 0 303 0 0,12 4-278 0 0,-9-5-153 0 0,0 0-14 0 0,12 8-72 0 0,-16-7-96 0 0,-1-1 94 0 0,1 0 0 0 0,0 0 1 0 0,-1 0-1 0 0,1 1 0 0 0,-1-1 0 0 0,1 0 1 0 0,-1 0-1 0 0,1 1 0 0 0,-1-1 0 0 0,1 0 1 0 0,-1 1-1 0 0,1-1 0 0 0,-1 1 1 0 0,0-1-1 0 0,1 1 0 0 0,-1-1 0 0 0,1 0 1 0 0,-1 1-1 0 0,0 0 0 0 0,0-1 1 0 0,1 1-1 0 0,-1 0 0 0 0,-1 19 144 0 0,1-18-2050 0 0,0 2-3845 0 0,-3-4 3791 0 0,-12-3-11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4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13823 0 0,'0'0'630'0'0,"0"0"-13"0"0,3 1-252 0 0,13-1 1714 0 0,1 1 0 0 0,0-2 0 0 0,22-3 0 0 0,8-1-280 0 0,-43 4-1779 0 0,-2 0-20 0 0,-1 1 0 0 0,0-1 0 0 0,1 1-1 0 0,-1-1 1 0 0,1 1 0 0 0,-1-1 0 0 0,1 1-1 0 0,-1 0 1 0 0,1 0 0 0 0,-1 0 0 0 0,1 0-1 0 0,1 0 1 0 0,10 1 0 0 0,13 5 0 0 0,-4 0-269 0 0,-22-6 133 0 0,1-1 0 0 0,-1 1 0 0 0,1 0 0 0 0,-1 0 1 0 0,1-1-1 0 0,0 1 0 0 0,-1 0 0 0 0,0 0 0 0 0,1-1 0 0 0,-1 1 1 0 0,1-1-1 0 0,-1 1 0 0 0,1 0 0 0 0,-1-1 0 0 0,0 1 0 0 0,1-1 0 0 0,-1 1 1 0 0,0-1-1 0 0,1 1 0 0 0,-1-2 0 0 0,1 1-330 0 0,8-11-1556 0 0,-7 9-24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4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782 137 11975 0 0,'0'0'267'0'0,"0"0"42"0"0,0 0 17 0 0,0 0-28 0 0,-1-1-196 0 0,-11-10-21 0 0,11 10 284 0 0,1 1 122 0 0,0 0 22 0 0,-1-1 3 0 0,-13-25 2560 0 0,13 25-2560 0 0,-26-25 2216 0 0,19 21-2155 0 0,1-1-1 0 0,-1 2 1 0 0,0-1-1 0 0,-1 1 1 0 0,1 1 0 0 0,-16-6-1 0 0,6 4-554 0 0,15 4-18 0 0,-1-1 0 0 0,0 1-1 0 0,1 0 1 0 0,-1 0 0 0 0,0 1 0 0 0,0-1-1 0 0,-6 1 1 0 0,6 0 54 0 0,0 0-1 0 0,0-1 1 0 0,0 0-1 0 0,0 1 1 0 0,0-1 0 0 0,0 0-1 0 0,-7-4 1 0 0,-18-3 448 0 0,4 5-343 0 0,0 2 1 0 0,-1 1 0 0 0,1 1-1 0 0,0 0 1 0 0,0 2-1 0 0,-44 11 1 0 0,8 0-160 0 0,-42 12 0 0 0,86-21 0 0 0,1 1 0 0 0,-1 1 0 0 0,-29 17 0 0 0,2 0 0 0 0,37-19 0 0 0,9-1 0 0 0,6-1 0 0 0,13 4 0 0 0,1 0 0 0 0,36 5 0 0 0,-44-10 0 0 0,-1 1 0 0 0,-1 0 0 0 0,1 0 0 0 0,16 8 0 0 0,-12-4 0 0 0,-1 1 0 0 0,0 0 0 0 0,0 1 0 0 0,23 18 0 0 0,-29-16 0 0 0,-7-7 0 0 0,0 0 0 0 0,0 1 0 0 0,-1-1 0 0 0,1 1 0 0 0,-1-1 0 0 0,0 1 0 0 0,0 0 0 0 0,-1 0 0 0 0,0 0 0 0 0,1 0 0 0 0,-2 0 0 0 0,1 1 0 0 0,0-1 0 0 0,-1 0 0 0 0,0 0 0 0 0,0 0 0 0 0,-1 1 0 0 0,0-1 0 0 0,0 0 0 0 0,0 0 0 0 0,-2 6 0 0 0,-3 6 0 0 0,5-13 0 0 0,0 1 0 0 0,-1-1 0 0 0,0 1 0 0 0,0-1 0 0 0,-5 8 0 0 0,-13 19 0 0 0,9-15 0 0 0,-18 23 0 0 0,15-23 0 0 0,-1-1 0 0 0,-1 0 0 0 0,0-1 0 0 0,-29 19 0 0 0,41-31 0 0 0,0 1 0 0 0,0 0 0 0 0,0 0 0 0 0,0 1 0 0 0,0-1 0 0 0,1 1 0 0 0,-6 6 0 0 0,1 0 0 0 0,2-1 0 0 0,2 3 0 0 0,4-12 0 0 0,0 1 0 0 0,0 0 0 0 0,1 0 0 0 0,-1 0 0 0 0,0 0 0 0 0,1-1 0 0 0,-1 1 0 0 0,0 0 0 0 0,1 0 0 0 0,-1-1 0 0 0,1 1 0 0 0,-1 0 0 0 0,2 0 0 0 0,11 8 0 0 0,-2-5 0 0 0,1-1 0 0 0,0 0 0 0 0,16 3 0 0 0,-10-3 0 0 0,21 1 0 0 0,-25-3 0 0 0,1 0 0 0 0,27 8 0 0 0,-16-6 0 0 0,-13 1 0 0 0,-2-1-64 0 0,-9-2-273 0 0,-2-1-138 0 0,0 0-33 0 0,10-2-855 0 0,-8 2-3334 0 0,-2 0-2811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5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8287 0 0,'0'0'191'0'0,"0"0"26"0"0,0 0 9 0 0,0 0 110 0 0,0 0 444 0 0,0 0 196 0 0,0 0 42 0 0,0 0 6 0 0,0 0 0 0 0,0-2 0 0 0,-1-7 0 0 0,0 7-69 0 0,1 2-290 0 0,-1-7 142 0 0,-1 5 4213 0 0,2 3-4925 0 0,-1-1 0 0 0,0 1 0 0 0,0-1-1 0 0,1 1 1 0 0,-1 0 0 0 0,0-1 0 0 0,1 1 0 0 0,-1 0 0 0 0,1-1 0 0 0,-1 1 0 0 0,0 0 0 0 0,1 0 0 0 0,0 0 0 0 0,-1 0 0 0 0,1-1 0 0 0,0 1-1 0 0,-1 0 1 0 0,1 0 0 0 0,0 0 0 0 0,0 1 0 0 0,-2 13-95 0 0,3-5 109 0 0,0 0 1 0 0,0 1-1 0 0,1-1 0 0 0,0 0 0 0 0,5 12 0 0 0,23 52 976 0 0,-11-29-777 0 0,34 102-709 0 0,-47-133-162 0 0,14 25 1 0 0,-2-6 96 0 0,-12-16 483 0 0,-2-11-54 0 0,2 0-15 0 0,-4-5-319 0 0,-2-1-117 0 0,0 0-21 0 0,-1-2 66 0 0,0 0 199 0 0,-1 0 0 0 0,1 0-1 0 0,0 0 1 0 0,-1 1 0 0 0,1-1-1 0 0,-1 0 1 0 0,1 0-1 0 0,-1 1 1 0 0,0-1 0 0 0,-2 0-1 0 0,1 0 304 0 0,2 0-571 0 0,1 2 0 0 0,-5-13-2829 0 0,2 4 1817 0 0,3-4-11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5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17 11975 0 0,'-1'-1'70'0'0,"1"0"-1"0"0,-1 1 0 0 0,0-1 1 0 0,1 0-1 0 0,-1 0 0 0 0,1 0 1 0 0,-1 0-1 0 0,1 0 0 0 0,0 0 1 0 0,-1 0-1 0 0,1 0 0 0 0,0-1 1 0 0,0 1 228 0 0,0 1-126 0 0,0 0 204 0 0,-23-3 2668 0 0,20 5-2753 0 0,-1-1 1 0 0,1 1-1 0 0,-1 0 0 0 0,1 1 0 0 0,0-1 0 0 0,0 0 1 0 0,0 1-1 0 0,0 0 0 0 0,0 0 0 0 0,0 0 0 0 0,-1 3 1 0 0,-28 43 1690 0 0,17-25-1315 0 0,-38 68-59 0 0,45-78-608 0 0,0-1 0 0 0,-15 18 0 0 0,-8 12 0 0 0,-29 42 0 0 0,37-55 0 0 0,1 1 0 0 0,-19 37 0 0 0,37-59 0 0 0,-3 4 0 0 0,0-1 0 0 0,-13 18 0 0 0,20-27 0 0 0,6-7 0 0 0,7-8 0 0 0,36-37-687 0 0,-18 14-3886 0 0,-20 24-2247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3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17503 0 0,'0'0'399'0'0,"0"0"60"0"0,0 0 21 0 0,0 0-59 0 0,2 0-276 0 0,57-2 1891 0 0,-1-1 0 0 0,0-3 0 0 0,80-19 0 0 0,-126 23-2547 0 0,-9 1-7980 0 0,-3 1 5933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5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10 129 13823 0 0,'0'0'315'0'0,"0"0"45"0"0,0 0 21 0 0,0 0-49 0 0,0 0-149 0 0,1-2 194 0 0,5-4 22 0 0,-4 4-229 0 0,0-1 0 0 0,0 1 1 0 0,0 0-1 0 0,0-1 0 0 0,-1 1 0 0 0,1-1 0 0 0,-1 0 1 0 0,1 1-1 0 0,-1-1 0 0 0,0 0 0 0 0,1-4 1 0 0,2-10 1178 0 0,4-18 1036 0 0,-8 33-2025 0 0,0-1 0 0 0,1 0 1 0 0,-1 1-1 0 0,0-1 0 0 0,0 0 1 0 0,0 0-1 0 0,-1 1 0 0 0,1-1 0 0 0,-2-3 1 0 0,2 5-361 0 0,0 1 1 0 0,0 0-1 0 0,0 0 0 0 0,0 0 1 0 0,0 0-1 0 0,0 0 0 0 0,0-1 1 0 0,0 1-1 0 0,0 0 1 0 0,0 0-1 0 0,0 0 0 0 0,-1 0 1 0 0,1 0-1 0 0,0 0 0 0 0,0-1 1 0 0,0 1-1 0 0,0 0 1 0 0,0 0-1 0 0,0 0 0 0 0,-1 0 1 0 0,1 0-1 0 0,0 0 0 0 0,0 0 1 0 0,0 0-1 0 0,0 0 1 0 0,0 0-1 0 0,-1 0 0 0 0,1 0 1 0 0,0 0-1 0 0,0 0 1 0 0,0 0-1 0 0,0 0 0 0 0,-1 0 1 0 0,1 0-1 0 0,0 0 0 0 0,0 0 1 0 0,0 0-1 0 0,0 0 1 0 0,0 0-1 0 0,-1 0 0 0 0,1 0 1 0 0,0 0-1 0 0,0 0 0 0 0,0 0 1 0 0,0 0-1 0 0,0 0 1 0 0,0 1-1 0 0,-1-1 0 0 0,1 0 1 0 0,0 0-1 0 0,0 0 0 0 0,0 0 1 0 0,0 0-1 0 0,0 0 1 0 0,0 1-1 0 0,0-1 0 0 0,-5 7-4 0 0,4-7 4 0 0,-13 32 0 0 0,9-21 0 0 0,2 1 0 0 0,-1 0 0 0 0,1 0 0 0 0,1 0 0 0 0,-2 19 0 0 0,5-17 0 0 0,4 0 0 0 0,-4-13-100 0 0,-1 0 1 0 0,1 0-1 0 0,0 0 1 0 0,0 0-1 0 0,-1 0 0 0 0,1 0 1 0 0,0 0-1 0 0,0-1 0 0 0,0 1 1 0 0,0 0-1 0 0,0 0 1 0 0,0-1-1 0 0,1 1 0 0 0,-1-1 1 0 0,0 1-1 0 0,0-1 1 0 0,0 1-1 0 0,1-1 0 0 0,-1 0 1 0 0,0 0-1 0 0,0 1 0 0 0,1-1 1 0 0,-1 0-1 0 0,0 0 1 0 0,0 0-1 0 0,1 0 0 0 0,-1 0 1 0 0,0-1-1 0 0,0 1 0 0 0,1 0 1 0 0,1-2-1 0 0,0 1-184 0 0,-1 0-1 0 0,1-1 0 0 0,0 1 1 0 0,-1-1-1 0 0,0 0 0 0 0,1 1 1 0 0,-1-1-1 0 0,0-1 1 0 0,0 1-1 0 0,0 0 0 0 0,0 0 1 0 0,2-5-1 0 0,6-10-739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5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0,0 0-269 0 0,0 0 138 0 0,0 0 97 0 0,0 0 21 0 0,0 0-66 0 0,0 0-427 0 0,0 0-696 0 0,0 0-274 0 0,0 1-1421 0 0,0 4-5475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5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34 155 11975 0 0,'0'0'267'0'0,"0"0"42"0"0,0 0 17 0 0,0 0-28 0 0,0 0-58 0 0,0 0 491 0 0,0 0 238 0 0,0 0 45 0 0,0 0-61 0 0,0 0-288 0 0,0 0-121 0 0,0 0-28 0 0,0 0-4 0 0,0 0 0 0 0,0 0 0 0 0,0 0 0 0 0,0 0 0 0 0,0 0 0 0 0,0 0 0 0 0,0 0 0 0 0,0-3 512 0 0,18-54 616 0 0,1 3-1640 0 0,-14 44 0 0 0,-2-2 0 0 0,2 3 0 0 0,1 1 72 0 0,-4 7 299 0 0,-2 1 117 0 0,0 0 21 0 0,0 0-66 0 0,-11 8-278 0 0,0 4-210 0 0,9-8-104 0 0,2-1-58 0 0,-4 5-20 0 0,0 1-1 0 0,1-1 1 0 0,0 1 0 0 0,1 0 0 0 0,0-1-1 0 0,-1 14 1 0 0,2-16 227 0 0,0-1 0 0 0,-1 0 0 0 0,1 0 0 0 0,-4 8 0 0 0,2-7 0 0 0,1 0 0 0 0,0-1 0 0 0,-2 13 0 0 0,-8 37 0 0 0,7-37 0 0 0,-3 23 0 0 0,8-23 0 0 0,3-14 0 0 0,-1-2 0 0 0,6 7 0 0 0,3-3-72 0 0,-6-6-170 0 0,1 0 0 0 0,0 0 0 0 0,-1 0 0 0 0,1-1 0 0 0,0 0 0 0 0,-1 0 0 0 0,1-1 0 0 0,-1 1 0 0 0,0-1 0 0 0,1 0 0 0 0,7-5 0 0 0,-4 2-1292 0 0,-1-1-1 0 0,0 1 1 0 0,13-13-1 0 0,-18 15 888 0 0,0 1-1400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5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0,'0'0'356'0'0,"0"0"50"0"0,0 0 20 0 0,3 0-42 0 0,0 0-270 0 0,18-5-80 0 0,-14 4 110 0 0,3-2 1295 0 0,-1 1 0 0 0,14-7-1 0 0,-18 8-1056 0 0,-1 0 1 0 0,1 0-1 0 0,-1 0 0 0 0,1 0 1 0 0,4 1-1 0 0,4-2 432 0 0,1 1-370 0 0,-1 2-289 0 0,-1 4-138 0 0,-2 3-17 0 0,-3 2 0 0 0,-7-9-376 0 0,1 0 0 0 0,-1 0 0 0 0,0 0 0 0 0,0 0 0 0 0,0 0 0 0 0,0 0 0 0 0,0 0 0 0 0,0 0 0 0 0,0 0 0 0 0,0 0 0 0 0,-1 0 0 0 0,1 0 0 0 0,0-1 0 0 0,-1 1 0 0 0,1 0 0 0 0,0 0 0 0 0,-1 0 0 0 0,1 0 0 0 0,-1 0-1 0 0,1 0 1 0 0,-1-1 0 0 0,0 1 0 0 0,1 0 0 0 0,-1-1 0 0 0,0 1 0 0 0,0 0 0 0 0,1-1 0 0 0,-1 1 0 0 0,0-1 0 0 0,0 1 0 0 0,0-1 0 0 0,0 1 0 0 0,0-1 0 0 0,-1 1 0 0 0,2-1-2183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5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0,1 2-41 0 0,0 2 142 0 0,1 0 0 0 0,0 0-1 0 0,0 0 1 0 0,0 0 0 0 0,1-1-1 0 0,-1 1 1 0 0,6 5 0 0 0,-5-7-58 0 0,-1 0 0 0 0,1 0 1 0 0,0-1-1 0 0,-1 1 0 0 0,1-1 1 0 0,0 0-1 0 0,4 2 0 0 0,-1 2 364 0 0,2-1 1120 0 0,3-1-1651 0 0,0-3-339 0 0,-4-1-1319 0 0,3-3-995 0 0,-2-1 964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5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15663 0 0,'0'0'356'0'0,"0"0"50"0"0,0 0 20 0 0,2-2-42 0 0,0-1-370 0 0,-1 0-1 0 0,1 1 0 0 0,0-1 1 0 0,-1 0-1 0 0,0 0 1 0 0,0 0-1 0 0,0 0 0 0 0,0 0 1 0 0,0-4-1 0 0,5-12 437 0 0,-5 17-360 0 0,-1 1 0 0 0,0 0-1 0 0,1 0 1 0 0,-1-1-1 0 0,0 1 1 0 0,0 0 0 0 0,0 0-1 0 0,0-1 1 0 0,0 1 0 0 0,0 0-1 0 0,-1-3 1 0 0,0-8 410 0 0,6-5 801 0 0,-1-1-1 0 0,9-17 1 0 0,2-10-150 0 0,-5 15 40 0 0,-10 28-820 0 0,0 2 117 0 0,0 0 21 0 0,0 0-66 0 0,-1 1-294 0 0,0-1-148 0 0,0 1 0 0 0,0 0-1 0 0,0 0 1 0 0,0 0 0 0 0,0-1-1 0 0,1 1 1 0 0,-1 0 0 0 0,0 0-1 0 0,0 0 1 0 0,1 0 0 0 0,-1 0 0 0 0,1 0-1 0 0,-1 1 1 0 0,1-1 0 0 0,-1 0-1 0 0,1 0 1 0 0,0 0 0 0 0,-1 0 0 0 0,1 1-1 0 0,0-1 1 0 0,0 0 0 0 0,0 0-1 0 0,0 3 1 0 0,0 0-2 0 0,-7 91 1 0 0,5-62 8 0 0,0-15-26 0 0,2 1 0 0 0,0 0 0 0 0,4 35 0 0 0,-3-52-319 0 0,-1-2-138 0 0,0 0-33 0 0,0 0 65 0 0,4 3 548 0 0,0-1-2445 0 0,-3-1-4820 0 0,-1-1 78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61 8287 0 0,'0'0'191'0'0,"0"0"26"0"0,0 0 9 0 0,0 0 42 0 0,0 0 158 0 0,-8-20 4993 0 0,8 17-4829 0 0,0-1 0 0 0,0 1 0 0 0,1 0 0 0 0,0 0 0 0 0,-1 0-1 0 0,1 0 1 0 0,0 0 0 0 0,2-5 0 0 0,-2 7-78 0 0,-1 1 0 0 0,0 0 0 0 0,0 0 0 0 0,0 0 0 0 0,1-1-68 0 0,2-4-217 0 0,-2 4 161 0 0,-1 1 100 0 0,0 0 21 0 0,0 0-66 0 0,-1 7-419 0 0,0-1 0 0 0,0 1 0 0 0,-1-1 0 0 0,0 0 0 0 0,0 0 0 0 0,-5 9 0 0 0,-1 7-27 0 0,-1 5 3 0 0,8-20 0 0 0,6-11 0 0 0,2-2 0 0 0,0 0 0 0 0,1 0 0 0 0,3 6 0 0 0,1 6 0 0 0,-11-5 0 0 0,1 0 0 0 0,0 0 0 0 0,-1 0 0 0 0,1 0 0 0 0,-1 1 0 0 0,1-1 0 0 0,-1 1 0 0 0,0-1 0 0 0,1 1 0 0 0,-1-1 0 0 0,0 1 0 0 0,2 3 0 0 0,9 14 0 0 0,10 13 0 0 0,-20-28 0 0 0,1 0 0 0 0,-1 0 0 0 0,1 0 0 0 0,-1 1 0 0 0,-1-1 0 0 0,3 10 0 0 0,1 1 0 0 0,-3-12 0 0 0,-1-2 0 0 0,0 1 0 0 0,-1-1 0 0 0,1 0 0 0 0,-1 0 0 0 0,1 0 0 0 0,-1 1 0 0 0,1-1 0 0 0,-1 0 0 0 0,0 1 0 0 0,0-1 0 0 0,1 0 0 0 0,-1 1 0 0 0,-1 2 0 0 0,1 8 0 0 0,-2-3 314 0 0,0-1 0 0 0,0 1-1 0 0,-1-1 1 0 0,0 0 0 0 0,-5 9 0 0 0,3-10-165 0 0,-12 10-133 0 0,9-6-16 0 0,-3-7 0 0 0,6-2 0 0 0,-2 0 0 0 0,-10-8 0 0 0,-6-7 0 0 0,21 12 0 0 0,1 0 0 0 0,-1 0 0 0 0,1 0 0 0 0,-1 0 0 0 0,1 0 0 0 0,0 0 0 0 0,0 0 0 0 0,-1-1 0 0 0,1 1 0 0 0,0-1 0 0 0,0 1 0 0 0,0-1 0 0 0,0 1 0 0 0,1-1 0 0 0,-1 1 0 0 0,0-1 0 0 0,0-2 0 0 0,-1-2 0 0 0,-1-1 0 0 0,-5-18 0 0 0,5 15 0 0 0,-3-11-64 0 0,5 19-273 0 0,1 2-138 0 0,-5 6-240 0 0,4-4-7399 0 0,1-2 6067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2:5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15663 0 0,'0'0'356'0'0,"0"0"50"0"0,0 0 20 0 0,0 0-42 0 0,1-2-250 0 0,1 0-97 0 0,0 0 0 0 0,-1-1 0 0 0,0 1 1 0 0,1-1-1 0 0,-1 1 0 0 0,0-1 0 0 0,-1 0 0 0 0,1 0 1 0 0,0 1-1 0 0,-1-1 0 0 0,1-5 0 0 0,1-2 454 0 0,-2 9 18 0 0,0 1 3 0 0,1-3-334 0 0,1 0-1 0 0,-1 0 1 0 0,1 0-1 0 0,-1 0 1 0 0,1 1 0 0 0,0-1-1 0 0,0 1 1 0 0,0-1-1 0 0,0 1 1 0 0,0 0-1 0 0,1 0 1 0 0,-1 0-1 0 0,1 0 1 0 0,-1 0 0 0 0,1 0-1 0 0,0 1 1 0 0,0-1-1 0 0,0 1 1 0 0,0 0-1 0 0,0 0 1 0 0,4-1-1 0 0,6-1 255 0 0,-1 0-1 0 0,1 0 1 0 0,24 0-1 0 0,4 4 177 0 0,33 1 1424 0 0,-63-2-2016 0 0,1 2-80 0 0,-10-1-273 0 0,-2-1-138 0 0,0 0-33 0 0,0 0-4 0 0,0 0 0 0 0,0 0 0 0 0,0-2-1536 0 0,-3-10-6144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8 119 10135 0 0,'0'0'231'0'0,"0"0"29"0"0,0 0 19 0 0,0 0 37 0 0,0 0 125 0 0,-6-3 355 0 0,4 1 1977 0 0,2 0-2545 0 0,0 1-1 0 0,0-1 1 0 0,0 0-1 0 0,0 1 1 0 0,1-1 0 0 0,-1 0-1 0 0,0 1 1 0 0,2-3-1 0 0,-1 2 285 0 0,-1 2 0 0 0,0-2 0 0 0,0 1-234 0 0,1 0 0 0 0,-1 0-1 0 0,1 0 1 0 0,-1 0 0 0 0,1 0-1 0 0,-1 0 1 0 0,1 0 0 0 0,0 0-1 0 0,-1 0 1 0 0,1 0 0 0 0,0 0-1 0 0,0 0 1 0 0,-1 1 0 0 0,1-1-1 0 0,0 0 1 0 0,2 0 0 0 0,8-3 2612 0 0,0 3-3765 0 0,-2 0 879 0 0,0 0 0 0 0,0-1 0 0 0,0-1 0 0 0,13-4 0 0 0,14-4-8 0 0,17-3 4 0 0,-27 7 0 0 0,1 1 0 0 0,41-5 0 0 0,-2 4 0 0 0,-53 6 0 0 0,-3 1 72 0 0,-7 0 299 0 0,-3 0 117 0 0,0 0 21 0 0,0 0-134 0 0,0 0-577 0 0,0 0-248 0 0,0 0-50 0 0,0 0 58 0 0,0 0 221 0 0,0 0-166 0 0,0 0-101 0 0,-13 7-669 0 0,3-4-249 0 0,0 0 1 0 0,-16 1-1 0 0,13-4-129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13823 0 0,'0'0'315'0'0,"0"0"45"0"0,0 0 21 0 0,0 0-49 0 0,0 0-81 0 0,0 0 481 0 0,0 0 237 0 0,0 0 45 0 0,0 0-61 0 0,0 0-288 0 0,0 0-121 0 0,0 0-28 0 0,1 2-4 0 0,-1-1-406 0 0,1 0-1 0 0,-1 0 0 0 0,1 0 1 0 0,-1 0-1 0 0,1 0 1 0 0,-1 0-1 0 0,1 0 0 0 0,0-1 1 0 0,-1 1-1 0 0,1 0 1 0 0,0 0-1 0 0,0-1 1 0 0,-1 1-1 0 0,1-1 0 0 0,0 1 1 0 0,0 0-1 0 0,0-1 1 0 0,0 0-1 0 0,0 1 0 0 0,0-1 1 0 0,0 1-1 0 0,0-1 1 0 0,0 0-1 0 0,0 0 0 0 0,0 0 1 0 0,0 0-1 0 0,0 0 1 0 0,0 0-1 0 0,0 0 1 0 0,0 0-1 0 0,0 0 0 0 0,0 0 1 0 0,2-1-1 0 0,28-1 1021 0 0,-24 2-898 0 0,-1-1 0 0 0,0 1-1 0 0,0-1 1 0 0,1 0-1 0 0,10-3 1 0 0,4-3-185 0 0,1 0 1 0 0,0 2-1 0 0,32-3 0 0 0,-37 5-44 0 0,-14 3 1 0 0,0-1 0 0 0,0 1 0 0 0,0 0 0 0 0,0 0 0 0 0,0 1 0 0 0,6 0 0 0 0,5 2 20 0 0,-11-4-8 0 0,13-3-177 0 0,-16 4-17 0 0,1 0 1 0 0,-1 0 0 0 0,1-1 0 0 0,-1 1 0 0 0,1 0-1 0 0,-1 0 1 0 0,0 0 0 0 0,1 0 0 0 0,-1 0-1 0 0,1-1 1 0 0,-1 1 0 0 0,1 0 0 0 0,-1 0-1 0 0,0 0 1 0 0,1-1 0 0 0,-1 1 0 0 0,0 0-1 0 0,1-1 1 0 0,-1 1 0 0 0,0 0 0 0 0,1-1-1 0 0,-1 1 1 0 0,0-1 0 0 0,1 0-347 0 0,-1 0 0 0 0,0 0 0 0 0,0 1 0 0 0,0-1 0 0 0,0 0 0 0 0,0 0 0 0 0,0 0 0 0 0,0 1 0 0 0,0-1 0 0 0,-1 0 0 0 0,1 0 0 0 0,0 0 0 0 0,-1-1 0 0 0,1 1 1290 0 0,-1-2-3321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21191 0 0,'0'0'480'0'0,"0"0"67"0"0,0 0 31 0 0,0 0-56 0 0,0 3-341 0 0,4 9-161 0 0,4-2 120 0 0,-5-7 161 0 0,0-1 0 0 0,0 1 0 0 0,1-1 0 0 0,-1 0 0 0 0,1 0 0 0 0,0 0-1 0 0,0 0 1 0 0,0-1 0 0 0,5 2 0 0 0,38 4 1628 0 0,-37-7-1667 0 0,0 1 0 0 0,0 1 0 0 0,18 5 1 0 0,-25-6-259 0 0,7 2-2 0 0,-1 1 0 0 0,1 0 0 0 0,-1 0 1 0 0,0 1-1 0 0,15 10 0 0 0,-16-5-2 0 0,-7-8 0 0 0,-1 0 0 0 0,0 1 0 0 0,1-1 0 0 0,-1 1 0 0 0,0-1 0 0 0,0 0 0 0 0,-1 1 0 0 0,1-1 0 0 0,0 1 0 0 0,-1-1 0 0 0,1 0 0 0 0,-1 1 0 0 0,0-1 0 0 0,0 0 0 0 0,0 1 0 0 0,0-1 0 0 0,-2 2 0 0 0,0 1 0 0 0,0 1 0 0 0,-1-1 0 0 0,0 0 0 0 0,0-1 0 0 0,-9 8 0 0 0,-15 9 0 0 0,-1 0 0 0 0,-1-2 0 0 0,-61 28 0 0 0,61-30 0 0 0,48-20 0 0 0,0 0 0 0 0,0 2 0 0 0,24 0 0 0 0,-37 2 0 0 0,0 0 0 0 0,0 0 0 0 0,0 0 0 0 0,-1 0 0 0 0,6 3 0 0 0,13 4 0 0 0,-19-8 0 0 0,-1 1 0 0 0,1-1 0 0 0,-1 1 0 0 0,1 0 0 0 0,-1 0 0 0 0,0 0 0 0 0,0 1 0 0 0,0-1 0 0 0,1 1 0 0 0,-1 0 0 0 0,-1 0 0 0 0,1 0 0 0 0,0 0 0 0 0,2 3 0 0 0,1 0 0 0 0,7 8 0 0 0,-11-12 0 0 0,13 11 0 0 0,-4-5 0 0 0,1-2-337 0 0,-11-5 69 0 0,1 0 1 0 0,0-1 0 0 0,0 1 0 0 0,-1 0-1 0 0,1 0 1 0 0,0-1 0 0 0,-1 1-1 0 0,1-1 1 0 0,0 1 0 0 0,-1-1-1 0 0,1 0 1 0 0,-1 0 0 0 0,1 0-1 0 0,-1 0 1 0 0,1 0 0 0 0,-1 0 0 0 0,0 0-1 0 0,1 0 1 0 0,-1 0 0 0 0,0-1-1 0 0,0 1 1 0 0,0 0 0 0 0,0-1-1 0 0,1-1 1 0 0,13-21-2289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13823 0 0,'0'0'630'0'0,"0"0"-13"0"0,-1 1-252 0 0,0 0-212 0 0,0-1-1 0 0,0 1 0 0 0,1-1 0 0 0,-1 1 1 0 0,0-1-1 0 0,0 1 0 0 0,0-1 1 0 0,0 0-1 0 0,0 1 0 0 0,1-1 1 0 0,-1 0-1 0 0,0 0 0 0 0,0 0 0 0 0,0 1 1 0 0,0-1-1 0 0,0 0 0 0 0,-1-1 1 0 0,0 1 800 0 0,2 0-288 0 0,0 0-121 0 0,0 0-28 0 0,0 0-4 0 0,0 0 0 0 0,0 0 0 0 0,2 1 0 0 0,69 15 2135 0 0,-63-14-2480 0 0,0 1 0 0 0,0 0 0 0 0,0 1 0 0 0,0 0 0 0 0,-1 0 0 0 0,13 9-1 0 0,-4-2 566 0 0,-9-7-670 0 0,-2-1-52 0 0,0 0-1 0 0,0 1 0 0 0,-1-1 1 0 0,1 1-1 0 0,-1 0 0 0 0,0 0 1 0 0,0 1-1 0 0,0-1 0 0 0,-1 1 1 0 0,6 8-1 0 0,-6-8-9 0 0,0 0 0 0 0,0 1 0 0 0,-1-1 0 0 0,0 0 0 0 0,0 1 0 0 0,0 0 0 0 0,0-1 0 0 0,-1 1 0 0 0,0 0 0 0 0,0 0 0 0 0,-1 0 0 0 0,1 0 0 0 0,-1 0 0 0 0,-1 5 0 0 0,0-3 0 0 0,-1 0 0 0 0,1-1 0 0 0,-1 1 0 0 0,-1-1 0 0 0,1 0 0 0 0,-1 0 0 0 0,-1 0 0 0 0,1 0 0 0 0,-1 0 0 0 0,-7 8 0 0 0,-122 147 0 0 0,120-144 16 0 0,4-7-96 0 0,7-10-257 0 0,2-1-138 0 0,24-8-1569 0 0,-11 1 449 0 0,-1-2-4042 0 0,0 0-1883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98 196 10135 0 0,'1'-2'231'0'0,"7"-15"310"0"0,0-1 0 0 0,10-36 0 0 0,-7 17 2573 0 0,-10 29-2052 0 0,0 0 0 0 0,0 1-1 0 0,0-1 1 0 0,-1-10 0 0 0,-2 1 3921 0 0,0 16-4828 0 0,2 1-155 0 0,-1 0 1 0 0,1 0-1 0 0,0 0 1 0 0,-1 0-1 0 0,1 0 1 0 0,-1-1-1 0 0,1 1 0 0 0,-1 0 1 0 0,1 1-1 0 0,-1-1 1 0 0,1 0-1 0 0,-1 0 1 0 0,1 0-1 0 0,-1 0 1 0 0,1 0-1 0 0,0 0 1 0 0,-1 0-1 0 0,1 1 1 0 0,-1-1-1 0 0,1 0 0 0 0,0 0 1 0 0,-1 1-1 0 0,1-1 1 0 0,-1 0-1 0 0,1 0 1 0 0,0 1-1 0 0,-1-1 1 0 0,1 1-1 0 0,0-1 1 0 0,0 0-1 0 0,-1 1 0 0 0,1-1 1 0 0,0 0-1 0 0,0 1 1 0 0,0-1-1 0 0,-1 1 1 0 0,1-1-1 0 0,0 1 1 0 0,0 0-2 0 0,-7 9 232 0 0,1 1-1 0 0,0 0 1 0 0,0 0-1 0 0,2 1 0 0 0,-1-1 1 0 0,-4 23-1 0 0,-23 109-402 0 0,6 21 683 0 0,12-70-415 0 0,11-76-85 0 0,3-13-12 0 0,3 7-73 0 0,-3-10-263 0 0,0-2-138 0 0,0 0-33 0 0,0 0 65 0 0,0 0 154 0 0,0 0-452 0 0,0 0-230 0 0,0 0-42 0 0,-4-14-1455 0 0,-3-15-567 0 0,4 13 1499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30 342 11975 0 0,'-1'0'267'0'0,"-17"-2"368"0"0,17 2-337 0 0,0-1-196 0 0,-1-4 462 0 0,0 0 0 0 0,1 0 1 0 0,0 0-1 0 0,0-1 0 0 0,0 1 1 0 0,0 0-1 0 0,1 0 1 0 0,0-1-1 0 0,0 1 0 0 0,1 0 1 0 0,-1 0-1 0 0,1 0 0 0 0,3-11 1 0 0,-3 13-362 0 0,0 1 0 0 0,0-1 0 0 0,1 0 0 0 0,-1 1 0 0 0,1-1 0 0 0,3-4 0 0 0,1-1 101 0 0,1-1-2 0 0,0 0 0 0 0,1 0-1 0 0,-1 1 1 0 0,1 1 0 0 0,1-1 0 0 0,-1 1 0 0 0,2 0-1 0 0,11-6 1 0 0,17-13-282 0 0,-25 15 375 0 0,1 1 1 0 0,0 1-1 0 0,1 0 0 0 0,30-13 0 0 0,-40 20-234 0 0,0-1 1 0 0,0 0-1 0 0,0 0 1 0 0,6-6-1 0 0,8-5 472 0 0,-6 6-190 0 0,2-1-303 0 0,-10 9-112 0 0,-1 0-31 0 0,29-5 3 0 0,-28 4 0 0 0,0 0 0 0 0,1 0 0 0 0,-1 0 0 0 0,0 1 0 0 0,1 0 0 0 0,-1 0 0 0 0,1 0 0 0 0,-1 1 0 0 0,1 0 0 0 0,-1 0 0 0 0,0 0 0 0 0,0 0 0 0 0,1 1 0 0 0,5 3 0 0 0,7 3 0 0 0,0 2 0 0 0,0 0 0 0 0,-1 1 0 0 0,15 13 0 0 0,-27-20 0 0 0,1 1 0 0 0,-1 0 0 0 0,-1 0 0 0 0,1 1 0 0 0,-1-1 0 0 0,0 1 0 0 0,0 0 0 0 0,-1 1 0 0 0,5 10 0 0 0,4 5 0 0 0,-10-17-43 0 0,0 0-1 0 0,0 0 1 0 0,0 0 0 0 0,0 0 0 0 0,-1 1-1 0 0,0-1 1 0 0,0 1 0 0 0,-1-1-1 0 0,1 0 1 0 0,-1 1 0 0 0,0-1-1 0 0,-1 1 1 0 0,1-1 0 0 0,-1 1-1 0 0,0-1 1 0 0,-1 0 0 0 0,1 0 0 0 0,-1 1-1 0 0,0-1 1 0 0,0 0 0 0 0,0-1-1 0 0,-6 9 1 0 0,1-1-68 0 0,-1-1 1 0 0,-1-1-1 0 0,0 0 0 0 0,0 0 1 0 0,0 0-1 0 0,-2-1 0 0 0,1 0 1 0 0,-14 7-1 0 0,-4 5 111 0 0,20-15 0 0 0,-1 1 0 0 0,1-2 0 0 0,-1 1 0 0 0,0-1 0 0 0,-13 5 0 0 0,-1 0-444 0 0,19-8 278 0 0,0 0 0 0 0,0 0 0 0 0,0-1 0 0 0,0 1 0 0 0,-6 1 0 0 0,8-3-414 0 0,2 0-285 0 0,0 0-126 0 0,0 0-29 0 0,-1-2-588 0 0,-2-4 1039 0 0,4 2-3679 0 0,5-6-1895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17503 0 0,'0'0'399'0'0,"0"0"60"0"0,0 0 21 0 0,0 0-59 0 0,0 0-204 0 0,0 0 170 0 0,0 0 101 0 0,0 0 21 0 0,-1 2 3 0 0,-13 15 2256 0 0,9-11-2416 0 0,0 0 0 0 0,1 0 0 0 0,-7 12 0 0 0,4-5-410 0 0,-2 5 563 0 0,0 1 0 0 0,-7 25-1 0 0,11-29-449 0 0,-12 40 129 0 0,3 0 1 0 0,-14 98-1 0 0,27-133-184 0 0,0 0 0 0 0,4 34 0 0 0,-1-43 0 0 0,-1 0 0 0 0,2 0 0 0 0,0 0 0 0 0,0-1 0 0 0,1 1 0 0 0,6 12 0 0 0,-9-20-44 0 0,0-1-1 0 0,0 0 1 0 0,0 0 0 0 0,0 0 0 0 0,0 0-1 0 0,1 0 1 0 0,-1 0 0 0 0,1 0-1 0 0,-1 0 1 0 0,1 0 0 0 0,0-1-1 0 0,3 3 1 0 0,0 0-256 0 0,-5-4 210 0 0,1 1-1 0 0,-1-1 1 0 0,1 0-1 0 0,0 1 1 0 0,-1-1-1 0 0,1 1 1 0 0,0-1-1 0 0,0 0 1 0 0,-1 0-1 0 0,1 1 1 0 0,0-1 0 0 0,0 0-1 0 0,0 0 1 0 0,-1 0-1 0 0,1 0 1 0 0,0 0-1 0 0,0 0 1 0 0,0 0-1 0 0,-1 0 1 0 0,1 0-1 0 0,0 0 1 0 0,0 0-1 0 0,0-1 1 0 0,15-8-2567 0 0,-8 0-2861 0 0,-1-2-1564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55 11975 0 0,'0'0'267'0'0,"0"0"42"0"0,0 0 17 0 0,0 0-28 0 0,0 0-58 0 0,0 0 491 0 0,-2 0 238 0 0,-16 1 4139 0 0,17-1-4153 0 0,1 0-290 0 0,0 0-121 0 0,0 0-28 0 0,0 0-4 0 0,0 3 0 0 0,-3 14-73 0 0,2-10-199 0 0,0 1 0 0 0,0 0 1 0 0,0-1-1 0 0,2 16 0 0 0,1-5-240 0 0,-1-9 0 0 0,0 0 0 0 0,1 0 0 0 0,0-1 0 0 0,0 1 0 0 0,1 0 0 0 0,0-1 0 0 0,8 15 0 0 0,-3-13 0 0 0,-4-7 0 0 0,0 0 0 0 0,0-1 0 0 0,0 1 0 0 0,0-1 0 0 0,0 0 0 0 0,5 2 0 0 0,4-2 0 0 0,26-8 0 0 0,-27 3 0 0 0,-6 0 0 0 0,-2 2 0 0 0,0-1 0 0 0,1 0 0 0 0,-1-1 0 0 0,0 1 0 0 0,0-1 0 0 0,-1 0 0 0 0,1 0 0 0 0,-1 0 0 0 0,1 0 0 0 0,-1-1 0 0 0,0 1 0 0 0,0-1 0 0 0,0 0 0 0 0,-1 0 0 0 0,1 0 0 0 0,2-6 0 0 0,-3 6 66 0 0,0-1 1 0 0,-1 0-1 0 0,1 1 1 0 0,-1-1-1 0 0,0 0 0 0 0,0 0 1 0 0,0-10-1 0 0,-3-40 885 0 0,1 19-550 0 0,1 30-329 0 0,-5-26 22 0 0,4 25-95 0 0,-3-1 1 0 0,0 11 0 0 0,-3 10 0 0 0,7-12 0 0 0,-5 14 0 0 0,1 1 0 0 0,0 0 0 0 0,1 0 0 0 0,1 1 0 0 0,-1 19 0 0 0,0 2 0 0 0,-12 85 0 0 0,11-96 0 0 0,0 1 0 0 0,-3-1 0 0 0,-13 41 0 0 0,3-15 0 0 0,9-27 0 0 0,7-17 0 0 0,3-4 8 0 0,0-6 0 0 0,2-6-88 0 0,-2 0-347 0 0,2 0 1 0 0,-1 0-1 0 0,7-9 0 0 0,9-19-4007 0 0,-14 23-3417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17503 0 0,'0'0'399'0'0,"0"0"60"0"0,0 0 21 0 0,0 0-59 0 0,0 0-136 0 0,0 0 457 0 0,0 0 228 0 0,0 0 43 0 0,3 0-59 0 0,10-2-288 0 0,0-1 1 0 0,18-6-1 0 0,-20 6-369 0 0,-1 0 0 0 0,1 0 0 0 0,-1 1 0 0 0,1 0 0 0 0,21 0 0 0 0,-27 3-130 0 0,16-3 210 0 0,-18 2-714 0 0,-3 0-138 0 0,0 0-33 0 0,0 0 65 0 0,2 0 294 0 0,5 4-75 0 0,-5-4-855 0 0,-2 0-370 0 0,0 0-1267 0 0,0 0-4792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0,2 1-220 0 0,1 1-242 0 0,2 0 461 0 0,0 1 1 0 0,0 0-1 0 0,0-1 1 0 0,0 0-1 0 0,0 0 1 0 0,1-1-1 0 0,-1 1 1 0 0,9 0 0 0 0,7 0 1021 0 0,-9-1-638 0 0,0 0 1 0 0,0-1-1 0 0,19-2 0 0 0,-19-4 214 0 0,-12 5-1035 0 0,1 1 0 0 0,0-1 1 0 0,0 1-1 0 0,-1-1 0 0 0,1 1 1 0 0,0-1-1 0 0,0 1 0 0 0,0 0 0 0 0,0-1 1 0 0,-1 1-1 0 0,1 0 0 0 0,0 0 0 0 0,0-1 1 0 0,1 1-1 0 0,2 0-203 0 0,-1 0-777 0 0,0 0 0 0 0,0-1 0 0 0,0 1 0 0 0,0-1 0 0 0,5-1 0 0 0,1-5-5352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13823 0 0,'0'0'315'0'0,"0"0"45"0"0,0 0 21 0 0,0 0-49 0 0,0 0-149 0 0,0 0 194 0 0,0 0 110 0 0,0 0 22 0 0,0 0 3 0 0,7-3 272 0 0,-5 5 3552 0 0,1 4-4203 0 0,0 0-1 0 0,-1 0 1 0 0,0 0-1 0 0,0 1 1 0 0,-1-1 0 0 0,1 1-1 0 0,-2-1 1 0 0,1 1-1 0 0,-1 11 1 0 0,-1 11 387 0 0,-5 26 0 0 0,3-33 117 0 0,-28 142-469 0 0,21-115-171 0 0,1 27 3 0 0,9-76 0 0 0,0 0 0 0 0,0 0 0 0 0,0 0 0 0 0,0 0 0 0 0,0 0 0 0 0,0 1 0 0 0,0-1 0 0 0,0 0 0 0 0,0 0 0 0 0,0 0 0 0 0,0 0 0 0 0,0 0 0 0 0,0 0 0 0 0,0 0 0 0 0,0 0 0 0 0,0 0 0 0 0,0 0 0 0 0,0 1 0 0 0,0-1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0,1 0 0 0 0,-1 0 0 0 0,0 0 0 0 0,0 0 0 0 0,0 0 0 0 0,0 0 0 0 0,0 0 0 0 0,0 0 0 0 0,0 0 0 0 0,1 0 0 0 0,5-4 0 0 0,6-9 0 0 0,9-14 289 0 0,2 1-1 0 0,48-44 0 0 0,-54 56-118 0 0,1 0 0 0 0,0 1-1 0 0,0 1 1 0 0,2 1-1 0 0,28-12 1 0 0,-48 22-168 0 0,0 1 0 0 0,0 0 0 0 0,0 0 0 0 0,0 0 1 0 0,0 0-1 0 0,0 0 0 0 0,0 0 0 0 0,0 0 0 0 0,0 0 0 0 0,0 0 1 0 0,0 0-1 0 0,0 0 0 0 0,0 0 0 0 0,0 0 0 0 0,0 0 0 0 0,1 0 1 0 0,-1 0-1 0 0,0 0 0 0 0,0 0 0 0 0,0 0 0 0 0,0 0 0 0 0,0 0 1 0 0,0 0-1 0 0,0 0 0 0 0,0 0 0 0 0,0 0 0 0 0,0 0 0 0 0,0 0 1 0 0,0 0-1 0 0,0 0 0 0 0,1 0 0 0 0,-1 0 0 0 0,0 0 0 0 0,0 0 1 0 0,0 0-1 0 0,0 0 0 0 0,0 0 0 0 0,0 0 0 0 0,0 0 0 0 0,0 0 0 0 0,0 0 1 0 0,0 0-1 0 0,0 0 0 0 0,0 0 0 0 0,0 0 0 0 0,0 0 0 0 0,0 0 1 0 0,0 0-1 0 0,1 0 0 0 0,-1 0 0 0 0,0 0 0 0 0,0 0 0 0 0,0 1 1 0 0,0-1-1 0 0,0 0 0 0 0,0 0 0 0 0,0 0 0 0 0,0 0 0 0 0,0 0 1 0 0,0 0-1 0 0,0 0 0 0 0,0 0 0 0 0,0 0 0 0 0,0 0 0 0 0,0 0 1 0 0,0 0-1 0 0,0 0 0 0 0,0 1 0 0 0,0 15 17 0 0,-4-11-20 0 0,2-3-1 0 0,-5 7 2 0 0,-1 0 0 0 0,0-1 0 0 0,0 0 0 0 0,0 0 0 0 0,-15 9 0 0 0,-3 5 0 0 0,21-18 0 0 0,0 1 0 0 0,-1-1 0 0 0,0 0 0 0 0,0 0 0 0 0,0-1 0 0 0,-7 3 0 0 0,12-5 0 0 0,-6 5 0 0 0,18 0 0 0 0,-5-4 0 0 0,20 11 0 0 0,-18-9 0 0 0,-1 1 0 0 0,0 0 0 0 0,0 0 0 0 0,0 1 0 0 0,0 0 0 0 0,-1 0 0 0 0,0 1 0 0 0,5 6 0 0 0,-8-10 0 0 0,9 13 16 0 0,-3-2-96 0 0,-8-12-257 0 0,-1-2-138 0 0,0 0-33 0 0,0 0-140 0 0,0 0-572 0 0,0 0-253 0 0,-1-2-51 0 0,-3-9-11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11975 0 0,'0'0'547'0'0,"0"0"-11"0"0,0 0-203 0 0,0 0 419 0 0,0 0 220 0 0,0 0 42 0 0,0 0-61 0 0,0 0-288 0 0,0 0-121 0 0,0 0-28 0 0,0 0-4 0 0,0 0 0 0 0,2 0 0 0 0,19-1 2560 0 0,-19 1-2560 0 0,-2 0 0 0 0,0 0 0 0 0,0 0-68 0 0,2 1-289 0 0,7 4-66 0 0,-7-4 282 0 0,0 2 117 0 0,3 1-438 0 0,-1 1 1 0 0,0 0-1 0 0,0 0 0 0 0,-1 0 1 0 0,1 0-1 0 0,-1 1 1 0 0,0-1-1 0 0,-1 1 0 0 0,4 10 1 0 0,13 63 438 0 0,-8-30-365 0 0,-4-15-124 0 0,-2 0 0 0 0,3 50 0 0 0,-4-22 0 0 0,-2-44 0 0 0,1 8 0 0 0,-2 0 0 0 0,-1 29 0 0 0,-4 17 0 0 0,3-34 0 0 0,-2 1 0 0 0,-14 65 0 0 0,14-92 0 0 0,0 0 0 0 0,-1 0 0 0 0,0 0 0 0 0,-1 0 0 0 0,0-1 0 0 0,-1 0 0 0 0,0 0 0 0 0,-12 14 0 0 0,11-15 0 0 0,-1-1 0 0 0,0-1 0 0 0,0 1 0 0 0,-19 13 0 0 0,24-19 0 0 0,-15 8 0 0 0,-10 2-64 0 0,27-12-273 0 0,1-1-138 0 0,0 0-33 0 0,0 0 65 0 0,0-3 9 0 0,1 0 0 0 0,-1 1 0 0 0,1-1 0 0 0,0 0 0 0 0,0 0 0 0 0,0 0 0 0 0,1 1 0 0 0,1-4 0 0 0,0 1-1277 0 0,3-6-5797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19351 0 0,'0'0'439'0'0,"0"0"62"0"0,0 0 33 0 0,0 0-65 0 0,2-2-309 0 0,0 1-133 0 0,-1-1 1 0 0,1 1 0 0 0,0-1-1 0 0,0 1 1 0 0,0 0 0 0 0,0 0-1 0 0,0 0 1 0 0,0 0-1 0 0,0 0 1 0 0,0 0 0 0 0,0 1-1 0 0,0-1 1 0 0,4 0 0 0 0,38-3 1607 0 0,-19 2-664 0 0,1-1-329 0 0,33 2 0 0 0,-39 1 125 0 0,-18 0-258 0 0,-2 0-66 0 0,2 0-294 0 0,5-2-248 0 0,0 0-219 0 0,0 0 1 0 0,1 1 0 0 0,10-1 0 0 0,-16 2-263 0 0,-2 0-285 0 0,0 0-126 0 0,0 0-893 0 0,0 0-3634 0 0,0 0-1564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13823 0 0,'0'0'315'0'0,"0"0"45"0"0,0 0 21 0 0,2 2-49 0 0,5 8-220 0 0,-1 1-29 0 0,-5-8 282 0 0,0-1 122 0 0,8 25 2578 0 0,6 31-1 0 0,-14-51-2929 0 0,0 0-1 0 0,-1 0 1 0 0,0 0 0 0 0,0 0-1 0 0,-1 0 1 0 0,0 0 0 0 0,-3 12-1 0 0,1-4-79 0 0,-2 19 93 0 0,-2-1-1 0 0,-16 47 1 0 0,20-72-92 0 0,-15 38 719 0 0,-25 49-1 0 0,22-48-774 0 0,13-30 0 0 0,0-1 0 0 0,-10 17 0 0 0,10-20 0 0 0,3-2 0 0 0,5-11-1 0 0,-1 0-1 0 0,1 0 0 0 0,0 0 1 0 0,0 0-1 0 0,0 0 1 0 0,0 0-1 0 0,0 0 0 0 0,0 0 1 0 0,0 0-1 0 0,0 0 1 0 0,0 0-1 0 0,0 0 1 0 0,0 0-1 0 0,0 0 0 0 0,0 0 1 0 0,0 0-1 0 0,0 0 1 0 0,0 0-1 0 0,-1 0 1 0 0,1 0-1 0 0,0 0 0 0 0,0 0 1 0 0,0 0-1 0 0,0 0 1 0 0,0 0-1 0 0,0 0 1 0 0,0 0-1 0 0,0 0 0 0 0,0 0 1 0 0,0 0-1 0 0,0 0 1 0 0,0 0-1 0 0,0 0 0 0 0,0 0 1 0 0,0 0-1 0 0,0 0 1 0 0,0 0-1 0 0,-1 0 1 0 0,1 0-1 0 0,0 0 0 0 0,0 0 1 0 0,0 0-1 0 0,0 0 1 0 0,0 0-1 0 0,0 0 1 0 0,0 0-1 0 0,0 1 0 0 0,0-1 1 0 0,0 0-1 0 0,0 0 1 0 0,0 0-1 0 0,0 0 0 0 0,0 0 1 0 0,0 0-1 0 0,0 0 1 0 0,0 0-1 0 0,0-8-221 0 0,2-10-340 0 0,6-9 652 0 0,-1-1 1 0 0,5-38-1 0 0,-10 50 40 0 0,1 0-1 0 0,1 1 1 0 0,8-20-1 0 0,2-10-34 0 0,-5 18-94 0 0,1 0 0 0 0,1 1 0 0 0,22-36 0 0 0,-21 42 628 0 0,1 0-1 0 0,30-35 1 0 0,-31 42-573 0 0,1 1 0 0 0,20-16 0 0 0,-23 19-55 0 0,-5 7 0 0 0,13-4 0 0 0,-5 2 0 0 0,-1 0 0 0 0,1 7 0 0 0,-10-2 0 0 0,2 2 0 0 0,6 15 0 0 0,-8-13 0 0 0,1-1 0 0 0,-1 1 0 0 0,0 1 0 0 0,-1-1 0 0 0,1 0 0 0 0,-1 1 0 0 0,0-1 0 0 0,0 1 0 0 0,-1 0 0 0 0,0 0 0 0 0,0-1 0 0 0,0 1 0 0 0,0 0 0 0 0,-1 0 0 0 0,0 0 0 0 0,-1 0 0 0 0,0 6 0 0 0,0-7-13 0 0,0-1 0 0 0,0 0 0 0 0,-1 0 0 0 0,1 1 0 0 0,-1-1 0 0 0,0-1 0 0 0,0 1 0 0 0,-1 0 0 0 0,1 0 0 0 0,-1-1 0 0 0,1 1 0 0 0,-1-1 0 0 0,0 0 0 0 0,-1 0-1 0 0,1 0 1 0 0,0 0 0 0 0,-1-1 0 0 0,0 1 0 0 0,1-1 0 0 0,-1 0 0 0 0,0 0 0 0 0,0 0 0 0 0,-6 1 0 0 0,1 0-43 0 0,0 0-1 0 0,0-1 1 0 0,-1 0 0 0 0,1 0 0 0 0,-1-1-1 0 0,1-1 1 0 0,-1 1 0 0 0,1-1-1 0 0,-19-3 1 0 0,27 2-81 0 0,-1 1 0 0 0,0 0 0 0 0,0-1 0 0 0,1 1 0 0 0,-1-1 0 0 0,1 1 0 0 0,-1-1 0 0 0,0 0 0 0 0,1 0 0 0 0,-1 0 0 0 0,1 0 1 0 0,0 0-1 0 0,-3-1 0 0 0,4 0-10 0 0,-1 1 1 0 0,0 0-1 0 0,1 0 1 0 0,-1 0 0 0 0,1-1-1 0 0,-1 1 1 0 0,1 0-1 0 0,0 0 1 0 0,-1-1 0 0 0,1 1-1 0 0,0 0 1 0 0,0-1 0 0 0,0 1-1 0 0,0 0 1 0 0,0-1-1 0 0,0 1 1 0 0,0 0 0 0 0,1-1-1 0 0,-1-1 1 0 0,1 1-297 0 0,0-1 1 0 0,0 1-1 0 0,0 0 0 0 0,0-1 1 0 0,1 1-1 0 0,-1 0 0 0 0,1 0 1 0 0,2-4-1 0 0,9-8-1604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30 112 17503 0 0,'0'0'399'0'0,"0"0"60"0"0,0 0 21 0 0,0 0-59 0 0,1-2-276 0 0,4-9 30 0 0,-2 4 601 0 0,0 0 0 0 0,0 1 0 0 0,0 0 0 0 0,6-7 0 0 0,-3 6-668 0 0,-5 7-53 0 0,0 1 0 0 0,-1-1 0 0 0,1 0-1 0 0,0 1 1 0 0,-1-1 0 0 0,1 0 0 0 0,0 1 0 0 0,-1-1 0 0 0,1 1 0 0 0,0-1 0 0 0,-1 1 0 0 0,1 0 0 0 0,-1-1 0 0 0,1 1 0 0 0,0 0-1 0 0,1 3-4 0 0,1 0-1 0 0,-1 0 1 0 0,1 0-1 0 0,-1 0 0 0 0,0 1 1 0 0,-1-1-1 0 0,1 1 1 0 0,-1-1-1 0 0,0 1 0 0 0,0-1 1 0 0,1 8-1 0 0,-1 5 196 0 0,-2 30 0 0 0,0-30-209 0 0,1-5-36 0 0,-1 12 0 0 0,0 1 0 0 0,-9 39 0 0 0,0-18 0 0 0,6-34 0 0 0,0-6 0 0 0,1-7 0 0 0,1-5 0 0 0,-3-10 0 0 0,1 0 0 0 0,-2-23 0 0 0,3 20 0 0 0,-8-29 0 0 0,4 29 91 0 0,-12-47 872 0 0,18 60-860 0 0,-1-1 1 0 0,1 0 0 0 0,1 0-1 0 0,-1 0 1 0 0,1 0 0 0 0,1 0-1 0 0,0-9 1 0 0,0 15-94 0 0,-1-1 1 0 0,1 1-1 0 0,-1 0 1 0 0,1 0-1 0 0,0-1 1 0 0,0 1-1 0 0,-1 0 0 0 0,1 0 1 0 0,0 0-1 0 0,0 0 1 0 0,0 0-1 0 0,0 0 1 0 0,1 0-1 0 0,1-1 1 0 0,18-10-3 0 0,-20 12-8 0 0,135-54 0 0 0,-127 52 0 0 0,1 0 0 0 0,0 1 0 0 0,16-1 0 0 0,3 0 0 0 0,-11 1-2481 0 0,0 0-1 0 0,36 4 1 0 0,-52-3-5027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0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0,2 2-250 0 0,2 0 70 0 0,0 0 1 0 0,0 0 0 0 0,0 0 0 0 0,0-1-1 0 0,1 1 1 0 0,-1-1 0 0 0,0 0-1 0 0,7 1 1 0 0,122 11 5979 0 0,-130-13-6163 0 0,-3 0-699 0 0,0 0-276 0 0,0-1-1421 0 0,4-6-5475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1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63 13823 0 0,'0'0'315'0'0,"0"0"45"0"0,0 0 21 0 0,-1-2-49 0 0,-9-25 228 0 0,10 26-73 0 0,-2-1 22 0 0,-18-18 3933 0 0,10 10-1689 0 0,6 23-1313 0 0,1-8-1426 0 0,0 0 0 0 0,1 1 0 0 0,-1-1 0 0 0,1 1 0 0 0,1 0 0 0 0,-1-1 0 0 0,1 1 0 0 0,0 0-1 0 0,0 0 1 0 0,1 0 0 0 0,0 6 0 0 0,-1 4-16 0 0,-8 51 2 0 0,2-24 0 0 0,0-10 0 0 0,-5 10 0 0 0,9-30 0 0 0,2-5 0 0 0,5-16 0 0 0,5-7 0 0 0,-6 13 0 0 0,1 0 0 0 0,5-8 0 0 0,3 6 72 0 0,14 2 787 0 0,-24 2-350 0 0,-2 0-134 0 0,13 7-1027 0 0,-5-1 796 0 0,1 1 0 0 0,-1 1 0 0 0,0 0 0 0 0,7 9 0 0 0,-13-14-126 0 0,1 1 1 0 0,-1 0-1 0 0,0-1 1 0 0,-1 1-1 0 0,1 0 1 0 0,-1 0-1 0 0,2 6 0 0 0,0 0-64 0 0,0-1-168 0 0,-1 1 0 0 0,0 0-1 0 0,0 0 1 0 0,-1-1 0 0 0,0 1 0 0 0,-1 0 0 0 0,0 0-1 0 0,-3 15 1 0 0,4-13 214 0 0,2 14 0 0 0,-2-18 98 0 0,-1-5-28 0 0,1-1 1 0 0,-1 1-1 0 0,0-1 0 0 0,0 1 0 0 0,0-1 0 0 0,0 1 0 0 0,0-1 0 0 0,-1 1 1 0 0,1-1-1 0 0,-1 1 0 0 0,0-1 0 0 0,1 1 0 0 0,-1-1 0 0 0,0 0 0 0 0,0 1 1 0 0,-1-1-1 0 0,1 0 0 0 0,0 0 0 0 0,-1 0 0 0 0,1 0 0 0 0,-1 0 0 0 0,0 0 1 0 0,0 0-1 0 0,0 0 0 0 0,0-1 0 0 0,-3 3 0 0 0,-29 15-70 0 0,21-15 0 0 0,-11 0 0 0 0,19-3 0 0 0,-1 0 0 0 0,1 0 0 0 0,-1 0 0 0 0,0-1 0 0 0,1 0 0 0 0,-1 0 0 0 0,1 0 0 0 0,-1-1 0 0 0,-5-1 0 0 0,-5-1 0 0 0,13 1 0 0 0,1-1 0 0 0,-6-3 0 0 0,3-1 0 0 0,1 1-64 0 0,3 5-273 0 0,1 1-138 0 0,0 0-33 0 0,0 0 65 0 0,0 0 222 0 0,0 0-166 0 0,0 0-101 0 0,0 0-21 0 0,0 0-71 0 0,0 0-285 0 0,0 0-126 0 0,0 0-29 0 0,0 0-140 0 0,0 0-572 0 0,-1-3-253 0 0,-4-6-51 0 0,3 6-11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1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15663 0 0,'0'0'356'0'0,"0"0"50"0"0,0 0 20 0 0,0 0-42 0 0,2-1-180 0 0,79-20 3608 0 0,-44 14-1830 0 0,-28 6-1917 0 0,0-1 1 0 0,0 0 0 0 0,13-5-1 0 0,-12 4 218 0 0,-1 0-1 0 0,1 0 1 0 0,0 1 0 0 0,17-2 0 0 0,28-4 375 0 0,-42 5-658 0 0,-4 1-133 0 0,-7 1-563 0 0,-2 1-258 0 0,-2 2-56 0 0,-14 17-1458 0 0,15-18 965 0 0,-1 0-29 0 0,-6 5-4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1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41 8287 0 0,'0'0'191'0'0,"0"0"26"0"0,0 0 9 0 0,0-1-34 0 0,-2-2 302 0 0,1 0 1 0 0,0 0 0 0 0,-1 0 0 0 0,0 0 0 0 0,0 0-1 0 0,0 1 1 0 0,0-1 0 0 0,0 0 0 0 0,-4-2-1 0 0,3 2-359 0 0,3 2 381 0 0,0 1-4 0 0,0 0 0 0 0,0 0 0 0 0,0 0 0 0 0,-1-5 3664 0 0,5 14-2720 0 0,65 108 1112 0 0,-61-103-2361 0 0,20 26 0 0 0,-19-28-143 0 0,0 0 1 0 0,13 25 0 0 0,13 31 493 0 0,-19-39-61 0 0,-1 1-1 0 0,16 44 1 0 0,-27-62-497 0 0,-2-5 0 0 0,0 0 0 0 0,0 0 0 0 0,0 0 0 0 0,0 13 0 0 0,-1-9 0 0 0,0 2 0 0 0,-1 0 0 0 0,-1-1 0 0 0,-3 20 0 0 0,3-21 0 0 0,1-11-7 0 0,0 0-1 0 0,1 0 0 0 0,-1 0 1 0 0,0 1-1 0 0,0-1 1 0 0,0 0-1 0 0,0 0 1 0 0,0 0-1 0 0,0 0 0 0 0,0 0 1 0 0,0 0-1 0 0,0 0 1 0 0,0 1-1 0 0,0-1 1 0 0,-1 0-1 0 0,1 0 1 0 0,0 0-1 0 0,0 0 0 0 0,0 0 1 0 0,0 0-1 0 0,0 0 1 0 0,0 0-1 0 0,0 1 1 0 0,0-1-1 0 0,0 0 1 0 0,0 0-1 0 0,0 0 0 0 0,0 0 1 0 0,0 0-1 0 0,-1 0 1 0 0,1 0-1 0 0,0 0 1 0 0,0 0-1 0 0,0 0 0 0 0,0 0 1 0 0,0 0-1 0 0,0 0 1 0 0,0 0-1 0 0,0 0 1 0 0,-1 1-1 0 0,1-1 1 0 0,0 0-1 0 0,0 0 0 0 0,0 0 1 0 0,0 0-1 0 0,0 0 1 0 0,0 0-1 0 0,0-1 1 0 0,-1 1-1 0 0,1 0 1 0 0,0 0-1 0 0,0 0 0 0 0,0 0 1 0 0,-6-7-917 0 0,-4-12-664 0 0,-7-32-4846 0 0,14 37-388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1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 11975 0 0,'0'0'547'0'0,"0"0"-11"0"0,0 0-203 0 0,0 0 419 0 0,0 0 220 0 0,0 0 42 0 0,0 0-61 0 0,2-1-288 0 0,1 0 1463 0 0,-9 5 1486 0 0,-2 2-1536 0 0,-2 1-2078 0 0,4-2 0 0 0,0-1 0 0 0,0 1 0 0 0,1 1 0 0 0,-1-1 0 0 0,1 1 0 0 0,-5 6 0 0 0,7-7 0 0 0,-1-1 0 0 0,0 1 0 0 0,0-1 0 0 0,-9 6 0 0 0,-10 12 0 0 0,-23 35 0 0 0,40-50-64 0 0,5-6-273 0 0,1-1-138 0 0,0 0-33 0 0,0 0-140 0 0,0 0-572 0 0,12-10-1777 0 0,-2-2 1462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1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10135 0 0,'0'0'231'0'0,"0"0"29"0"0,0 0 19 0 0,0 0 105 0 0,0 0 410 0 0,0 0 184 0 0,0 0 40 0 0,0 0 6 0 0,0 0 0 0 0,0 0 0 0 0,0 0 0 0 0,0 0-69 0 0,0 0-290 0 0,0 0-121 0 0,0 0-28 0 0,0 0-4 0 0,0 0 0 0 0,-2 0 0 0 0,-2 2-417 0 0,1-1 0 0 0,0 1 0 0 0,0-1 0 0 0,0 1 0 0 0,0 0 0 0 0,0 1 0 0 0,0-1-1 0 0,0 0 1 0 0,1 1 0 0 0,-1-1 0 0 0,1 1 0 0 0,-3 3 0 0 0,-5 8-196 0 0,-10 19 1 0 0,9-14 195 0 0,2-4-67 0 0,2-1-1 0 0,0 1 1 0 0,-7 23-1 0 0,-10 51 930 0 0,18-66-584 0 0,-29 137 59 0 0,30-130-388 0 0,2 0 0 0 0,1 1 0 0 0,2 40 0 0 0,2-56-44 0 0,0 0 0 0 0,0 1 0 0 0,2-1 0 0 0,0 0 0 0 0,1-1 0 0 0,7 17 0 0 0,-7-20 0 0 0,1-1 0 0 0,0 1 0 0 0,0-1 0 0 0,1 0 0 0 0,0-1 0 0 0,1 0 0 0 0,0 0 0 0 0,13 11 0 0 0,-18-17-236 0 0,0-1-1 0 0,0-1 1 0 0,0 1-1 0 0,0 0 1 0 0,1-1-1 0 0,-1 1 0 0 0,0-1 1 0 0,1 0-1 0 0,-1 0 1 0 0,1-1-1 0 0,-1 1 1 0 0,1-1-1 0 0,-1 1 1 0 0,1-1-1 0 0,-1 0 1 0 0,1 0-1 0 0,6-2 1 0 0,2 0-1113 0 0,1-2 1 0 0,-1 0-1 0 0,18-8 1 0 0,-28 12 1294 0 0,17-10-1993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1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0,2 2-81 0 0,16 14 1450 0 0,-17-15-687 0 0,-1-1-61 0 0,2 2-288 0 0,5 2-336 0 0,-1 0 0 0 0,0 1 0 0 0,-1 0 1 0 0,1 0-1 0 0,-1 0 0 0 0,0 1 0 0 0,0 0 0 0 0,-1 0 0 0 0,1 0 0 0 0,4 11 0 0 0,2 3-115 0 0,-2 1-1 0 0,-1 1 1 0 0,0-1 0 0 0,7 41-1 0 0,7 92 829 0 0,-19-123-1000 0 0,0 6-42 0 0,-1 0 0 0 0,-2 0 0 0 0,-2 0 0 0 0,-13 72 0 0 0,7-79-251 0 0,-2-1 0 0 0,0-1 0 0 0,-2 0-1 0 0,-17 29 1 0 0,20-38 123 0 0,5-10-141 0 0,3-7 233 0 0,0 1-1 0 0,0-1 1 0 0,-1 1-1 0 0,1-1 1 0 0,-1 0-1 0 0,1 0 1 0 0,-1 1-1 0 0,0-1 1 0 0,0 0 0 0 0,0 0-1 0 0,0-1 1 0 0,0 1-1 0 0,0 0 1 0 0,-4 2-1 0 0,4-3-1042 0 0,0-1-370 0 0,-5 4-1129 0 0,5-4-4244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1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11975 0 0,'0'0'267'0'0,"0"0"42"0"0,0 0 17 0 0,0 0-28 0 0,1-2-196 0 0,19-23 5383 0 0,0 0-3904 0 0,7-10 273 0 0,-17 22-1193 0 0,13-20 0 0 0,-19 26-475 0 0,-1-1 1 0 0,1 1-1 0 0,-2-1 0 0 0,1 1 0 0 0,-1-1 0 0 0,0 0 0 0 0,0 0 1 0 0,-1 0-1 0 0,0 0 0 0 0,-1-11 0 0 0,-1 8-186 0 0,-1 2 0 0 0,2 9 0 0 0,0-1 0 0 0,-1 1 0 0 0,1 0 0 0 0,0 0 0 0 0,0-1 0 0 0,0 1 0 0 0,0 0 0 0 0,0 0 0 0 0,-1-1 0 0 0,1 1 0 0 0,0 0 0 0 0,0 0 0 0 0,0-1 0 0 0,-1 1 0 0 0,1 0 0 0 0,0 0 0 0 0,0 0 0 0 0,-1 0 0 0 0,1-1 0 0 0,0 1 0 0 0,0 0 0 0 0,-1 0 0 0 0,0 0 0 0 0,0 0 0 0 0,-1 1 0 0 0,0-1 0 0 0,1 1 0 0 0,-1-1 0 0 0,1 1 0 0 0,-1 0 0 0 0,1-1 0 0 0,-1 1 0 0 0,1 0 0 0 0,-2 2 0 0 0,2-3 0 0 0,-8 8 0 0 0,4 2 0 0 0,0 0 0 0 0,1 1 0 0 0,0 0 0 0 0,1-1 0 0 0,0 1 0 0 0,-1 13 0 0 0,3-19 0 0 0,0 3 0 0 0,0 0 0 0 0,1 0 0 0 0,1 8 0 0 0,-1 13 0 0 0,-1-18 0 0 0,2 1 0 0 0,0-1 0 0 0,2 15 0 0 0,2 4 0 0 0,-4-10 0 0 0,2-1 0 0 0,8 34 0 0 0,-5-38 0 0 0,-3-12 0 0 0,-1-1 0 0 0,6 4 0 0 0,-7-6 0 0 0,-1 0 0 0 0,1 0 0 0 0,0 0 0 0 0,0 0 0 0 0,-1 0 0 0 0,1 0 0 0 0,0 0 0 0 0,-1 0 0 0 0,1 0 0 0 0,0 0 0 0 0,-1-1 0 0 0,1 1 0 0 0,0 0 0 0 0,0-1 0 0 0,8-8 0 0 0,7-29 0 0 0,-14 36 0 0 0,0-1 0 0 0,-1 0 0 0 0,1 0 0 0 0,-1 0 0 0 0,1 0 0 0 0,-1 0 0 0 0,0 0 0 0 0,0 0 0 0 0,-1 0 0 0 0,1 0 0 0 0,0-1 0 0 0,-1-3 0 0 0,0 5 0 0 0,0 0 0 0 0,0 0 0 0 0,1 0 0 0 0,-1 0 0 0 0,1 0 0 0 0,-1 0 0 0 0,1 0 0 0 0,-1 0 0 0 0,3-2 0 0 0,-2 2 0 0 0,3-7 0 0 0,1 0 0 0 0,0 0 0 0 0,1 0 0 0 0,0 1 0 0 0,0 0 0 0 0,1 1 0 0 0,0-1 0 0 0,0 1 0 0 0,12-8 0 0 0,-10 7 0 0 0,-7 8 0 0 0,-3 5 0 0 0,0-2 0 0 0,-1 0 0 0 0,1 0 0 0 0,-1-1 0 0 0,0 1 0 0 0,0 0 0 0 0,-1-1 0 0 0,-1 3 0 0 0,-1 0 0 0 0,2-2 0 0 0,1-1 0 0 0,0 0 0 0 0,-1 0 0 0 0,0 0 0 0 0,1 0 0 0 0,-1 0 0 0 0,0 0 0 0 0,-5 1 0 0 0,-12 8 0 0 0,19-11 0 0 0,1 0 0 0 0,0 0 0 0 0,0 0 0 0 0,-1 0 0 0 0,1 1 0 0 0,0-1 0 0 0,-1 0 0 0 0,1 0 0 0 0,0 0 0 0 0,0 0 0 0 0,-1 0 0 0 0,1 1 0 0 0,0-1 0 0 0,0 0 0 0 0,-1 0 0 0 0,1 0 0 0 0,0 1 0 0 0,0-1 0 0 0,-1 0 0 0 0,1 0 0 0 0,0 1 0 0 0,0-1 0 0 0,0 0 0 0 0,0 0 0 0 0,0 1 0 0 0,-1-1 0 0 0,1 0 0 0 0,0 1 0 0 0,0-1 0 0 0,0 0 0 0 0,0 0 0 0 0,0 1 0 0 0,0-1 0 0 0,0 0 0 0 0,0 1 0 0 0,0-1 0 0 0,0 0 0 0 0,0 1 0 0 0,0-1 0 0 0,0 0 0 0 0,0 1 0 0 0,1-1 0 0 0,-1 0 0 0 0,0 0 0 0 0,0 1 0 0 0,0-1 0 0 0,0 0 0 0 0,0 0 0 0 0,1 1 0 0 0,-1-1 0 0 0,0 0 0 0 0,0 0 0 0 0,0 1 0 0 0,1-1 0 0 0,-1 0 0 0 0,0 0 0 0 0,0 0 0 0 0,1 1 0 0 0,-1-1 0 0 0,0 0 0 0 0,1 0 0 0 0,-1 0 0 0 0,0 0 0 0 0,0 0 0 0 0,1 0 0 0 0,0 0 0 0 0,-1 1 0 0 0,12 9 0 0 0,8 9 0 0 0,-3 0 0 0 0,-10-13 0 0 0,-4-2 0 0 0,0 0 0 0 0,0-1 0 0 0,0 1 0 0 0,0 0 0 0 0,-1 0 0 0 0,0 0 0 0 0,0 1 0 0 0,0-1 0 0 0,2 6 0 0 0,-3-4 0 0 0,0-4 0 0 0,-1 0 0 0 0,1 0 0 0 0,-1-1 0 0 0,1 1 0 0 0,0 0 0 0 0,0 0 0 0 0,0 0 0 0 0,0-1 0 0 0,0 1 0 0 0,3 2 0 0 0,4 6 0 0 0,-1-2 72 0 0,-5-6 299 0 0,-2-2 117 0 0,0 0 21 0 0,0 0-134 0 0,0 0-577 0 0,0 0-248 0 0,0 0-50 0 0,0 0-79 0 0,-2-1-286 0 0,-29-8-8059 0 0,29 8 6877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1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11975 0 0,'0'0'267'0'0,"0"0"42"0"0,0 0 17 0 0,0 0-28 0 0,2 0-196 0 0,0 0-74 0 0,0 0 0 0 0,0 0 0 0 0,0 0 1 0 0,0 0-1 0 0,0 0 0 0 0,0-1 0 0 0,-1 1 1 0 0,1 0-1 0 0,0-1 0 0 0,0 0 0 0 0,0 1 0 0 0,3-3 1 0 0,1 0 473 0 0,-1 1-68 0 0,0 0 1 0 0,0-1-1 0 0,-1 0 1 0 0,1 0-1 0 0,-1 0 0 0 0,0 0 1 0 0,4-5-1 0 0,26-28 2871 0 0,-31 33-3053 0 0,24-24 1137 0 0,-20 20-1015 0 0,0 0 1 0 0,-1 0-1 0 0,1 0 1 0 0,8-15-1 0 0,-6 7-21 0 0,-2 0 0 0 0,0 0 0 0 0,-1-1 0 0 0,0 0 0 0 0,-1 0-1 0 0,-1-1 1 0 0,0 1 0 0 0,1-26 0 0 0,-5 41-353 0 0,0-1 0 0 0,1 0 0 0 0,-1 1 0 0 0,0-1 0 0 0,0 1 0 0 0,0-1 0 0 0,0 1 0 0 0,-1-1 0 0 0,1 1 0 0 0,0-1 0 0 0,-1 1 0 0 0,1-1 0 0 0,-1 1 0 0 0,1 0 0 0 0,-1-1 0 0 0,0 1 0 0 0,-1-3 0 0 0,-3-4 0 0 0,2-4 0 0 0,-1 5 0 0 0,-3 4 0 0 0,-1-1 0 0 0,3 3 0 0 0,-9 1 0 0 0,13 0 0 0 0,0 0 0 0 0,0-1 0 0 0,1 1 0 0 0,-1 0 0 0 0,0 0 0 0 0,0 0 0 0 0,0 0 0 0 0,1 0 0 0 0,-1 0 0 0 0,0 0 0 0 0,0 0 0 0 0,0 0 0 0 0,1 0 0 0 0,-1 1 0 0 0,0-1 0 0 0,0 0 0 0 0,0 0 0 0 0,1 1 0 0 0,-1-1 0 0 0,0 1 0 0 0,1-1 0 0 0,-1 1 0 0 0,0-1 0 0 0,1 1 0 0 0,-1 0 0 0 0,-1 1 0 0 0,-3 2 0 0 0,0 0 0 0 0,0 0 0 0 0,1 1 0 0 0,-1 0 0 0 0,1 0 0 0 0,0 0 0 0 0,1 0 0 0 0,-1 1 0 0 0,1-1 0 0 0,0 1 0 0 0,1 0 0 0 0,-5 12 0 0 0,3-4 0 0 0,1-1 0 0 0,0 0 0 0 0,1 1 0 0 0,1 0 0 0 0,-1 14 0 0 0,3-5 0 0 0,4 39 0 0 0,-3-53 0 0 0,0 1 0 0 0,0 0 0 0 0,1-1 0 0 0,1 0 0 0 0,-1 0 0 0 0,9 14 0 0 0,-10-19 0 0 0,1-1 0 0 0,-1 0 0 0 0,1 0 0 0 0,0 0 0 0 0,0 0 0 0 0,1 0 0 0 0,-1-1 0 0 0,7 4 0 0 0,31 15 0 0 0,-38-20 1 0 0,-1 0 0 0 0,1 0 0 0 0,-1 0 0 0 0,1-1 0 0 0,0 1 0 0 0,-1-1 0 0 0,1 0 0 0 0,0 1 0 0 0,-1-1 0 0 0,1 0 0 0 0,0-1 0 0 0,-1 1 0 0 0,6-2 0 0 0,2-1-7 0 0,-1 0 1 0 0,17-9 0 0 0,8-5-57 0 0,-29 15-560 0 0,13-7-391 0 0,-12 4-2367 0 0,-2-1-3281 0 0,1-3 929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2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29 6447 0 0,'0'0'142'0'0,"0"0"22"0"0,0 0 13 0 0,0-2-20 0 0,-1-4-50 0 0,1 4 274 0 0,-5-3 819 0 0,5 5-784 0 0,-1-1-1 0 0,1 0 1 0 0,-1 1-1 0 0,1-1 1 0 0,-1 0-1 0 0,1 1 1 0 0,-1-1 0 0 0,1 1-1 0 0,-1-1 1 0 0,1 1-1 0 0,-1-1 1 0 0,0 1-1 0 0,1-1 1 0 0,-1 1 0 0 0,0-1-1 0 0,1 1 1 0 0,-2-1-1 0 0,-17-1 705 0 0,16 1-1050 0 0,1 1-1 0 0,0 0 0 0 0,0 0 1 0 0,0 0-1 0 0,-1 0 0 0 0,1 0 0 0 0,0 1 1 0 0,0-1-1 0 0,0 1 0 0 0,0-1 1 0 0,-1 1-1 0 0,1 0 0 0 0,0 0 1 0 0,-3 2-1 0 0,-2 0 331 0 0,3-1 43 0 0,-3 2-294 0 0,-1 2-133 0 0,7-6-16 0 0,1 0 0 0 0,0 0-1 0 0,0 0 1 0 0,-1 1 0 0 0,1-1 0 0 0,0 0-1 0 0,0 0 1 0 0,0 0 0 0 0,0 0 0 0 0,-1 0-1 0 0,1 0 1 0 0,0 1 0 0 0,0-1 0 0 0,0 0-1 0 0,0 0 1 0 0,-1 0 0 0 0,1 0 0 0 0,0 1-1 0 0,0-1 1 0 0,0 0 0 0 0,0 0 0 0 0,0 1-1 0 0,0-1 1 0 0,0 0 0 0 0,0 0 0 0 0,0 0-1 0 0,0 1 1 0 0,0-1 0 0 0,0 0 0 0 0,0 0-1 0 0,0 1 1 0 0,0-1 0 0 0,0 0 0 0 0,0 0-1 0 0,0 0 1 0 0,0 1 0 0 0,0-1 0 0 0,0 0-1 0 0,0 1 1 0 0,9 0 122 0 0,-5 0 209 0 0,8 0-10 0 0,0 0 0 0 0,0 0 0 0 0,0-1 0 0 0,13-2 0 0 0,-12 1-321 0 0,0 3 0 0 0,-3 0-64 0 0,-7-2-273 0 0,-3 0-138 0 0,0 0-33 0 0,0 0-72 0 0,0 0-285 0 0,0 0-126 0 0,0 0-621 0 0,0 0-2489 0 0,0 0-1062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13823 0 0,'0'0'630'0'0,"0"0"-13"0"0,1-2-184 0 0,1-6 910 0 0,1 1 1 0 0,0-1-1 0 0,9-12 0 0 0,5-13 683 0 0,-15 28-1798 0 0,0 0 0 0 0,1 0 0 0 0,0 0 0 0 0,0 0 0 0 0,0 1 0 0 0,1-1 0 0 0,-1 1 0 0 0,7-6 0 0 0,2 1 661 0 0,22-15 1 0 0,-4 3-25 0 0,-20 15-848 0 0,4 2-17 0 0,-13 4 0 0 0,0 1 0 0 0,0-1 0 0 0,-1 0 0 0 0,1 0 0 0 0,0 1 0 0 0,0-1 0 0 0,0 0 0 0 0,0 1 0 0 0,0-1 0 0 0,-1 1 0 0 0,1-1 0 0 0,0 1 0 0 0,1 0 0 0 0,0 1 0 0 0,0 1 0 0 0,0-1 0 0 0,0 0 0 0 0,0 1 0 0 0,-1-1 0 0 0,1 1 0 0 0,-1 0 0 0 0,0 0 0 0 0,0-1 0 0 0,0 1 0 0 0,0 0 0 0 0,0 0 0 0 0,-1 0 0 0 0,1 0 0 0 0,-1 0 0 0 0,1 0 0 0 0,-1 0 0 0 0,-1 4 0 0 0,1 1 0 0 0,-2 1 0 0 0,1 0 0 0 0,-1-1 0 0 0,-6 17 0 0 0,3-14 0 0 0,1-5 0 0 0,7-7 0 0 0,6-8 0 0 0,2-4 0 0 0,0 0 0 0 0,0 0 0 0 0,1 1 0 0 0,17-14 0 0 0,-18 17 0 0 0,-4 3 0 0 0,1 1 0 0 0,0 0 0 0 0,16-7 0 0 0,-7 3 0 0 0,-5 3 0 0 0,1 6 0 0 0,-10 0 0 0 0,-1 1 0 0 0,0 0 0 0 0,0 0 0 0 0,-1 0 0 0 0,1 0 0 0 0,0 1 0 0 0,0-1 0 0 0,0 0 0 0 0,-1 1 0 0 0,1-1 0 0 0,-1 1 0 0 0,2 1 0 0 0,5 10 0 0 0,-1 9 0 0 0,-5-17 0 0 0,-1-1 0 0 0,0 0 0 0 0,1 1 0 0 0,0-1 0 0 0,4 7 0 0 0,-5-9-1 0 0,0 0 1 0 0,0-1-1 0 0,0 1 0 0 0,0-1 0 0 0,1 1 1 0 0,-1-1-1 0 0,0 0 0 0 0,1 1 0 0 0,-1-1 1 0 0,1 0-1 0 0,0 0 0 0 0,-1 0 0 0 0,1 0 0 0 0,0 0 1 0 0,-1 0-1 0 0,1-1 0 0 0,0 1 0 0 0,0-1 1 0 0,0 1-1 0 0,0-1 0 0 0,0 1 0 0 0,-1-1 1 0 0,4 0-1 0 0,-1 0-45 0 0,-2 0-40 0 0,0 0 1 0 0,0-1-1 0 0,0 1 1 0 0,0-1-1 0 0,-1 0 0 0 0,1 1 1 0 0,0-1-1 0 0,0 0 0 0 0,-1 0 1 0 0,1 0-1 0 0,-1 0 0 0 0,4-2 1 0 0,-2 0-122 0 0,2-1-392 0 0,0 0 0 0 0,-1-1 0 0 0,0 1 0 0 0,0-1-1 0 0,0 0 1 0 0,0 0 0 0 0,-1-1 0 0 0,0 1 0 0 0,4-8 0 0 0,-5 9 317 0 0,9-17-1765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2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11975 0 0,'0'0'267'0'0,"0"0"42"0"0,0 0 17 0 0,0 0-28 0 0,0 0-126 0 0,0 0 204 0 0,0 0 111 0 0,0 0 22 0 0,0 0 3 0 0,0 0 0 0 0,0 0 0 0 0,0 0 0 0 0,0 0 0 0 0,0 0 0 0 0,0 0 0 0 0,-1 1 0 0 0,1 1-346 0 0,-6 18 260 0 0,1-11-77 0 0,0 0 1 0 0,-8 11-1 0 0,7-11 502 0 0,4-6-702 0 0,1-3-147 0 0,-13 13 11 0 0,11-10-12 0 0,-4 9-1 0 0,7-11 0 0 0,0 0 0 0 0,-1-1 0 0 0,1 1 0 0 0,0 0 0 0 0,0 0 0 0 0,0-1 0 0 0,0 1 0 0 0,0 0 0 0 0,0-1 0 0 0,0 1 0 0 0,0 0 0 0 0,0 0 0 0 0,0-1 0 0 0,0 2 0 0 0,1-1 0 0 0,-1-1 0 0 0,0 1 0 0 0,1-1 0 0 0,-1 0 0 0 0,0 1 0 0 0,1-1 0 0 0,-1 1 0 0 0,1-1 0 0 0,-1 0 0 0 0,0 1 0 0 0,1-1 0 0 0,-1 0 0 0 0,1 1 0 0 0,-1-1 0 0 0,1 0 0 0 0,0 0 0 0 0,0 1 0 0 0,2 0 5 0 0,0-1-16 0 0,17-1 89 0 0,-18 1-141 0 0,6 0 511 0 0,33 7 1143 0 0,-29-3-1591 0 0,-2 4 0 0 0,-9-8 0 0 0,0 1 0 0 0,0 0 0 0 0,0 0 0 0 0,0 0 0 0 0,0 0 0 0 0,0 0 0 0 0,-1 1 0 0 0,1-1 0 0 0,0 0 0 0 0,0 0 0 0 0,-1 0 0 0 0,1 1 0 0 0,-1-1 0 0 0,1 2 0 0 0,0 2 0 0 0,2-2 0 0 0,5 17 0 0 0,-6-12 0 0 0,-1 0 0 0 0,-1 0 0 0 0,1 0 0 0 0,-1 1 0 0 0,0-1 0 0 0,-1 0 0 0 0,0 0 0 0 0,-1 0 0 0 0,-3 13 0 0 0,0 2 0 0 0,1-4 0 0 0,-1-14 0 0 0,2-2 0 0 0,1 2 0 0 0,1-3 0 0 0,1-1 0 0 0,-1 1 0 0 0,0-1 0 0 0,0 0 0 0 0,0 1 0 0 0,0-1 0 0 0,0 0 0 0 0,0 1 0 0 0,0-1 0 0 0,-1 0 0 0 0,1 0 0 0 0,0 0 0 0 0,-2 1 0 0 0,-19 14 0 0 0,12-9 0 0 0,-2-5 0 0 0,1-2 0 0 0,-5-3 0 0 0,12 0 0 0 0,2 1 0 0 0,-6-5 0 0 0,5 5 0 0 0,0-2 0 0 0,-1-14 0 0 0,2 5 0 0 0,-2 3 0 0 0,2 9-5 0 0,0 0 15 0 0,-15-2-79 0 0,15 2-268 0 0,2 1-138 0 0,0 0-33 0 0,0 0-72 0 0,0 0-285 0 0,0 0-126 0 0,0 0-29 0 0,0 0-140 0 0,0 0-572 0 0,0 0-253 0 0,-1-3-51 0 0,-6-11-11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2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10135 0 0,'0'0'464'0'0,"0"0"-9"0"0,3-1-295 0 0,7-2 328 0 0,-1 0 0 0 0,1 0 0 0 0,14-9 0 0 0,-14 6 538 0 0,1 1 0 0 0,-1 1 1 0 0,19-5-1 0 0,-8 4-324 0 0,-5 1-71 0 0,0 1 0 0 0,29-1 0 0 0,-22 6 366 0 0,-21-1-554 0 0,0-1-294 0 0,9 2-133 0 0,-1 4-149 0 0,-7-5-563 0 0,-3-1-257 0 0,0 0-58 0 0,0 0-148 0 0,0 0-573 0 0,0 0-253 0 0,0 0-51 0 0,0 0-11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0,'0'0'231'0'0,"2"1"29"0"0,36 3 451 0 0,-23-2 972 0 0,18 4 2056 0 0,-31-6-3295 0 0,1-1-276 0 0,-3 1-165 0 0,1 0 1 0 0,-1 0-1 0 0,1 0 0 0 0,0 0 1 0 0,-1 0-1 0 0,1 0 0 0 0,-1 0 1 0 0,1 0-1 0 0,-1 1 0 0 0,1-1 1 0 0,0 0-1 0 0,-1 0 0 0 0,1 0 0 0 0,-1 1 1 0 0,1-1-1 0 0,-1 0 0 0 0,1 0 1 0 0,-1 1-1 0 0,1-1 0 0 0,-1 1 1 0 0,1-1-1 0 0,0 1 0 0 0,0 0 368 0 0,-1-1 117 0 0,3 1-209 0 0,-1 0 0 0 0,0 0 0 0 0,1 1 0 0 0,-1-1 0 0 0,0 1 0 0 0,1-1 0 0 0,-1 1 0 0 0,0 0 0 0 0,0 0 0 0 0,2 3 0 0 0,3 4 108 0 0,0 1 0 0 0,-1 0-1 0 0,0 0 1 0 0,-1 1 0 0 0,8 21 0 0 0,13 59-564 0 0,-6 22 177 0 0,-13-69 0 0 0,-3-19 1883 0 0,-1-21-1798 0 0,-2-3-406 0 0,-1-1-154 0 0,0 0-33 0 0,0 0 65 0 0,2-7 278 0 0,-2 5 99 0 0,0 1 0 0 0,1-1 0 0 0,-1 1 0 0 0,0 0 0 0 0,0-1 0 0 0,0 1 0 0 0,0-1 0 0 0,0 1 0 0 0,-1-1 0 0 0,1 1 0 0 0,0 0 1 0 0,-1-1-1 0 0,1 1 0 0 0,-1-1 0 0 0,1 1 0 0 0,-2-3 0 0 0,-1 0-253 0 0,-14-29-4546 0 0,12 23 3330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2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15663 0 0,'0'0'356'0'0,"0"0"50"0"0,0 0 20 0 0,0 0-42 0 0,2 2-180 0 0,-2-1-32 0 0,1-1 0 0 0,-1 1 0 0 0,0 0 0 0 0,1-1 0 0 0,-1 1 0 0 0,0 0 0 0 0,0 0 0 0 0,0-1 0 0 0,1 1 0 0 0,-1 0 0 0 0,0 0 0 0 0,0-1 0 0 0,0 1 0 0 0,0 0 0 0 0,0 0 0 0 0,0-1 0 0 0,-1 1 0 0 0,1 0 0 0 0,0 0 0 0 0,0-1 0 0 0,0 1 0 0 0,-1 1 0 0 0,-1 0 82 0 0,1 1-1 0 0,-1-1 0 0 0,1 1 0 0 0,-1-1 1 0 0,0 1-1 0 0,-2 1 0 0 0,-6 5-87 0 0,-21 15 1 0 0,29-23-173 0 0,-14 11 6 0 0,-12 8 0 0 0,-2 0 0 0 0,-46 23 0 0 0,71-41-28 0 0,1 0 0 0 0,0 1 0 0 0,1 0-1 0 0,-1 0 1 0 0,0 0 0 0 0,-3 4 0 0 0,5-5-1007 0 0,2-2-397 0 0,0 0-1140 0 0,0 0-4248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2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8 254 10135 0 0,'0'0'231'0'0,"0"0"29"0"0,0 0 19 0 0,-1-2 37 0 0,0 1-524 0 0,0 0 336 0 0,1 0 0 0 0,-1 1 0 0 0,1-1 0 0 0,0 1-1 0 0,-1-1 1 0 0,1 0 0 0 0,-1 1 0 0 0,1-1 0 0 0,0 0 0 0 0,0 1-1 0 0,-1-1 1 0 0,1 0 0 0 0,0 1 0 0 0,0-1 0 0 0,0 0 0 0 0,0 0-1 0 0,0 1 1 0 0,0-1 0 0 0,0 0 0 0 0,0 0 0 0 0,0 1 0 0 0,0-1 0 0 0,0 0-1 0 0,0 0 1 0 0,0 1 0 0 0,1-1 0 0 0,-1 0 0 0 0,0 1 0 0 0,1-1-1 0 0,-1 0 1 0 0,0 1 0 0 0,1-1 0 0 0,-1 0 0 0 0,1 1 0 0 0,-1-1-1 0 0,2 0 1 0 0,3-4 550 0 0,1 1 0 0 0,0 0 0 0 0,1 0-1 0 0,-1 1 1 0 0,1 0 0 0 0,0 0 0 0 0,-1 0-1 0 0,13-3 1 0 0,-17 6-134 0 0,-2 0-28 0 0,13-3 83 0 0,-2 1-582 0 0,2 0-17 0 0,-2 1 0 0 0,0-1 0 0 0,2 1 0 0 0,40-2 0 0 0,-15 0 801 0 0,50 3 0 0 0,-33 1-355 0 0,8 2-446 0 0,-38-1 0 0 0,32-1 0 0 0,-1-2 0 0 0,20-2 0 0 0,-14-4 901 0 0,25-3 246 0 0,-55 8-1602 0 0,-17 0-58 0 0,0 1 1 0 0,28 1 0 0 0,-24 2 512 0 0,-14-4 0 0 0,0 0 0 0 0,77-2 1827 0 0,-56 2-1662 0 0,14 3-165 0 0,-32 0 0 0 0,1 0 0 0 0,0-1 0 0 0,-1 0 0 0 0,1-1 0 0 0,12-2 0 0 0,-10 1 0 0 0,-1 1 0 0 0,20-1 0 0 0,-14 1 0 0 0,11 1 0 0 0,2-3 0 0 0,30-3 0 0 0,11 1 0 0 0,-53 2 0 0 0,-6 2 0 0 0,-1 0 0 0 0,0 0 0 0 0,20 2 0 0 0,14 2 0 0 0,-40-3 0 0 0,12 1 0 0 0,3-4 0 0 0,42-3 0 0 0,112-3 0 0 0,-143 7 0 0 0,-22 1 0 0 0,-1 0 0 0 0,1 1 0 0 0,0 0 0 0 0,13 2 0 0 0,-17-1 0 0 0,10 1 0 0 0,-9-4 0 0 0,26 3 0 0 0,-2 1 0 0 0,-24-1 0 0 0,0-1 0 0 0,0 0 0 0 0,0-1 0 0 0,9-1 0 0 0,-6 2 0 0 0,34-9 0 0 0,-30 6 0 0 0,0 1 0 0 0,17-2 0 0 0,-20 3 0 0 0,-1 0 0 0 0,0-1 0 0 0,0 1 0 0 0,11-5 0 0 0,-9 2 0 0 0,0 2 0 0 0,0-1 0 0 0,0 1 0 0 0,1 1 0 0 0,20-1 0 0 0,-25 1 0 0 0,25 5 0 0 0,6-4 0 0 0,-27 2 0 0 0,25 0 0 0 0,-7-5 0 0 0,69-9 0 0 0,8-1 0 0 0,-36 5 0 0 0,-31 5 0 0 0,1 2 0 0 0,-9 0 0 0 0,-22 1 0 0 0,-1 1 72 0 0,-6 0 299 0 0,-1-1 117 0 0,0 0 21 0 0,0 0-66 0 0,0 0-358 0 0,0 0-406 0 0,0 0-154 0 0,0 0-33 0 0,-1-1 306 0 0,-1 0-1 0 0,1 0 1 0 0,-1 0 0 0 0,1 0 0 0 0,-1 0-1 0 0,1 0 1 0 0,0-1 0 0 0,-2-1 0 0 0,-2-1-414 0 0,-6-4-1905 0 0,-2 1-6010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2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15663 0 0,'0'0'719'0'0,"0"0"-20"0"0,0 0-306 0 0,0 0 371 0 0,0 0 209 0 0,0 0 41 0 0,-2 1-61 0 0,-7 6 1216 0 0,3 1-2014 0 0,1 3-66 0 0,2 1 175 0 0,0 0 0 0 0,1 0 0 0 0,1 0 0 0 0,0 0 1 0 0,0 15-1 0 0,0 9 127 0 0,-2 20-391 0 0,1-20 0 0 0,-11 71 0 0 0,10-90 0 0 0,-1 25 0 0 0,-3 14 0 0 0,-10 57 0 0 0,13-104 0 0 0,0-16 0 0 0,2 5 74 0 0,1 0 0 0 0,0-1 0 0 0,0 1 0 0 0,0 0 0 0 0,0-1 0 0 0,0 1 0 0 0,1-1 0 0 0,-1 1-1 0 0,1-1 1 0 0,0 1 0 0 0,-1-1 0 0 0,1 1 0 0 0,0-1 0 0 0,1 1 0 0 0,-1-1 0 0 0,0 1 0 0 0,1-1 0 0 0,-1 1 0 0 0,1-1 0 0 0,0 1 0 0 0,0 0 0 0 0,1-3-1 0 0,1-3 110 0 0,2-7-160 0 0,0 0 1 0 0,1 0 0 0 0,1 1-1 0 0,1 0 1 0 0,0 0-1 0 0,17-22 1 0 0,-10 17-24 0 0,2 0 0 0 0,0 0 0 0 0,1 2 0 0 0,27-21 0 0 0,-35 32 0 0 0,2 2 0 0 0,-1 4 0 0 0,-10 0 0 0 0,-1 0 0 0 0,1 1 0 0 0,-1-1 0 0 0,1 0 0 0 0,-1 0 0 0 0,1 1 0 0 0,-1-1 0 0 0,0 0 0 0 0,1 1 0 0 0,-1-1 0 0 0,1 1 0 0 0,-1-1 0 0 0,0 0 0 0 0,1 1 0 0 0,-1-1 0 0 0,0 1 0 0 0,0-1 0 0 0,1 1 0 0 0,0 3 0 0 0,0-1 0 0 0,0 0 0 0 0,-1 1 0 0 0,1-1 0 0 0,-1 1 0 0 0,0-1 0 0 0,0 1 0 0 0,0-1 0 0 0,-1 1 0 0 0,1-1 0 0 0,-1 1 0 0 0,1-1 0 0 0,-1 0 0 0 0,0 1 0 0 0,-3 3 0 0 0,-2 8 0 0 0,-1-1 0 0 0,-9 14 0 0 0,12-21 0 0 0,-1 1 0 0 0,-1 0 0 0 0,1-1 0 0 0,-13 13 0 0 0,16-18 0 0 0,0 1 0 0 0,0-1 0 0 0,-1 0 0 0 0,1 0 0 0 0,0-1 0 0 0,-1 1 0 0 0,0 0 0 0 0,1-1 0 0 0,-1 1 0 0 0,0-1 0 0 0,0 0 0 0 0,0 0 0 0 0,-4 1 0 0 0,0-1 0 0 0,6 0 0 0 0,0-1 0 0 0,0 1 0 0 0,0-1 0 0 0,0 1 0 0 0,0-1 0 0 0,0 0 0 0 0,0 0 0 0 0,0 1 0 0 0,0-1 0 0 0,0 0 0 0 0,0 0 0 0 0,-1 0 0 0 0,1 0 0 0 0,-2-1 0 0 0,0 1 0 0 0,-8-1 0 0 0,0-2 0 0 0,3-2 0 0 0,3-5 0 0 0,5 4 0 0 0,3 7 0 0 0,3 3 0 0 0,2 7 0 0 0,8 13 0 0 0,5 1 0 0 0,-2-5 0 0 0,8 1-133 0 0,-25-20-563 0 0,-2-1-258 0 0,0 0-56 0 0,9-8-2961 0 0,0-1 1410 0 0,-3 2-1890 0 0,-5 6-1541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2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 15663 0 0,'0'0'356'0'0,"0"0"50"0"0,0 0 20 0 0,0 0-42 0 0,2-1-250 0 0,25-16 2722 0 0,-26 15-1903 0 0,8-3 26 0 0,-1-1-152 0 0,-2 5 2676 0 0,-5 1-3492 0 0,-1 1 1 0 0,1-1-1 0 0,-1 0 0 0 0,1 0 1 0 0,-1 0-1 0 0,1 1 0 0 0,-1-1 0 0 0,1 0 1 0 0,-1 1-1 0 0,1-1 0 0 0,-1 0 1 0 0,0 1-1 0 0,1-1 0 0 0,-1 1 1 0 0,1-1-1 0 0,-1 1 0 0 0,0-1 0 0 0,1 1 1 0 0,-1-1-1 0 0,0 1 0 0 0,0-1 1 0 0,0 1-1 0 0,1 0 0 0 0,-1 17 311 0 0,-2-8-157 0 0,-1 0 0 0 0,-5 12 0 0 0,4-12-125 0 0,-18 53-300 0 0,-27 83-1263 0 0,49-144 513 0 0,0-2-13 0 0,0 0-1 0 0,0 0 0 0 0,0 0 0 0 0,0 0 964 0 0,0 0 0 0 0,0 0 1 0 0,0 0-1 0 0,1 0 0 0 0,-1 0 0 0 0,0 0 0 0 0,0 0 0 0 0,0 0 0 0 0,0 0 1 0 0,1 0-1 0 0,-1 0 0 0 0,0 0 0 0 0,0 1 0 0 0,0-1 0 0 0,1 0 0 0 0,-1 0 1 0 0,0 0-1 0 0,0 0 0 0 0,0 0 0 0 0,0 0 0 0 0,0 0 0 0 0,1 1 0 0 0,-1-1 0 0 0,0 0 1 0 0,0 0-1 0 0,0 0 0 0 0,0 0 0 0 0,0 1 0 0 0,0-1 0 0 0,1 0 0 0 0,-1 1-47 0 0,0-1-1 0 0,0 0 0 0 0,0 1 0 0 0,0-1 0 0 0,1 0 0 0 0,-1 0 0 0 0,0 1 0 0 0,1-1 0 0 0,-1 0 0 0 0,0 1 0 0 0,0-1 1 0 0,1 0-1 0 0,-1 0 0 0 0,0 0 0 0 0,1 1 0 0 0,-1-1 0 0 0,0 0 0 0 0,1 0 0 0 0,-1 0 0 0 0,1 0 0 0 0,-1 0 0 0 0,0 0 0 0 0,1 0 1 0 0,-1 0-1 0 0,1 0 0 0 0,-1 0 0 0 0,1 0 0 0 0,14 1-1928 0 0,2-3-11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21191 0 0,'0'0'480'0'0,"0"0"67"0"0,0 0 31 0 0,0 0-56 0 0,2-1-269 0 0,9-7 998 0 0,-5 1-2274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2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15663 0 0,'0'0'356'0'0,"0"0"50"0"0,0 0 20 0 0,0 0-42 0 0,0 0-180 0 0,0 0 176 0 0,0 0 107 0 0,0 0 22 0 0,0 0 3 0 0,2-1 0 0 0,14-11 512 0 0,-15 10-512 0 0,1 2-373 0 0,0 0-1 0 0,-1 0 1 0 0,1 0 0 0 0,0 0-1 0 0,-1-1 1 0 0,1 1-1 0 0,0-1 1 0 0,2 0 0 0 0,2-2 85 0 0,1 1 0 0 0,-1 1 0 0 0,12-3 0 0 0,19-6-224 0 0,-28 7 0 0 0,0 0 0 0 0,0 1 0 0 0,10-2 0 0 0,106-4 0 0 0,-112 8 0 0 0,-1 3-64 0 0,-10-3-273 0 0,-2 0-138 0 0,0 0-33 0 0,0 0-140 0 0,0 0-572 0 0,0 0-253 0 0,0 0-51 0 0,0 0-11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2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15663 0 0,'0'0'356'0'0,"0"0"50"0"0,0 0 20 0 0,0 0-42 0 0,0 0-180 0 0,0 0 176 0 0,3 1 107 0 0,9-1 228 0 0,0-1 0 0 0,-1 0 0 0 0,1-1 0 0 0,19-4 1 0 0,-18 3-394 0 0,0 0 1 0 0,0 1 0 0 0,0 0-1 0 0,16 1 1 0 0,-15 1-323 0 0,26-3-2758 0 0,-40 3-4748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2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4607 0 0,'0'0'102'0'0,"0"0"20"0"0,0 0 6 0 0,0 0 51 0 0,0 0 213 0 0,0 0 96 0 0,11 2 1045 0 0,13-1 1539 0 0,-23-1-2629 0 0,-1 0-222 0 0,0 0 166 0 0,0 0 101 0 0,0 0 21 0 0,0 0-66 0 0,0 0-222 0 0,0 0 166 0 0,0 0 101 0 0,1 2 21 0 0,0-1-480 0 0,0 1 0 0 0,0 0-1 0 0,0-1 1 0 0,1 1-1 0 0,-1-1 1 0 0,1 0 0 0 0,-1 1-1 0 0,1-1 1 0 0,-1 0-1 0 0,1 0 1 0 0,-1 0 0 0 0,1 0-1 0 0,0 0 1 0 0,0 0 0 0 0,0-1-1 0 0,-1 1 1 0 0,1 0-1 0 0,0-1 1 0 0,2 1 0 0 0,2 0 238 0 0,-1-1 1 0 0,1 1-1 0 0,0-1 1 0 0,-1 0-1 0 0,9-2 1 0 0,-12 2 204 0 0,-2 0-35 0 0,0 0 62 0 0,0 0 11 0 0,0 0-67 0 0,0-1-294 0 0,0-5-61 0 0,0 5 283 0 0,0 1 117 0 0,0 0 21 0 0,0 0-66 0 0,-1 0-294 0 0,-4-2-133 0 0,0 0-16 0 0,10-1 0 0 0,5 0 0 0 0,68-23 0 0 0,-50 20 0 0 0,12 0 2048 0 0,15 0-2048 0 0,-21 1 0 0 0,4 2 0 0 0,-28 3 0 0 0,-2 0 0 0 0,0-1 0 0 0,-15 5-1604 0 0,3-1 1048 0 0,1-1-1 0 0,0 0 0 0 0,-1 0 1 0 0,1-1-1 0 0,-1 1 0 0 0,0-1 1 0 0,1 0-1 0 0,-1 0 0 0 0,-5 1 1 0 0,-9-3-5586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3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15 101 11975 0 0,'0'0'267'0'0,"0"0"42"0"0,0 0 17 0 0,0 0-28 0 0,0-2-196 0 0,3-28 2364 0 0,-3 28-1954 0 0,0 2 0 0 0,5-12 512 0 0,-2 2-834 0 0,-3 8 244 0 0,1 0 0 0 0,-1 0 0 0 0,1 0 0 0 0,0 0 0 0 0,0 0 0 0 0,0 0 0 0 0,0 0 0 0 0,2-3 0 0 0,9-11 590 0 0,-11 15-581 0 0,-1 1-222 0 0,0 0 166 0 0,2-1 101 0 0,6-4 21 0 0,-7 4-66 0 0,-1 1-222 0 0,1 3 166 0 0,0 5-234 0 0,0 0 0 0 0,-1-1 0 0 0,0 2 0 0 0,0-1 0 0 0,-2 11 0 0 0,-10 42 534 0 0,-5-5-687 0 0,-9 34 0 0 0,23-77 0 0 0,2-13 0 0 0,1 0 0 0 0,0 0 0 0 0,0 0 0 0 0,0 0 0 0 0,0 1 0 0 0,0-1 0 0 0,0 0 0 0 0,0 0 0 0 0,0 0 0 0 0,0 0 0 0 0,0 1 0 0 0,0-1 0 0 0,0 0 0 0 0,0 0 0 0 0,0 0 0 0 0,0 1 0 0 0,0-1 0 0 0,0 0 0 0 0,0 0 0 0 0,0 0 0 0 0,0 1 0 0 0,0-1 0 0 0,0 0 0 0 0,0 0 0 0 0,0 0 0 0 0,0 0 0 0 0,1 1 0 0 0,-1-1 0 0 0,0 0 0 0 0,0 0 0 0 0,0 0 0 0 0,0 0 0 0 0,0 0 0 0 0,1 0 0 0 0,-1 1 0 0 0,0-1 0 0 0,0 0 0 0 0,0 0 0 0 0,1 0 0 0 0,9 1 0 0 0,12-6 0 0 0,-10-3 0 0 0,2 2 0 0 0,1 1 0 0 0,0 1 0 0 0,19-3 0 0 0,23 3 0 0 0,17-5 0 0 0,-69 8 11 0 0,16 1-86 0 0,-18 1-262 0 0,-3-1-138 0 0,0 0-33 0 0,0 0 65 0 0,0 0 222 0 0,0 0-166 0 0,2-14-1934 0 0,-1 13 2091 0 0,-1-1 0 0 0,1 1-1 0 0,-1-1 1 0 0,0 1 0 0 0,1-1 0 0 0,-1 1-1 0 0,0-1 1 0 0,0 1 0 0 0,0-1-1 0 0,0 1 1 0 0,0 0 0 0 0,-1-1 0 0 0,1-2-1 0 0,-12-17-4181 0 0,8 10 2876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3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22 10135 0 0,'0'0'464'0'0,"0"0"-9"0"0,2-1-223 0 0,7-12 965 0 0,-7 6 4495 0 0,-2 6-4737 0 0,0 1-290 0 0,0 0-121 0 0,0 0-28 0 0,0 0-72 0 0,-13 13 41 0 0,12-11-355 0 0,-3 3 42 0 0,1 0 1 0 0,0 0-1 0 0,0 1 1 0 0,0-1-1 0 0,1 1 1 0 0,0 0-1 0 0,0-1 1 0 0,0 1-1 0 0,-1 11 1 0 0,0 7-293 0 0,0 28 0 0 0,2-23 240 0 0,-18 170-18 0 0,14-171-350 0 0,-1-1 0 0 0,-1 0 1 0 0,-1 0-1 0 0,-2-1 1 0 0,-14 28-1 0 0,9-20-339 0 0,11-25 577 0 0,1 0-1 0 0,-2 0 1 0 0,0-1 0 0 0,0 1-1 0 0,0-1 1 0 0,-1 0 0 0 0,0 0-1 0 0,-12 11 1 0 0,16-18-360 0 0,2-1-118 0 0,0 0-22 0 0,0 0-2 0 0,0 0 0 0 0,2-2 0 0 0,3-5-1125 0 0,3-2-4502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3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11975 0 0,'0'0'267'0'0,"0"0"42"0"0,0 0 17 0 0,4 0-28 0 0,3-1-237 0 0,1-1 0 0 0,-1 0 0 0 0,1-1 0 0 0,-1 0 0 0 0,1 0-1 0 0,-1 0 1 0 0,-1-1 0 0 0,1 0 0 0 0,0 0 0 0 0,-1-1 0 0 0,0 1 0 0 0,0-2-1 0 0,0 1 1 0 0,0 0 0 0 0,-1-1 0 0 0,7-10 0 0 0,-11 14-20 0 0,9-12 940 0 0,0 0 0 0 0,-2 0 0 0 0,9-20 0 0 0,4-7 994 0 0,-15 31-1542 0 0,-1 0-1 0 0,0 0 0 0 0,6-17 0 0 0,-8 13-33 0 0,-1 0 0 0 0,0 0 0 0 0,0-15 0 0 0,-2 22-355 0 0,1 4-44 0 0,-1 0 0 0 0,0 0 0 0 0,0 0 0 0 0,0 0 0 0 0,0 0 0 0 0,0 0 0 0 0,0 0 0 0 0,-1 0 0 0 0,-1-5 0 0 0,0 1 0 0 0,2 7 0 0 0,0 0 0 0 0,0-1 0 0 0,0 1 0 0 0,0 0 0 0 0,0-1 0 0 0,0 1 0 0 0,-1 0 0 0 0,1-1 0 0 0,0 1 0 0 0,0 0 0 0 0,0 0 0 0 0,0-1 0 0 0,0 1 0 0 0,0 0 0 0 0,-1 0 0 0 0,1-1 0 0 0,0 1 0 0 0,0 0 0 0 0,-1 0 0 0 0,1-1 0 0 0,0 1 0 0 0,0 0 0 0 0,0 0 0 0 0,-1 0 0 0 0,1-1 0 0 0,-5 5 0 0 0,-2 11 0 0 0,7-15 0 0 0,-17 60 0 0 0,6-17 0 0 0,-28 133 0 0 0,32-90 0 0 0,3-27 0 0 0,3-55 0 0 0,1 1 0 0 0,0-1 0 0 0,0 0 0 0 0,1 0 0 0 0,-1 0 0 0 0,2 4 0 0 0,0 8 0 0 0,-4-5 0 0 0,5-4 72 0 0,-2-7 4 0 0,0-1-1 0 0,0 0 0 0 0,0 1 1 0 0,0-1-1 0 0,0 0 1 0 0,0 0-1 0 0,0 0 1 0 0,-1 0-1 0 0,1 0 1 0 0,0-1-1 0 0,-1 2-46 0 0,9-14 541 0 0,-7 9-461 0 0,1-1 1 0 0,0 1-1 0 0,0 0 1 0 0,6-6-1 0 0,9-11-109 0 0,1 2 0 0 0,0 0 0 0 0,45-34 0 0 0,-55 47 0 0 0,0 1 0 0 0,1 0 0 0 0,-1 1 0 0 0,1 0 0 0 0,21-7 0 0 0,-18 9 0 0 0,-1 4 0 0 0,-12-1 0 0 0,0 0 0 0 0,1 1 0 0 0,-1-1 0 0 0,1 0 0 0 0,-1 1 0 0 0,1-1 0 0 0,-1 0 0 0 0,0 1 0 0 0,1-1 0 0 0,-1 1 0 0 0,0-1 0 0 0,1 0 0 0 0,-1 1 0 0 0,0-1 0 0 0,0 1 0 0 0,1-1 0 0 0,-1 1 0 0 0,0-1 0 0 0,0 1 0 0 0,0 0 0 0 0,1 2 0 0 0,-1 0 0 0 0,-1 0 0 0 0,1 1 0 0 0,0-1 0 0 0,-1 0 0 0 0,0 0 0 0 0,1 0 0 0 0,-1 0 0 0 0,0-1 0 0 0,-1 1 0 0 0,1 0 0 0 0,0 0 0 0 0,-1 0 0 0 0,0-1 0 0 0,1 1 0 0 0,-1-1 0 0 0,0 0 0 0 0,0 1 0 0 0,-3 1 0 0 0,-2 3 0 0 0,-1 0 0 0 0,0 0 0 0 0,0-1 0 0 0,-14 8 0 0 0,16-11 0 0 0,0 0 0 0 0,1 0 0 0 0,-11 2 0 0 0,-2 2 0 0 0,17-7 0 0 0,-6 4 0 0 0,13 6 0 0 0,15 8 0 0 0,-14-10 0 0 0,16 14 0 0 0,-12-13 0 0 0,-7-5 0 0 0,5 16 0 0 0,-2-12-201 0 0,-6-6-850 0 0,-1-2-385 0 0,0 0-78 0 0,0 0-20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3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40 264 11975 0 0,'0'0'267'0'0,"0"0"42"0"0,0 0 17 0 0,2 0-28 0 0,6 1-126 0 0,-6 0 204 0 0,-2-1 111 0 0,0 0 22 0 0,3 0 3 0 0,6 0 0 0 0,-6 0 0 0 0,-3 0 0 0 0,2-2 0 0 0,20-9 528 0 0,-1-2 0 0 0,0-1 0 0 0,-1-1 0 0 0,-1 0 0 0 0,21-21 0 0 0,-34 28-750 0 0,1 0 1 0 0,-1-1-1 0 0,-1 1 0 0 0,1-1 1 0 0,-2-1-1 0 0,7-15 0 0 0,-9 20-285 0 0,0 1-4 0 0,0-1 1 0 0,0 0-1 0 0,-1 1 0 0 0,0-1 1 0 0,0 0-1 0 0,0 0 1 0 0,0-7-1 0 0,-1 12-1 0 0,0-12 0 0 0,-5 3 0 0 0,-6 3 0 0 0,8 4 0 0 0,2 2 0 0 0,0-1 0 0 0,0 1 0 0 0,-1-1 0 0 0,1 1 0 0 0,0 0 0 0 0,0-1 0 0 0,0 1 0 0 0,-1 0 0 0 0,1 0 0 0 0,0 0 0 0 0,0 0 0 0 0,-1 0 0 0 0,1 0 0 0 0,0 0 0 0 0,-2 1 0 0 0,-5 0 0 0 0,0 0 0 0 0,0 0 0 0 0,0 1 0 0 0,0 1 0 0 0,0-1 0 0 0,0 1 0 0 0,-11 6 0 0 0,2-1 0 0 0,11-4 0 0 0,-1 0 0 0 0,1 0 0 0 0,0 1 0 0 0,1 0 0 0 0,-1 0 0 0 0,1 0 0 0 0,0 1 0 0 0,-6 7 0 0 0,-11 12 0 0 0,16-18 0 0 0,0 1 0 0 0,0-1 0 0 0,1 1 0 0 0,0 1 0 0 0,1-1 0 0 0,-6 13 0 0 0,4-5 0 0 0,-4 13 0 0 0,9-27 0 0 0,1 0 0 0 0,0 0 0 0 0,0 1 0 0 0,0-1 0 0 0,1 0 0 0 0,-1 0 0 0 0,0 1 0 0 0,2 3 0 0 0,1 8 0 0 0,-3-12 0 0 0,0 0 0 0 0,0 0 0 0 0,0 0 0 0 0,0 0 0 0 0,1-1 0 0 0,-1 1 0 0 0,1 0 0 0 0,-1 0 0 0 0,1 0 0 0 0,-1 0 0 0 0,1-1 0 0 0,0 1 0 0 0,0 0 0 0 0,0-1 0 0 0,0 1 0 0 0,0 0 0 0 0,2 1 0 0 0,3 4 0 0 0,-3-2 0 0 0,0-1 0 0 0,1 0 0 0 0,-1 0 0 0 0,1 0 0 0 0,0-1 0 0 0,0 1 0 0 0,1-1 0 0 0,-1 0 0 0 0,1 0 0 0 0,-1 0 0 0 0,1-1 0 0 0,0 0 0 0 0,7 3 0 0 0,-3-2 0 0 0,-1-1 0 0 0,0 0 0 0 0,1 0 0 0 0,-1-1 0 0 0,1 0 0 0 0,-1 0 0 0 0,15-1 0 0 0,-11-2-663 0 0,0 1-1 0 0,-1-2 1 0 0,1 1-1 0 0,10-5 0 0 0,-17 5 331 0 0,-1 0-1 0 0,1 0 0 0 0,-1 0 0 0 0,0 0 0 0 0,0-1 1 0 0,0 0-1 0 0,0 0 0 0 0,0 0 0 0 0,0 0 0 0 0,-1 0 1 0 0,0-1-1 0 0,5-5 0 0 0,0-5-1713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3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 11975 0 0,'0'0'267'0'0,"0"0"42"0"0,0 0 17 0 0,0 0-28 0 0,0 0-126 0 0,0 0 204 0 0,-3-4-363 0 0,3 2 2306 0 0,2 3 5128 0 0,0 0-7446 0 0,0 1 0 0 0,1-1 1 0 0,-1 0-1 0 0,0 1 0 0 0,1-1 1 0 0,-1-1-1 0 0,1 1 0 0 0,0 0 0 0 0,-1 0 1 0 0,1-1-1 0 0,-1 0 0 0 0,4 1 1 0 0,4 0-2 0 0,-2 0 181 0 0,-1 0 0 0 0,1-1-1 0 0,0 0 1 0 0,0 0 0 0 0,-1-1 0 0 0,15-2 0 0 0,13-2 585 0 0,17-3-1151 0 0,-49 8 97 0 0,0 0-1 0 0,0-1 1 0 0,0 1 0 0 0,0-1 0 0 0,0 0 0 0 0,0 0-1 0 0,0 0 1 0 0,0 0 0 0 0,0 0 0 0 0,0-1 0 0 0,-1 0-1 0 0,6-3 1 0 0,-5-6-5269 0 0,-3 11 3510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3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0-180 0 0,0 0 176 0 0,2 2 107 0 0,4 6 22 0 0,-4-5 3 0 0,-2-3 0 0 0,4 14 512 0 0,-3-8-900 0 0,-1 0 0 0 0,0 0 1 0 0,0 0-1 0 0,-2 11 0 0 0,-1 15-65 0 0,4-9 600 0 0,-1-14-463 0 0,0-1-1 0 0,0 1 1 0 0,1 0-1 0 0,1-1 1 0 0,-1 1-1 0 0,1-1 1 0 0,1 1-1 0 0,6 14 1 0 0,-3-10 1244 0 0,0-2-1291 0 0,5-3-133 0 0,-8-6 22 0 0,1-1 0 0 0,-1 0-1 0 0,1 0 1 0 0,-1 0 0 0 0,1-1-1 0 0,-1 1 1 0 0,1-1 0 0 0,0 0 0 0 0,-1 0-1 0 0,1 0 1 0 0,0 0 0 0 0,-1-1-1 0 0,6-1 1 0 0,2-1 290 0 0,0-1-1 0 0,19-10 1 0 0,-20 9-194 0 0,1 0 1 0 0,-1 1-1 0 0,12-3 0 0 0,-9 5-134 0 0,-11 2 0 0 0,0 0 0 0 0,-1 0 0 0 0,1 0 0 0 0,-1-1 0 0 0,1 1 0 0 0,0 0 0 0 0,-1-1 0 0 0,1 1 0 0 0,-1-1 0 0 0,1 1 0 0 0,1-2 0 0 0,-1 1 0 0 0,-1 1 0 0 0,0 0 0 0 0,0-1 0 0 0,1 1 0 0 0,-1 0 0 0 0,0 0 0 0 0,0 0 0 0 0,1 0 0 0 0,-1 0 0 0 0,0 0 0 0 0,1 0 0 0 0,-1 0 0 0 0,2 1 0 0 0,14 1 12 0 0,-14 0-17 0 0,-1-1-66 0 0,0 0-266 0 0,-2-1-138 0 0,0 0-33 0 0,0 0-72 0 0,0 0-285 0 0,0 0-126 0 0,0 0-29 0 0,0 0-4 0 0,0 0 0 0 0,0 0 0 0 0,0 0-682 0 0,0 0-2868 0 0,0 0-1226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15663 0 0,'0'0'356'0'0,"0"0"50"0"0,0 0 20 0 0,0 0-42 0 0,0 0-180 0 0,0 0 176 0 0,0 0 107 0 0,0 0 22 0 0,0 0 3 0 0,0 0 0 0 0,0 0 0 0 0,0 0 0 0 0,0 0 0 0 0,0 0 0 0 0,0 0 0 0 0,0 2 0 0 0,-22 120 96 0 0,2 4-165 0 0,-3 34 693 0 0,10-55-667 0 0,6-25-533 0 0,6-78-273 0 0,-1-2-138 0 0,-20-1-476 0 0,21 1 942 0 0,0 0-1 0 0,-1 0 0 0 0,1 0 0 0 0,-1 0 0 0 0,1 0 0 0 0,-1 0 0 0 0,1 0 0 0 0,-1 0 0 0 0,1 0 0 0 0,-1-1 0 0 0,1 1 0 0 0,-1 0 0 0 0,1-1 0 0 0,0 0 0 0 0,-1 1 1 0 0,1-1-1 0 0,-2 0 0 0 0,-3-3-254 0 0,3 4-201 0 0,-1-1-62 0 0,0-2-4757 0 0,-2-2-1195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3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10135 0 0,'0'0'464'0'0,"0"0"-9"0"0,0 0-223 0 0,0 0 156 0 0,2 1 100 0 0,1-1-232 0 0,0 0-1 0 0,0 0 1 0 0,0 0 0 0 0,0 0 0 0 0,0 0-1 0 0,0-1 1 0 0,0 1 0 0 0,0-1 0 0 0,3-1-1 0 0,-3 2-86 0 0,1-1-1 0 0,-1 1 1 0 0,1 0-1 0 0,-1-1 0 0 0,1 1 1 0 0,-1 1-1 0 0,1-1 1 0 0,-1 1-1 0 0,6 1 0 0 0,-4-1-6 0 0,-1-1 0 0 0,0 1 0 0 0,1 0 0 0 0,-1-1 0 0 0,6 0 0 0 0,50-2 582 0 0,-43 2-418 0 0,0 0 0 0 0,0-1 0 0 0,19-4 0 0 0,-9 0 328 0 0,1 2 0 0 0,28-1 0 0 0,12 0-496 0 0,-3 1 1269 0 0,-42 3-1152 0 0,26-3-1 0 0,4 0-285 0 0,-42 3 302 0 0,0 0-1 0 0,1 0 0 0 0,-1-2 0 0 0,18-3 0 0 0,-7 0-87 0 0,0 0-1 0 0,36-2 1 0 0,-51 6-203 0 0,-1 0 0 0 0,0 0 0 0 0,0-1 0 0 0,9-4 0 0 0,18-4 0 0 0,-12 6 0 0 0,30-4 0 0 0,46-3 0 0 0,-19 3 0 0 0,-44 3 0 0 0,8-2 1016 0 0,64-19 0 0 0,-98 24-1000 0 0,-4 1-16 0 0,-1 1 0 0 0,0-1 0 0 0,0 1 0 0 0,0 0 0 0 0,0 0 0 0 0,6 1 0 0 0,14 0 0 0 0,34-9 0 0 0,122-18 0 0 0,-168 25 0 0 0,1 0 0 0 0,14 1 0 0 0,17-2 0 0 0,9-3 0 0 0,89 1 0 0 0,-86 3 0 0 0,106-16 0 0 0,-99 11 0 0 0,13-2 0 0 0,29-5 0 0 0,-80 12 443 0 0,-21 1 45 0 0,-3 0 21 0 0,1 0-66 0 0,7 4-358 0 0,-6-4-406 0 0,-4 3-154 0 0,1-1 309 0 0,-1 1 50 0 0,-14 6-702 0 0,12-7 533 0 0,0 0 0 0 0,1-1 0 0 0,-1 1 1 0 0,0-1-1 0 0,0 0 0 0 0,0 0 0 0 0,-1-1 0 0 0,1 1 0 0 0,0-1 0 0 0,0 0 0 0 0,0 0 0 0 0,0 0 1 0 0,-1-1-1 0 0,-5-1 0 0 0,-3-2-1250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3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66 13823 0 0,'0'0'315'0'0,"0"0"45"0"0,0 0 21 0 0,2-2-49 0 0,-1 0-285 0 0,0 1-43 0 0,-1 0 0 0 0,1 0-1 0 0,-1 0 1 0 0,1 0 0 0 0,-1 0 0 0 0,1 0 0 0 0,-1 0 0 0 0,0 0 0 0 0,1 0 0 0 0,-1 0-1 0 0,0 0 1 0 0,0 0 0 0 0,0 0 0 0 0,0 0 0 0 0,0 0 0 0 0,0 0 0 0 0,0 0 0 0 0,0 0-1 0 0,0-1 1 0 0,-1 0 257 0 0,0 0 0 0 0,1 0-1 0 0,-1 0 1 0 0,1 0 0 0 0,-1 0 0 0 0,1 0-1 0 0,0 1 1 0 0,0-1 0 0 0,0-4-1 0 0,-1-1 1593 0 0,0 5-1309 0 0,1 2-28 0 0,0-1-350 0 0,0 1-1 0 0,-1-1 0 0 0,1 1 1 0 0,0-1-1 0 0,0 1 1 0 0,-1-1-1 0 0,1 1 1 0 0,0-1-1 0 0,-1 1 0 0 0,1-1 1 0 0,-1 1-1 0 0,1-1 1 0 0,0 1-1 0 0,-1-1 0 0 0,0 0 1 0 0,0 2-166 0 0,0-1 1 0 0,1 1 0 0 0,-1-1-1 0 0,1 0 1 0 0,-1 1-1 0 0,0-1 1 0 0,1 1 0 0 0,-1-1-1 0 0,1 1 1 0 0,-1 0-1 0 0,1-1 1 0 0,0 1 0 0 0,-1-1-1 0 0,1 1 1 0 0,0 0-1 0 0,-1-1 1 0 0,1 1 0 0 0,0 0-1 0 0,0 0 1 0 0,-1-1-1 0 0,1 1 1 0 0,0 0-1 0 0,0 0 1 0 0,0-1 0 0 0,0 1-1 0 0,0 1 1 0 0,0 1 0 0 0,-1 8-1 0 0,-2 7 0 0 0,-8 32 0 0 0,8-38 0 0 0,0 0 0 0 0,0 17 0 0 0,-3 15 0 0 0,3-31 0 0 0,-5 17 0 0 0,2 1 0 0 0,1-1 0 0 0,-2 43 0 0 0,7-61 0 0 0,-1 0 0 0 0,-4 22 0 0 0,5-33 0 0 0,0 0 0 0 0,0-1 0 0 0,0 1 0 0 0,-1 0 0 0 0,1 0 0 0 0,0-1 0 0 0,0 1 0 0 0,0 0 0 0 0,0-1 0 0 0,0 1 0 0 0,1 0 0 0 0,-1 0 0 0 0,0-1 0 0 0,1 2 0 0 0,-1 1 0 0 0,1-1 0 0 0,-1 0 0 0 0,1 1 0 0 0,-1-1 0 0 0,0 1 0 0 0,0-1 0 0 0,0 0 0 0 0,0 1 0 0 0,0 3 0 0 0,1-12 155 0 0,1 0 0 0 0,0 1 0 0 0,0-1 1 0 0,0 1-1 0 0,5-9 0 0 0,15-14 195 0 0,0 1 1 0 0,45-41-1 0 0,-42 43-284 0 0,-12 13-66 0 0,1 1 0 0 0,1 0 0 0 0,27-14 0 0 0,7-5 0 0 0,-3 0 0 0 0,-33 23 0 0 0,-12 7 0 0 0,-1 0 0 0 0,1-1 0 0 0,-1 1 0 0 0,1 0 0 0 0,0 0 0 0 0,-1 0 0 0 0,1 0 0 0 0,-1-1 0 0 0,1 1 0 0 0,0 0 0 0 0,-1 0 0 0 0,1 0 0 0 0,0 0 0 0 0,-1 1 0 0 0,1-1 0 0 0,0 0 0 0 0,-1 0 0 0 0,2 0 0 0 0,-1 2 0 0 0,0-1 0 0 0,0 0 0 0 0,-1 0 0 0 0,1 0 0 0 0,0 0 0 0 0,0 1 0 0 0,-1-1 0 0 0,1 0 0 0 0,-1 0 0 0 0,1 1 0 0 0,-1-1 0 0 0,0 1 0 0 0,0-1 0 0 0,1 0 0 0 0,-1 1 0 0 0,0-1 0 0 0,0 1 0 0 0,0-1 0 0 0,0 0 0 0 0,0 1 0 0 0,-1-1 0 0 0,1 1 0 0 0,0-1 0 0 0,-1 2 0 0 0,-12 38 0 0 0,12-39 0 0 0,-7 14 0 0 0,0 0 0 0 0,-1-1 0 0 0,-1-1 0 0 0,-18 23 0 0 0,25-33 0 0 0,-4 3 0 0 0,1-1 0 0 0,-1 0 0 0 0,0 0 0 0 0,0 0 0 0 0,-1-1 0 0 0,0 0 0 0 0,0-1 0 0 0,0 0 0 0 0,-11 4 0 0 0,14-6 0 0 0,-5 2 0 0 0,-1-4 0 0 0,0-6 0 0 0,10 4 0 0 0,0 0 0 0 0,0 0 0 0 0,0 0 0 0 0,0 0 0 0 0,0 0 0 0 0,0-1 0 0 0,1 1 0 0 0,-1 0 0 0 0,1 0 0 0 0,0-1 0 0 0,-1 1 0 0 0,1 0 0 0 0,0 0 0 0 0,1-3 0 0 0,2-5 0 0 0,5 2 0 0 0,-8 8 0 0 0,1-1 0 0 0,-1 1 0 0 0,1 0 0 0 0,-1 0 0 0 0,1-1 0 0 0,-1 1 0 0 0,1 0 0 0 0,0 0 0 0 0,-1 0 0 0 0,1 0 0 0 0,-1-1 0 0 0,1 1 0 0 0,0 0 0 0 0,-1 0 0 0 0,1 0 0 0 0,-1 0 0 0 0,2 1 0 0 0,0 1 0 0 0,1 0 0 0 0,-1 0 0 0 0,0 1 0 0 0,0-1 0 0 0,0 1 0 0 0,0-1 0 0 0,-1 1 0 0 0,1 0 0 0 0,-1-1 0 0 0,3 7 0 0 0,3 6 0 0 0,-1-6 0 0 0,-1 0 0 0 0,6 14 0 0 0,0-2 0 0 0,-8-17-22 0 0,3 7-650 0 0,1-1 0 0 0,0 0 0 0 0,1 0 1 0 0,0 0-1 0 0,0-1 0 0 0,11 8 0 0 0,-17-15-1488 0 0,-2-2-2683 0 0,0 0-1149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3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17503 0 0,'0'0'399'0'0,"0"0"60"0"0,0 0 21 0 0,0 0-59 0 0,0 0-204 0 0,0 0 170 0 0,0 0 101 0 0,-3 8 533 0 0,0 4-783 0 0,0 1 1 0 0,0-1-1 0 0,1 0 0 0 0,1 1 0 0 0,0 0 0 0 0,1-1 1 0 0,0 1-1 0 0,3 21 0 0 0,0-11-228 0 0,-3-18-136 0 0,0-1-1 0 0,1 1 1 0 0,-1 0-1 0 0,1-1 0 0 0,1 1 1 0 0,1 6-1 0 0,-2-9-3 0 0,0 0-475 0 0,0 0 0 0 0,-1 0 1 0 0,1-1-1 0 0,0 1 1 0 0,0 0-1 0 0,0-1 0 0 0,1 1 1 0 0,-1 0-1 0 0,0-1 1 0 0,3 2-1 0 0,5 5-1442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3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51 260 4607 0 0,'0'0'102'0'0,"0"0"20"0"0,0 0 6 0 0,0 0 119 0 0,0 0 500 0 0,0 0 223 0 0,0 0 44 0 0,0 0-61 0 0,0 0-288 0 0,0 0-121 0 0,0 0-28 0 0,0 0-4 0 0,0 0 0 0 0,0 0 0 0 0,0 0 0 0 0,0 0 0 0 0,0 0 0 0 0,0 0 0 0 0,0 0 0 0 0,0 0-68 0 0,1-1-289 0 0,0 0-115 0 0,0-1-1 0 0,0 1 1 0 0,0 0 0 0 0,0 0-1 0 0,0 0 1 0 0,-1-1 0 0 0,1 1 0 0 0,-1 0-1 0 0,1 0 1 0 0,-1-1 0 0 0,1 1-1 0 0,-1-1 1 0 0,0 1 0 0 0,1 0-1 0 0,-1-1 1 0 0,0-2 0 0 0,0 0 233 0 0,1 2 236 0 0,-2-4-10 0 0,2-2-392 0 0,8-13-33 0 0,-7 16 124 0 0,0-1 154 0 0,1 0 1 0 0,-1 0-1 0 0,-1-1 1 0 0,2-8-1 0 0,5-14-261 0 0,-6 25 61 0 0,-1-1 0 0 0,1 0-1 0 0,-1 0 1 0 0,0 0 0 0 0,0-1 0 0 0,0 1-1 0 0,-1 0 1 0 0,0 0 0 0 0,0 0 0 0 0,0 0 0 0 0,-1-1-1 0 0,-1-4 1 0 0,0-2-152 0 0,3 11 0 0 0,-1 0 0 0 0,0 0 0 0 0,0 1 0 0 0,0-1 0 0 0,1 0 0 0 0,-1 0 0 0 0,0 1 0 0 0,0-1 0 0 0,0 0 0 0 0,0 0 0 0 0,0 1 0 0 0,0-1 0 0 0,-1 0 0 0 0,1 1 0 0 0,0-1 0 0 0,0 0 0 0 0,-1-1 0 0 0,-2-8 0 0 0,1 1 72 0 0,1 7 299 0 0,1 2 117 0 0,0 0 21 0 0,0 0-66 0 0,1 2-294 0 0,4 12-135 0 0,-3-7-11 0 0,-2 15-4 0 0,1-3 1 0 0,-1-1 0 0 0,0 1 0 0 0,-1 0 0 0 0,-1-1 0 0 0,-1 1 0 0 0,-1-1 0 0 0,0 0 0 0 0,-2 0 0 0 0,-11 27 0 0 0,-20 46 0 0 0,31-77 0 0 0,-1-3 0 0 0,0 0 0 0 0,2-2-64 0 0,4-7-273 0 0,1-2-138 0 0,0 0-33 0 0,0 0-140 0 0,0 0-572 0 0,0 0-253 0 0,0 0-972 0 0,0 0-3697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3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21191 0 0,'0'0'480'0'0,"0"0"67"0"0,0 0 31 0 0,0 0-56 0 0,-1 1-341 0 0,-5 7-161 0 0,0-1 52 0 0,4-6 299 0 0,2-1 117 0 0,0 0 21 0 0,0 0-66 0 0,0 0-1429 0 0,0 0-4901 0 0,0 0-2075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4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13823 0 0,'0'0'315'0'0,"0"0"45"0"0,0 0 21 0 0,0 0-49 0 0,1-2-220 0 0,8-13 71 0 0,-6 12-99 0 0,3 0 584 0 0,2-4-157 0 0,0-1 1 0 0,-1 1-1 0 0,1-1 1 0 0,6-11-1 0 0,-12 17-375 0 0,0-1-1 0 0,1 1 0 0 0,-1-1 1 0 0,1 1-1 0 0,0 0 1 0 0,-1 0-1 0 0,7-4 0 0 0,-1 1 318 0 0,-7 5-405 0 0,-1-1-1 0 0,1 1 0 0 0,-1-1 0 0 0,0 1 1 0 0,1-1-1 0 0,-1 0 0 0 0,1 1 1 0 0,-1-1-1 0 0,0 1 0 0 0,0-1 1 0 0,1 1-1 0 0,-1-1 0 0 0,0 0 1 0 0,0 1-1 0 0,0-1 0 0 0,0 0 1 0 0,0 0-1 0 0,1-4 125 0 0,24-39 1364 0 0,-21 38-1384 0 0,0-1 1 0 0,0 1-1 0 0,6-7 0 0 0,-5 7-152 0 0,0 0 0 0 0,-1 0-1 0 0,4-9 1 0 0,18-29 716 0 0,-12 23 8 0 0,-4 9-298 0 0,-8 9-394 0 0,1 0 0 0 0,-1 0 0 0 0,0 0-1 0 0,0 0 1 0 0,0 0 0 0 0,0-1-1 0 0,2-5 1 0 0,-3 7 339 0 0,-1 2 117 0 0,0 0 21 0 0,-9 2 83 0 0,1 3-576 0 0,2 2-235 0 0,1 0-1 0 0,1 0 0 0 0,-1 0 1 0 0,1 1-1 0 0,1-1 1 0 0,-1 1-1 0 0,1 0 1 0 0,-2 9-1 0 0,-1 9 214 0 0,0 0 0 0 0,-2 29-1 0 0,1-8 10 0 0,7-45-3 0 0,-1 1 0 0 0,1-1 0 0 0,0 1 0 0 0,0 0 0 0 0,0-1 0 0 0,0 1 0 0 0,1 4 0 0 0,5 4 0 0 0,-2-8 0 0 0,12 19 0 0 0,-7-15 0 0 0,-5-5 0 0 0,8 2 0 0 0,-7-4 0 0 0,1 0 0 0 0,0-1 0 0 0,0 1 0 0 0,0-1 0 0 0,-1 0 0 0 0,1-1 0 0 0,0 0 0 0 0,8-3 0 0 0,20-6 0 0 0,-26 9 0 0 0,0-1 0 0 0,0 1 0 0 0,0-2 0 0 0,0 1 0 0 0,-1-1 0 0 0,0 0 0 0 0,0-1 0 0 0,0 0 0 0 0,0 0 0 0 0,-1 0 0 0 0,1-1 0 0 0,6-8 0 0 0,0 1 0 0 0,-9 10 0 0 0,-1-1 0 0 0,0 1 0 0 0,0 0 0 0 0,4-7 0 0 0,20-33 0 0 0,-26 42 21 0 0,0 0 142 0 0,-1-1 0 0 0,1 0 0 0 0,0 1 0 0 0,0-1 0 0 0,0 1 0 0 0,0 0 0 0 0,1-1 0 0 0,-1 1-1 0 0,0 0 1 0 0,1 0 0 0 0,1-2 0 0 0,7 1-147 0 0,-10 2-16 0 0,1 0 0 0 0,0 0 0 0 0,-1 1 0 0 0,1-1 0 0 0,0 0 0 0 0,-1 0 0 0 0,1 1 0 0 0,0-1 0 0 0,-1 0 0 0 0,1 1 0 0 0,0-1 0 0 0,-1 1 0 0 0,1-1 0 0 0,-1 1 0 0 0,1 0 0 0 0,2 2-113 0 0,-1 1 1 0 0,0-1-1 0 0,0 1 0 0 0,0 0 1 0 0,-1 0-1 0 0,1 0 0 0 0,-1 0 1 0 0,0 0-1 0 0,0 0 0 0 0,0 0 1 0 0,-1 0-1 0 0,1 9 0 0 0,4 18-398 0 0,0-7 495 0 0,-1-11 16 0 0,5-4 0 0 0,5-5 0 0 0,6-3 0 0 0,-15-3 0 0 0,-1 0 0 0 0,6-2 0 0 0,1 0 0 0 0,-1 0 0 0 0,0-1 0 0 0,-1-1 0 0 0,1 0 0 0 0,-1 0 0 0 0,0 0 0 0 0,0-1 0 0 0,11-13 0 0 0,-13 13 241 0 0,1 1 0 0 0,-1 0 0 0 0,16-9 0 0 0,15-12 622 0 0,-30 22-714 0 0,4 10-133 0 0,-3 5-80 0 0,-8-9-17 0 0,0 1 0 0 0,0 0 0 0 0,0 0-1 0 0,0 0 1 0 0,0 0 0 0 0,-1 0 0 0 0,1 0 0 0 0,-1 0 0 0 0,1 4 0 0 0,5 28-1020 0 0,-1-22 1085 0 0,4-1 16 0 0,1-3 0 0 0,4-6 0 0 0,-1-4 0 0 0,-2-4 0 0 0,-3-3 0 0 0,13-28 0 0 0,-18 31 0 0 0,0 0 0 0 0,0 0 0 0 0,1 1 0 0 0,0-1 0 0 0,0 1 0 0 0,0 0 0 0 0,1 0 0 0 0,0 0 0 0 0,0 0 0 0 0,7-4 0 0 0,2-1 300 0 0,-8 5 15 0 0,1 0-1 0 0,0 1 0 0 0,13-7 0 0 0,-19 11-314 0 0,1-1 0 0 0,0 1 0 0 0,0 0 0 0 0,0-1 0 0 0,0 1 0 0 0,0 0 0 0 0,0 0 0 0 0,0 0 0 0 0,0 0 0 0 0,0 1 0 0 0,0-1 0 0 0,0 1 0 0 0,0-1 0 0 0,0 1 0 0 0,0 0-1 0 0,0-1 1 0 0,0 1 0 0 0,-1 0 0 0 0,1 0 0 0 0,0 0 0 0 0,3 3 0 0 0,8 4 1 0 0,-9-5-67 0 0,0 0 0 0 0,0 0 0 0 0,0 0-1 0 0,0 1 1 0 0,-1-1 0 0 0,1 1-1 0 0,-1 0 1 0 0,0 0 0 0 0,0 0 0 0 0,0 0-1 0 0,-1 1 1 0 0,0-1 0 0 0,1 1-1 0 0,-2-1 1 0 0,1 1 0 0 0,0 0 0 0 0,-1 0-1 0 0,0 0 1 0 0,0 0 0 0 0,0 9-1 0 0,0-9-65 0 0,-1-3 130 0 0,1 0-1 0 0,-1-1 1 0 0,0 1-1 0 0,0 0 0 0 0,0-1 1 0 0,0 1-1 0 0,0 0 1 0 0,0-1-1 0 0,-1 1 1 0 0,1 0-1 0 0,0-1 1 0 0,-2 3-1 0 0,-1 9 3 0 0,1-4 18 0 0,5-7-1 0 0,3-5-192 0 0,-2 0-361 0 0,0 0-1 0 0,1 0 1 0 0,-2 0-1 0 0,1-1 1 0 0,5-5 0 0 0,4-5-5336 0 0,1 0-1210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4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176 516 13823 0 0,'0'0'630'0'0,"2"-1"-13"0"0,18-12-401 0 0,-16 11 105 0 0,-1 0 0 0 0,1 0 1 0 0,-1-1-1 0 0,1 1 0 0 0,-1-1 0 0 0,0 0 0 0 0,0 0 0 0 0,4-4 1 0 0,-5 5-3 0 0,0-1 1 0 0,0 0-1 0 0,0 1 1 0 0,-1-1 0 0 0,1 0-1 0 0,-1 0 1 0 0,1 0 0 0 0,-1 0-1 0 0,0 0 1 0 0,0 0 0 0 0,0 0-1 0 0,-1 0 1 0 0,1-1-1 0 0,-1 1 1 0 0,0 0 0 0 0,1 0-1 0 0,-2-1 1 0 0,1 1 0 0 0,0 0-1 0 0,-1 0 1 0 0,1-1 0 0 0,-1 1-1 0 0,0 0 1 0 0,0 0-1 0 0,-3-6 1 0 0,4 8 192 0 0,0 1-68 0 0,-2-1-289 0 0,-20-15-138 0 0,12 10-17 0 0,3 5 0 0 0,1 0 0 0 0,0 1 0 0 0,-1 0 0 0 0,1 0 0 0 0,-1 0 0 0 0,1 1 0 0 0,-1 0 0 0 0,1 0 0 0 0,0 1 0 0 0,0-1 0 0 0,0 1 0 0 0,-1 1 0 0 0,-10 5 0 0 0,8 0 0 0 0,-1 0 0 0 0,1 0 0 0 0,-11 14 0 0 0,0-1 0 0 0,15-15 0 0 0,1 0 0 0 0,-1 1 0 0 0,1-1 0 0 0,0 1 0 0 0,1 0 0 0 0,0 0 0 0 0,0 0 0 0 0,-3 11 0 0 0,6-16 0 0 0,-1 0 0 0 0,0 0 0 0 0,1 0 0 0 0,-1 0 0 0 0,1 0 0 0 0,0 1 0 0 0,0-1 0 0 0,0 0 0 0 0,0 0 0 0 0,0 0 0 0 0,0 1 0 0 0,0-1 0 0 0,1 3 0 0 0,1 0-64 0 0,1 7-748 0 0,-3-9 304 0 0,2-1 65 0 0,7 8 294 0 0,3-3 133 0 0,-8-5 16 0 0,7 1 0 0 0,17-7 0 0 0,-15 2 0 0 0,-1-2 0 0 0,1 1 0 0 0,-1-1 0 0 0,0-1 0 0 0,0 0 0 0 0,-1-1 0 0 0,1 0 0 0 0,-1-1 0 0 0,18-14 0 0 0,-13 7 0 0 0,0-1 0 0 0,-1 0 0 0 0,-1-1 0 0 0,0-1 0 0 0,12-20 0 0 0,2-4 494 0 0,-2-1 0 0 0,-2-2 0 0 0,19-47 0 0 0,-34 68-150 0 0,-1 0 0 0 0,-1-1 0 0 0,-1 1 0 0 0,-1-1 0 0 0,3-45 0 0 0,-8 61-344 0 0,0 8 0 0 0,0 0 0 0 0,-1 0 0 0 0,1-1 0 0 0,0 1 0 0 0,0 0 0 0 0,0 0 0 0 0,0-1 0 0 0,-1 1 0 0 0,1 0 0 0 0,0 0 0 0 0,0-1 0 0 0,0 1 0 0 0,-1 0 0 0 0,1 0 0 0 0,0 0 0 0 0,0 0 0 0 0,-1-1 0 0 0,1 1 0 0 0,0 0 0 0 0,-1 0 0 0 0,1 0 0 0 0,0 0 0 0 0,0 0 0 0 0,-1 0 0 0 0,1 0 0 0 0,0 0 0 0 0,-1 0 0 0 0,1 0 0 0 0,0 0 0 0 0,0 0 0 0 0,-1 0 0 0 0,1 0 0 0 0,0 0 0 0 0,-1 0 0 0 0,1 0 0 0 0,0 0 0 0 0,-1 0 0 0 0,1 0 0 0 0,0 1 0 0 0,0-1 0 0 0,-1 0 0 0 0,1 0 0 0 0,0 0 0 0 0,0 0 0 0 0,0 1 0 0 0,-1-1 0 0 0,1 0 0 0 0,0 0 0 0 0,0 1 0 0 0,-6 3 0 0 0,2 0 0 0 0,-1 0 0 0 0,0 0 0 0 0,1 1 0 0 0,0 0 0 0 0,0 0 0 0 0,0 0 0 0 0,1 0 0 0 0,-4 7 0 0 0,-8 11 0 0 0,4-4-195 0 0,1 0 1 0 0,0 1-1 0 0,2 0 0 0 0,0 0 1 0 0,-7 29-1 0 0,6-20-21 0 0,4-9-76 0 0,-6 42 1 0 0,9-44 266 0 0,-1 0-172 0 0,2 1-1 0 0,0 36 1 0 0,2-48 120 0 0,0 0 0 0 0,0 0 0 0 0,0 0 0 0 0,1 0 0 0 0,0 0 0 0 0,0 0-1 0 0,1 0 1 0 0,-1-1 0 0 0,2 1 0 0 0,4 8 0 0 0,-6-14 45 0 0,-1 0 1 0 0,1 0-1 0 0,0 0 0 0 0,-1 0 0 0 0,1 0 1 0 0,0-1-1 0 0,0 1 0 0 0,-1-1 0 0 0,1 1 1 0 0,0-1-1 0 0,0 1 0 0 0,0-1 0 0 0,0 0 0 0 0,0 0 1 0 0,0 0-1 0 0,-1 0 0 0 0,1 0 0 0 0,2-1 1 0 0,-1 1 26 0 0,20-2 5 0 0,0-1 0 0 0,35-10 0 0 0,-45 10 0 0 0,0-2 0 0 0,-1 1 0 0 0,1-2 0 0 0,18-10 0 0 0,-26 13 0 0 0,-1 0 0 0 0,1-1 0 0 0,-1 1 0 0 0,0-1 0 0 0,0 0 0 0 0,0 0 0 0 0,0 0 0 0 0,-1 0 0 0 0,1-1 0 0 0,-1 1 0 0 0,0-1 0 0 0,-1 0 0 0 0,5-9 0 0 0,18-43 1827 0 0,-22 52-1716 0 0,-4 10-64 0 0,-3 8-40 0 0,-7 14-192 0 0,3-9-215 0 0,0 0 1 0 0,-12 19-1 0 0,17-33 212 0 0,2-2 160 0 0,0-1 0 0 0,0 1 0 0 0,1 0 0 0 0,-1-1 0 0 0,0 1 0 0 0,1 0 0 0 0,-1 0 0 0 0,1 0 0 0 0,-1-1 0 0 0,1 1 0 0 0,0 0 0 0 0,0 0 0 0 0,0 0 0 0 0,0 2 0 0 0,1 7 28 0 0,5-3 0 0 0,16-3 0 0 0,-7-4 0 0 0,-11-3 0 0 0,0 0 0 0 0,17-3 166 0 0,-1-1 0 0 0,1-1 0 0 0,-1-1 0 0 0,0 0 0 0 0,-1-2 0 0 0,0 0 1 0 0,0-1-1 0 0,-1-1 0 0 0,-1-1 0 0 0,31-29 0 0 0,-37 32-143 0 0,0 0 1 0 0,-1-1 0 0 0,-1-1-1 0 0,0 0 1 0 0,-1 0-1 0 0,11-19 1 0 0,-15 22-24 0 0,-5 15 0 0 0,0-3 0 0 0,1 1 0 0 0,5 12 0 0 0,-5-13 0 0 0,1 0 0 0 0,0 0 0 0 0,1 0 0 0 0,-1 0 0 0 0,0 0 0 0 0,1-1 0 0 0,0 1 0 0 0,-1 0 0 0 0,1-1 0 0 0,0 1 0 0 0,0-1 0 0 0,1 0 0 0 0,-1 1 0 0 0,0-1 0 0 0,1 0 0 0 0,-1-1 0 0 0,4 3 0 0 0,9 6 0 0 0,-12-8 0 0 0,-2-2 0 0 0,0 0 0 0 0,0 1 0 0 0,0-1 0 0 0,0 1 0 0 0,0 0 0 0 0,-1-1 0 0 0,1 1 0 0 0,0 0 0 0 0,0-1 0 0 0,-1 1 0 0 0,1 0 0 0 0,0 0 0 0 0,-1 0 0 0 0,1 0 0 0 0,0 1 0 0 0,1 0 0 0 0,2 1 0 0 0,1 12 0 0 0,-4-12 0 0 0,-1 1 0 0 0,1-1 0 0 0,-1 0 0 0 0,0 1 0 0 0,1-1 0 0 0,-2 0 0 0 0,1 1 0 0 0,0-1 0 0 0,-1 0 0 0 0,1 0 0 0 0,-1 1 0 0 0,-2 5 0 0 0,-3 4 0 0 0,0 0 0 0 0,-10 15 0 0 0,11-20 0 0 0,5-7 0 0 0,0-1 0 0 0,0 1 0 0 0,-1-1 0 0 0,1 0 0 0 0,0 1 0 0 0,0-1 0 0 0,0 1 0 0 0,0-1 0 0 0,0 0 0 0 0,0 1 0 0 0,0-1 0 0 0,0 1 0 0 0,0-1 0 0 0,0 0 0 0 0,0 1 0 0 0,0-1 0 0 0,0 1 0 0 0,0-1 0 0 0,0 1 0 0 0,0-1 0 0 0,0 0 0 0 0,0 1 0 0 0,1-1 0 0 0,-1 0 0 0 0,0 1 0 0 0,0-1 0 0 0,1 1 0 0 0,-1-1 0 0 0,0 0 0 0 0,1 1 0 0 0,3 0 0 0 0,9 2 0 0 0,-8-5 0 0 0,-4 1 0 0 0,2 1-286 0 0,-1-1-1 0 0,1 0 1 0 0,-1 0 0 0 0,0-1 0 0 0,1 1-1 0 0,-1 0 1 0 0,0-1 0 0 0,0 1-1 0 0,0-1 1 0 0,0 0 0 0 0,0 0-1 0 0,0 0 1 0 0,0 0 0 0 0,1-2-1 0 0,8-11-8242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4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37 259 13823 0 0,'71'-156'1948'0'0,"-62"124"-1128"0"0,-8 27-366 0 0,0 0 0 0 0,1 0 0 0 0,-1 0 0 0 0,1 0 0 0 0,0 0 0 0 0,0 1 0 0 0,5-7 0 0 0,-6 9-210 0 0,0 0-1 0 0,0 0 1 0 0,-1 1 0 0 0,1-1-1 0 0,0 0 1 0 0,-1 0 0 0 0,1 0-1 0 0,-1 0 1 0 0,0 0 0 0 0,1-3-1 0 0,-1 4 201 0 0,-5 13-200 0 0,-26 72 415 0 0,4 2-1 0 0,-20 109 1 0 0,37-146-1091 0 0,3-14-348 0 0,-3 45 0 0 0,8-69 818 0 0,-1 18-1516 0 0,22-33 870 0 0,-16 3 136 0 0,1 0 0 0 0,-1-1 0 0 0,0 1-1 0 0,0-1 1 0 0,0 0 0 0 0,0 0 0 0 0,0 0-1 0 0,0 0 1 0 0,-1 0 0 0 0,1-1 0 0 0,3-3 0 0 0,3-4-1574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4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 13823 0 0,'0'0'315'0'0,"0"0"45"0"0,11 1 465 0 0,6-2-674 0 0,-9-1 1473 0 0,-6 2-1188 0 0,-1-1 0 0 0,0 1 0 0 0,1 0-1 0 0,-1 0 1 0 0,1-1 0 0 0,-1 1 0 0 0,0 0 0 0 0,1 0-1 0 0,-1 1 1 0 0,2-1 0 0 0,-2 0-368 0 0,-1 1 0 0 0,1-1 0 0 0,0 1-1 0 0,-1-1 1 0 0,1 1 0 0 0,-1-1 0 0 0,1 1-1 0 0,-1-1 1 0 0,1 1 0 0 0,-1 0 0 0 0,0-1 0 0 0,1 1-1 0 0,-1 0 1 0 0,0-1 0 0 0,1 1 0 0 0,-1 0 0 0 0,0-1-1 0 0,0 1 1 0 0,0 0 0 0 0,0 0 0 0 0,0-1 0 0 0,0 1-1 0 0,0 1 1 0 0,1 11 137 0 0,-1 0-1 0 0,0 0 1 0 0,-2 0 0 0 0,1 0-1 0 0,-2 0 1 0 0,1 0 0 0 0,-6 13-1 0 0,-3 19 207 0 0,-85 369-411 0 0,92-390-401 0 0,4-23-74 0 0,0-1-33 0 0,0 0 65 0 0,0 0 86 0 0,0 0-738 0 0,-1-1-354 0 0,-20-45-5619 0 0,12 27 1944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4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13823 0 0,'-2'4'214'0'0,"1"-3"-131"0"0,1 0 1 0 0,-1 0 0 0 0,1 0 0 0 0,-1 0-1 0 0,1 0 1 0 0,0 0 0 0 0,-1 0 0 0 0,1 0-1 0 0,0 0 1 0 0,0 0 0 0 0,0 0 0 0 0,-1 0 0 0 0,1 0-1 0 0,0 1 1 0 0,1-1 0 0 0,-1 2 0 0 0,1-1 183 0 0,0 0 0 0 0,0 0 0 0 0,0 0 0 0 0,0-1 0 0 0,1 1 0 0 0,-1 0 0 0 0,1 0 0 0 0,-1-1 0 0 0,1 1 0 0 0,-1-1 0 0 0,1 1 0 0 0,0-1 0 0 0,3 2 0 0 0,2 0 368 0 0,1 1-1 0 0,0-1 0 0 0,0-1 1 0 0,0 0-1 0 0,0 0 0 0 0,0-1 1 0 0,12 2-1 0 0,-11-2-473 0 0,17 0 227 0 0,-1 0 1 0 0,39-5-1 0 0,-55 4-349 0 0,82-14 1502 0 0,-83 13-2034 0 0,0-1 0 0 0,0 1-1 0 0,14-6 1 0 0,-22 7 480 0 0,0 0 0 0 0,0 0 0 0 0,1 0 0 0 0,-1 0 1 0 0,0 0-1 0 0,0 0 0 0 0,0 0 0 0 0,1 0 0 0 0,-1 0 0 0 0,0 0 0 0 0,0 0 0 0 0,1 0 0 0 0,-1 0 0 0 0,0 0 1 0 0,0 0-1 0 0,0 0 0 0 0,1 0 0 0 0,-1 0 0 0 0,0 0 0 0 0,0 0 0 0 0,0 0 0 0 0,1 0 0 0 0,-1 0 0 0 0,0 0 0 0 0,0 1 1 0 0,0-1-1 0 0,0 0 0 0 0,1 0 0 0 0,-1 0 0 0 0,0 0 0 0 0,0 0 0 0 0,0 1 0 0 0,3 1-1358 0 0,1-1-4576 0 0,4-1-1573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15663 0 0,'0'0'356'0'0,"0"0"50"0"0,0 0 20 0 0,0 0-42 0 0,0 0-112 0 0,0 0 463 0 0,0 0 234 0 0,0 0 45 0 0,0 0-61 0 0,0 0-288 0 0,0 0-121 0 0,0 0-28 0 0,0 0-4 0 0,0 0 0 0 0,0 0 0 0 0,-5 9 599 0 0,-2 2-1108 0 0,1 0 1 0 0,1 1-1 0 0,0-1 1 0 0,-6 22-1 0 0,10-31 38 0 0,0 0 0 0 0,1 0 0 0 0,-1 0 0 0 0,1-1-1 0 0,0 1 1 0 0,0 0 0 0 0,0 0 0 0 0,-1 0 0 0 0,2 0 0 0 0,-1 0 0 0 0,0 0-1 0 0,0 0 1 0 0,1 0 0 0 0,-1-1 0 0 0,1 1 0 0 0,0 2 0 0 0,1 1 195 0 0,-1-3-183 0 0,1 1 0 0 0,-1-1 0 0 0,1 0 1 0 0,0 0-1 0 0,0 1 0 0 0,0-1 0 0 0,0 0 0 0 0,0-1 1 0 0,0 1-1 0 0,0 0 0 0 0,1-1 0 0 0,-1 1 0 0 0,1-1 1 0 0,-1 0-1 0 0,1 1 0 0 0,-1-1 0 0 0,1 0 0 0 0,0-1 1 0 0,-1 1-1 0 0,6 0 0 0 0,9 1 152 0 0,0-2 0 0 0,1 0-1 0 0,-1 0 1 0 0,1-2 0 0 0,-1 0 0 0 0,0-1 0 0 0,0-1-1 0 0,0-1 1 0 0,19-7 0 0 0,-23 5-151 0 0,-11 5 115 0 0,-1 1 51 0 0,0 0 268 0 0,-1-1 21 0 0,0 0-480 0 0,0 0-1 0 0,-1 1 1 0 0,1-1 0 0 0,0 0-1 0 0,-1 0 1 0 0,1 1 0 0 0,-1-1-1 0 0,1 0 1 0 0,-1 1 0 0 0,0-1-1 0 0,0 0 1 0 0,0 1 0 0 0,0-1-1 0 0,0 1 1 0 0,0-1 0 0 0,0 1-1 0 0,0 0 1 0 0,-1 0 0 0 0,1-1-1 0 0,0 1 1 0 0,-1 0 0 0 0,-2-1-1 0 0,-1-2-160 0 0,0 1-1 0 0,-1 0 1 0 0,1 0-1 0 0,-1 1 1 0 0,0-1-1 0 0,-6 0 1 0 0,-13-2-1268 0 0,0 2-1 0 0,0 0 1 0 0,-39 2 0 0 0,21 1-7811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4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91 177 11975 0 0,'0'0'267'0'0,"0"0"42"0"0,0 0 17 0 0,0 0-28 0 0,0-2-196 0 0,-4-26 2750 0 0,4 25-2588 0 0,-1 1 0 0 0,1-1 0 0 0,0 1 0 0 0,0 0 0 0 0,0-1-1 0 0,1 1 1 0 0,-1-1 0 0 0,1-2 0 0 0,1-6 551 0 0,-2 5-385 0 0,1 0 0 0 0,0 0 0 0 0,1 0-1 0 0,0 0 1 0 0,0 1 0 0 0,0-1 0 0 0,5-9 0 0 0,4-11 331 0 0,-7 15-761 0 0,4 1 0 0 0,-2 3 72 0 0,-4 6 299 0 0,-2 1 117 0 0,0 0 21 0 0,0 0-66 0 0,0 13-278 0 0,-3 18-177 0 0,-1-1-1 0 0,-10 37 1 0 0,-23 59-108 0 0,-3 11-124 0 0,25-83-761 0 0,-9 39 419 0 0,24-83 586 0 0,0-9 0 0 0,0-1 0 0 0,1 0 0 0 0,-1 1 0 0 0,0-1 0 0 0,0 0 0 0 0,1 1 0 0 0,-1-1 0 0 0,0 0 0 0 0,0 1 0 0 0,1-1 0 0 0,-1 0 0 0 0,1 0 0 0 0,-1 1 0 0 0,0-1 0 0 0,1 0 0 0 0,-1 0 0 0 0,0 0 0 0 0,1 0 0 0 0,-1 0 0 0 0,1 1 0 0 0,0-1 0 0 0,9-4 0 0 0,7-8-299 0 0,-16 10 155 0 0,1 1-344 0 0,-2 1-21 0 0,0 0-3 0 0,0 0 0 0 0,0 0 0 0 0,0 0 0 0 0,0 0-204 0 0,0-11-4841 0 0,0 11 3510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11975 0 0,'0'0'267'0'0,"0"0"42"0"0,0 0 17 0 0,0-1-28 0 0,8-53 673 0 0,-7 49-642 0 0,0 1 0 0 0,-1 0 0 0 0,2 0 0 0 0,-1 0 0 0 0,0 0 0 0 0,1 0 1 0 0,0 0-1 0 0,-1 0 0 0 0,2 0 0 0 0,-1 1 0 0 0,5-6 0 0 0,-4 5-81 0 0,0-1 0 0 0,-1 1 0 0 0,1-1 0 0 0,-1 1 0 0 0,0-1 0 0 0,3-9 0 0 0,-2 6 130 0 0,0 0-1 0 0,0 1 1 0 0,0-1-1 0 0,1 1 1 0 0,0-1-1 0 0,1 1 1 0 0,0 1-1 0 0,0-1 1 0 0,8-7-1 0 0,0-2 456 0 0,4-4 220 0 0,1 2 0 0 0,23-20 0 0 0,-22 24-762 0 0,1 1 1 0 0,0 1-1 0 0,1 1 1 0 0,36-14-1 0 0,-46 22-90 0 0,0-1 0 0 0,23-2 1 0 0,-30 5-198 0 0,2 1-4 0 0,-1 0 0 0 0,1 0 0 0 0,-1 0 0 0 0,7 1 0 0 0,10 1 0 0 0,-18-2-5 0 0,-1 1 0 0 0,1-1 1 0 0,0 1-1 0 0,0 0 0 0 0,-1 0 0 0 0,1 0 0 0 0,-1 0 1 0 0,1 1-1 0 0,-1-1 0 0 0,1 1 0 0 0,-1 0 0 0 0,0 0 1 0 0,1 0-1 0 0,-1 1 0 0 0,-1-1 0 0 0,1 1 0 0 0,0-1 0 0 0,4 7 1 0 0,1 2-74 0 0,0 1 1 0 0,0 0 0 0 0,8 21 0 0 0,-16-32 76 0 0,3 5-40 0 0,0 1 0 0 0,-1 0-1 0 0,0 0 1 0 0,0 0 0 0 0,-1 0 0 0 0,0 0 0 0 0,0 0 0 0 0,0 1 0 0 0,-1-1 0 0 0,0 0 0 0 0,-1 0-1 0 0,1 1 1 0 0,-2-1 0 0 0,1 0 0 0 0,-1 0 0 0 0,0 0 0 0 0,0 0 0 0 0,-1 0 0 0 0,0-1 0 0 0,0 1-1 0 0,-8 11 1 0 0,2-5-35 0 0,-1 0 0 0 0,0-1 0 0 0,-1 0-1 0 0,0 0 1 0 0,-1-1 0 0 0,0-1 0 0 0,-1 0-1 0 0,-26 15 1 0 0,33-21 61 0 0,-3 2-257 0 0,-1-1 0 0 0,1 1 0 0 0,-1-2 0 0 0,0 1 0 0 0,-1-1 0 0 0,1-1-1 0 0,-1 0 1 0 0,-21 4 0 0 0,19-6-204 0 0,9-1 247 0 0,1 1-1 0 0,0-1 1 0 0,0 0-1 0 0,0 0 1 0 0,-1 0-1 0 0,1 0 0 0 0,0 0 1 0 0,0-1-1 0 0,0 0 1 0 0,0 1-1 0 0,0-1 1 0 0,-6-3-1 0 0,9 4-30 0 0,0 0 1 0 0,0-1-1 0 0,0 1 0 0 0,-1 0 0 0 0,1-1 0 0 0,0 1 1 0 0,0-1-1 0 0,0 1 0 0 0,0-1 0 0 0,0 1 0 0 0,0 0 1 0 0,0-1-1 0 0,0 1 0 0 0,0-1 0 0 0,0 1 0 0 0,0-1 1 0 0,0 1-1 0 0,0 0 0 0 0,0-1 0 0 0,0 1 0 0 0,0-1 1 0 0,0 0-864 0 0,2-10-5315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4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17503 0 0,'0'0'399'0'0,"0"0"60"0"0,0 0 21 0 0,0 0-59 0 0,0 0-204 0 0,0 0 170 0 0,-1 1 101 0 0,-11 13 195 0 0,0 0 0 0 0,0 1 0 0 0,-16 29 0 0 0,-23 55 1798 0 0,41-73-2481 0 0,0 0 0 0 0,2 1 0 0 0,0 0 0 0 0,-5 45 0 0 0,-3 112 0 0 0,17-164 0 0 0,-1 0 0 0 0,2 0 0 0 0,7 33 0 0 0,-6-41 0 0 0,-3-12 0 0 0,5 19 0 0 0,16 8 0 0 0,-13-18 0 0 0,-2-2-64 0 0,-5-6-273 0 0,-1-1-138 0 0,0 0-33 0 0,0 0-140 0 0,0 0-572 0 0,0 0-253 0 0,0 0-51 0 0,0 0-11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3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33 341 11975 0 0,'0'0'267'0'0,"-8"-4"768"0"0,-12-9-954 0 0,19 13 284 0 0,-3-6 417 0 0,4 1 2060 0 0,7-13-1342 0 0,0 1 0 0 0,2 0 0 0 0,18-29 0 0 0,-21 38-1470 0 0,1 0 0 0 0,-1 0 0 0 0,2 1-1 0 0,8-8 1 0 0,-8 9 63 0 0,-1 0 0 0 0,0-1 1 0 0,0 0-1 0 0,7-11 0 0 0,-7 7 127 0 0,-3 3-22 0 0,1 2 0 0 0,0-1 0 0 0,0 0-1 0 0,1 1 1 0 0,0 0 0 0 0,12-9 0 0 0,-12 8-198 0 0,1 2 0 0 0,27-12 0 0 0,17-5 1440 0 0,-49 21-997 0 0,13-5-278 0 0,-9 6-329 0 0,0-1-1 0 0,1 1 1 0 0,-1 0 0 0 0,0 1 0 0 0,1-1-1 0 0,-1 1 1 0 0,0 1 0 0 0,8 2-1 0 0,2-1 87 0 0,-6-1 392 0 0,-6-1-191 0 0,0 0-1 0 0,0 0 1 0 0,-1 0 0 0 0,1 0 0 0 0,0 1-1 0 0,-1-1 1 0 0,1 1 0 0 0,-1 0-1 0 0,5 4 1 0 0,-1-3-112 0 0,-4-1-10 0 0,0 0-1 0 0,0 1 1 0 0,0-1-1 0 0,0 0 0 0 0,0 1 1 0 0,0 0-1 0 0,-1-1 1 0 0,1 1-1 0 0,-1 0 0 0 0,0 0 1 0 0,3 6-1 0 0,-1-3 0 0 0,-1 0 0 0 0,0 0 0 0 0,0 1 0 0 0,-1-1 0 0 0,0 1 0 0 0,0-1 0 0 0,1 11 0 0 0,0 4 0 0 0,-5-15 0 0 0,1 0 0 0 0,1-1 0 0 0,0 1 0 0 0,-1 0 0 0 0,1 0 0 0 0,-1 0 0 0 0,-1-1 0 0 0,1 1 0 0 0,-1 0 0 0 0,0-1 0 0 0,0 0 0 0 0,0 1 0 0 0,-1-1 0 0 0,-3 5 0 0 0,6-9 0 0 0,-2 2 0 0 0,1 0 0 0 0,-1 0 0 0 0,0 0 0 0 0,-1-1 0 0 0,1 1 0 0 0,0 0 0 0 0,-1-1 0 0 0,1 0 0 0 0,-1 1 0 0 0,0-1 0 0 0,0 0 0 0 0,0-1 0 0 0,-6 4 0 0 0,4-3 0 0 0,0 1 0 0 0,1 0 0 0 0,-1 0 0 0 0,-4 4 0 0 0,-18 11 0 0 0,-22 6-1384 0 0,47-23 941 0 0,2-1 440 0 0,-1 0 1 0 0,1 0-1 0 0,0 0 0 0 0,0 0 0 0 0,0 0 0 0 0,0 0 0 0 0,0 0 0 0 0,0 0 0 0 0,-1 0 0 0 0,1 0 0 0 0,0 0 0 0 0,0 0 0 0 0,0 0 0 0 0,0 0 0 0 0,0 0 0 0 0,0 0 0 0 0,-1 0 0 0 0,1 0 0 0 0,0 0 0 0 0,0 0 0 0 0,0 0 0 0 0,0 0 0 0 0,0 0 0 0 0,0 0 0 0 0,-1 0 1 0 0,1 0-1 0 0,0 0 0 0 0,0 0 0 0 0,0 0 0 0 0,0 1 0 0 0,0-1 0 0 0,0 0 0 0 0,0 0 0 0 0,0 0 0 0 0,0 0 0 0 0,-1 0 0 0 0,1 0 0 0 0,0 0 0 0 0,0 1 0 0 0,0-1 0 0 0,0 0 0 0 0,0 0 0 0 0,0 0 0 0 0,0 0 0 0 0,0 0 0 0 0,0 0 0 0 0,0 1 0 0 0,-3 3-22 0 0,-14 1 27 0 0,7-5-210 0 0,8-1-871 0 0,2-1-370 0 0,0 0 608 0 0,-1 0 0 0 0,1 0 0 0 0,0 0-1 0 0,1 0 1 0 0,-1-1 0 0 0,0 1 0 0 0,1 0 0 0 0,0-3 0 0 0,5-9-5797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5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10135 0 0,'0'0'464'0'0,"0"0"-9"0"0,1-1-295 0 0,-1-2 29 0 0,1 1 1 0 0,0 0-1 0 0,-1 0 0 0 0,1 0 1 0 0,-1 0-1 0 0,0 0 0 0 0,0-1 1 0 0,0 1-1 0 0,0 0 0 0 0,0-3 1 0 0,-1 0 594 0 0,1 3 238 0 0,1-11 2050 0 0,-2 6-1841 0 0,-1-14 931 0 0,1 5 3720 0 0,3 18-5733 0 0,0 0-147 0 0,1 1-1 0 0,0 0 1 0 0,-1 0 0 0 0,0 0-1 0 0,1 0 1 0 0,-1 0-1 0 0,0 0 1 0 0,-1 1 0 0 0,1-1-1 0 0,2 7 1 0 0,0 1-4 0 0,9 29 2 0 0,-10-29 0 0 0,1 1 0 0 0,0-1 0 0 0,0 0 0 0 0,11 18 0 0 0,-15-27 0 0 0,1 0 0 0 0,1 1 0 0 0,-1-1 0 0 0,0 0 0 0 0,0 0 0 0 0,1 0 0 0 0,0 0 0 0 0,-1 0 0 0 0,1 0 0 0 0,0 0 0 0 0,0-1 0 0 0,2 3 0 0 0,2 0 0 0 0,4 1 0 0 0,-8-4 0 0 0,-1-1 0 0 0,1 1 0 0 0,-1-1 0 0 0,0 0 0 0 0,0 0 0 0 0,0 0 0 0 0,0 0 0 0 0,1 0 0 0 0,-1 0 0 0 0,0 0 0 0 0,0 0 0 0 0,0-1 0 0 0,0 1 0 0 0,0 0 0 0 0,0-1 0 0 0,1 1 0 0 0,0-2 0 0 0,10-1 0 0 0,-6 1 0 0 0,-1 0 0 0 0,0 0 0 0 0,1-1 0 0 0,-1 0 0 0 0,0 0 0 0 0,0 0 0 0 0,8-8 0 0 0,0-1 0 0 0,14-18 0 0 0,-6 7 0 0 0,-16 17 11 0 0,0 0-1 0 0,-1 0 0 0 0,1 0 1 0 0,-1-1-1 0 0,0 1 1 0 0,-1-1-1 0 0,0 0 1 0 0,4-10-1 0 0,0-9 140 0 0,4-35 1 0 0,-9 49-103 0 0,-2 10 440 0 0,0 2 21 0 0,0 0-66 0 0,-1 2-433 0 0,0 0 0 0 0,0 0 0 0 0,0-1 0 0 0,0 1 0 0 0,0 0 1 0 0,0 0-1 0 0,0 0 0 0 0,0 0 0 0 0,0 4 0 0 0,-8 23-911 0 0,5-18 564 0 0,1-1 0 0 0,-3 17 0 0 0,-2 9 317 0 0,5-25 22 0 0,1-1-1 0 0,-2 17 0 0 0,1 0-1 0 0,-2 1 0 0 0,-8 29 0 0 0,-4 16 0 0 0,8-33-257 0 0,-21 60 0 0 0,6-26-160 0 0,22-65 101 0 0,2-9 311 0 0,0 0 0 0 0,0 0-1 0 0,0 0 1 0 0,0 0 0 0 0,0 0 0 0 0,0 0-1 0 0,0 0 1 0 0,0 0 0 0 0,0 0-1 0 0,0 0 1 0 0,0 0 0 0 0,0 1 0 0 0,0-1-1 0 0,0 0 1 0 0,0 0 0 0 0,0 0 0 0 0,0 0-1 0 0,0 0 1 0 0,0 0 0 0 0,0 0 0 0 0,0 0-1 0 0,0 0 1 0 0,0 0 0 0 0,0 0 0 0 0,0 0-1 0 0,0 0 1 0 0,0 0 0 0 0,0 0 0 0 0,1 0-1 0 0,-1 0 1 0 0,0 0 0 0 0,0 0-1 0 0,0 0 1 0 0,0 0 0 0 0,0 0 0 0 0,0 0-1 0 0,0 0 1 0 0,0 0 0 0 0,0 0 0 0 0,0 0-1 0 0,0 0 1 0 0,0 0 0 0 0,0 0 0 0 0,0 0-1 0 0,0 0 1 0 0,0 0 0 0 0,0 0 0 0 0,0 0-1 0 0,1 0 1 0 0,-1 0 0 0 0,0 0-1 0 0,0 0 1 0 0,0 0 0 0 0,0 0 0 0 0,0 0-1 0 0,0 0 1 0 0,0 0 0 0 0,0 0 0 0 0,0 0-1 0 0,0 0 1 0 0,0 0 0 0 0,0 0 0 0 0,0 0-1 0 0,0 0 1 0 0,0 0 0 0 0,0 0 0 0 0,0 0-1 0 0,0 0 1 0 0,0 0 0 0 0,18-26-428 0 0,-11 15 433 0 0,-1-1 0 0 0,-1 0 0 0 0,2-5-2961 0 0,-5 9 256 0 0,3-8 659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5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0,0 0-61 0 0,0 0-288 0 0,0 0-121 0 0,0 0-28 0 0,0 0-4 0 0,0 0 0 0 0,0 0 0 0 0,0 0 0 0 0,0 0 0 0 0,0 0 0 0 0,0 0 0 0 0,0 0 0 0 0,0 0-68 0 0,2 1-289 0 0,7 3-138 0 0,-4-2 168 0 0,1-1 0 0 0,-1 0 0 0 0,1 0 0 0 0,-1 0 1 0 0,1-1-1 0 0,-1 0 0 0 0,12-1 0 0 0,-4 0 217 0 0,19-1-250 0 0,-18 0-148 0 0,-1 1 1 0 0,15 0-1 0 0,-14 2-4 0 0,1 3 0 0 0,-2 0 0 0 0,-4 4 0 0 0,-9 3 0 0 0,0-9 0 0 0,0 0 0 0 0,0-1 0 0 0,0 1 0 0 0,0 0 0 0 0,-1-1 0 0 0,1 1 0 0 0,-1-1 0 0 0,1 1 0 0 0,-1-1 0 0 0,0 1 0 0 0,-1 2 0 0 0,-1-1 0 0 0,-4 8 0 0 0,0-3 0 0 0,-2 0 0 0 0,1-1 0 0 0,-1 0 0 0 0,0 0 0 0 0,-19 10 0 0 0,3 3 0 0 0,9-7 0 0 0,12-10 13 0 0,3 0-17 0 0,-19 14-69 0 0,19-16-264 0 0,1-1-138 0 0,0 0-33 0 0,0 0 65 0 0,2 0 294 0 0,9 0 133 0 0,1-3 16 0 0,7-5-3463 0 0,-11 6-2263 0 0,-8 2 5685 0 0,13-1-7041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5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13823 0 0,'0'0'315'0'0,"0"0"45"0"0,0 0 21 0 0,0 0-49 0 0,0 0-81 0 0,0 0 481 0 0,3 0 237 0 0,23-1 1145 0 0,0 0 0 0 0,-1-2-1 0 0,49-11 1 0 0,-70 13-2539 0 0,2 0 2370 0 0,-3 1-4596 0 0,1 0-3957 0 0,-4 0-1104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5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10135 0 0,'0'0'464'0'0,"0"0"-9"0"0,0 0-87 0 0,0 0 728 0 0,0 0 353 0 0,0 0 73 0 0,0 0-125 0 0,0 0-574 0 0,1-2-250 0 0,5-19 1404 0 0,-5 19-1781 0 0,-1 0 0 0 0,1 1 0 0 0,0-1 0 0 0,-1 1 1 0 0,1-1-1 0 0,0 1 0 0 0,0-1 0 0 0,0 1 0 0 0,0-1 0 0 0,0 1 0 0 0,3-2 0 0 0,1-3 418 0 0,22-40 1555 0 0,-20 35-2014 0 0,2 2-138 0 0,0-1-17 0 0,-1 1 72 0 0,-6 8 299 0 0,-2 1 117 0 0,0 0 21 0 0,0 0-66 0 0,2 1-294 0 0,8 11-129 0 0,-9-8-21 0 0,21 23-2 0 0,-20-24 3 0 0,1 1 0 0 0,16 7 0 0 0,-14-9 0 0 0,0 1 0 0 0,1-1 0 0 0,0 0 0 0 0,-1 0 0 0 0,1-1 0 0 0,11 2 0 0 0,-5-2 0 0 0,1-1 0 0 0,-1-1 0 0 0,22-3 0 0 0,-26 3 0 0 0,30-9 0 0 0,-27 5 0 0 0,1-2 0 0 0,-3-1 0 0 0,-9 8 0 0 0,0 0 0 0 0,0 0 0 0 0,0-1 0 0 0,0 1 0 0 0,0 0 0 0 0,0-1 0 0 0,0 1 0 0 0,1 0 0 0 0,-1 0 0 0 0,0-1 0 0 0,0 1 0 0 0,0 0 0 0 0,0-1 0 0 0,0 1 0 0 0,-1 0 0 0 0,1-1 0 0 0,0 1 0 0 0,0 0 0 0 0,0-1 0 0 0,0 1 0 0 0,0 0 0 0 0,0 0 0 0 0,0-1 0 0 0,-1 1 0 0 0,1-1 0 0 0,-1 1 0 0 0,1 0 0 0 0,-1-1 0 0 0,0 1 0 0 0,0 0 0 0 0,1 0 0 0 0,-1 0 0 0 0,0-1 0 0 0,0 1 0 0 0,0 0 0 0 0,1 0 0 0 0,-1 0 0 0 0,0 0 0 0 0,0 0 0 0 0,0 0 0 0 0,1 1 0 0 0,-1-1 0 0 0,0 0 0 0 0,0 0 0 0 0,1 0 0 0 0,-1 1 0 0 0,0-1 0 0 0,0 0 0 0 0,-1 2 0 0 0,-13 7 0 0 0,11-5 0 0 0,0 0 0 0 0,0 0 0 0 0,1 0 0 0 0,-1 1 0 0 0,1 0 0 0 0,0-1 0 0 0,0 1 0 0 0,1 1 0 0 0,0-1 0 0 0,0 0 0 0 0,-3 10 0 0 0,0 8 0 0 0,-5 36 0 0 0,6-29 0 0 0,-4 63-742 0 0,6-58 200 0 0,-7 36-1 0 0,-24 65-1062 0 0,33-131 1419 0 0,0-3 157 0 0,1-1 0 0 0,-1 0 0 0 0,0 0 0 0 0,0 0 0 0 0,0 1 0 0 0,0-1 0 0 0,0 0 0 0 0,0 0 0 0 0,-1 1 0 0 0,1-1 0 0 0,0 0 0 0 0,0 0 0 0 0,-2 2 0 0 0,-3 7 13 0 0,-1 0 16 0 0,-2 0 0 0 0,1-4-72 0 0,6-5-299 0 0,2-3 245 0 0,-1 0-1 0 0,1 0 1 0 0,0 0-1 0 0,0 0 1 0 0,0 0 0 0 0,1 0-1 0 0,-1 0 1 0 0,0 1-1 0 0,3-4 1 0 0,0 0-255 0 0,-1 2-133 0 0,-1-1 0 0 0,0 0 1 0 0,0 0-1 0 0,0 0 0 0 0,0 0 0 0 0,0 0 0 0 0,-1 0 0 0 0,0-1 0 0 0,1-5 1 0 0,0-9-5629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5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11975 0 0,'0'0'267'0'0,"-2"0"42"0"0,-7 2 17 0 0,7-1-28 0 0,0 0-196 0 0,-18 13 47 0 0,3 0 2554 0 0,15-13-1750 0 0,1 1-288 0 0,-5 20 1419 0 0,5-20-1572 0 0,3-1-344 0 0,0 1 1 0 0,0 0-1 0 0,1-1 0 0 0,-1 0 0 0 0,1 1 0 0 0,-1-1 0 0 0,1 0 0 0 0,-1 0 1 0 0,1 0-1 0 0,0-1 0 0 0,-1 1 0 0 0,1-1 0 0 0,0 1 0 0 0,0-1 1 0 0,3 0-1 0 0,6 0 422 0 0,0-1 1 0 0,14-3-1 0 0,-21 3-444 0 0,8 0 30 0 0,3-2-29 0 0,-1 0-1 0 0,21-7 1 0 0,-22 7-147 0 0,10-1 7 0 0,-21 4-78 0 0,0 0-266 0 0,6-4-723 0 0,-6 4-5583 0 0,-3 0-877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5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91 225 11975 0 0,'0'0'267'0'0,"0"-2"42"0"0,1-20 307 0 0,5-29 1 0 0,-1 16 1728 0 0,-3 20-1234 0 0,-1 5 39 0 0,0 0 1 0 0,1 0 0 0 0,5-18 0 0 0,-7 26-607 0 0,2-20 1031 0 0,0 17-1014 0 0,0 3-370 0 0,-3-9 4742 0 0,4 29-4916 0 0,-2-11-17 0 0,0 1 0 0 0,0-1-1 0 0,-1 1 1 0 0,-1 14 0 0 0,-6 22 0 0 0,-30 153 0 0 0,31-171-326 0 0,-3 32-1 0 0,-2 12-404 0 0,0-6 348 0 0,8-38 271 0 0,-10 33-1 0 0,8-40 113 0 0,4-12 0 0 0,-1 0 0 0 0,0 1 0 0 0,-1-1 0 0 0,-6 13 0 0 0,5-12 0 0 0,2-1-72 0 0,1-6-299 0 0,1-1-117 0 0,0 0-1113 0 0,0 0-4589 0 0,0 0-1968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5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11975 0 0,'0'0'267'0'0,"0"0"42"0"0,0 0 17 0 0,0 0-28 0 0,1-2-196 0 0,-1 2-95 0 0,0-1 1 0 0,1 1 0 0 0,-1-1-1 0 0,0 1 1 0 0,0-1-1 0 0,0 1 1 0 0,1-1 0 0 0,-1 1-1 0 0,0-1 1 0 0,0 1 0 0 0,0-1-1 0 0,0 1 1 0 0,0-1 0 0 0,0 1-1 0 0,0-1 1 0 0,0 1-1 0 0,0-1 1 0 0,0 1 0 0 0,-1-1-1 0 0,1 1 1 0 0,0-1 0 0 0,0 1-1 0 0,0-1 1 0 0,0 1 0 0 0,-1 0-1 0 0,1-1 1 0 0,0 1-1 0 0,-1-1 1 0 0,1 1 0 0 0,0 0-1 0 0,-1-1 1 0 0,1 1 0 0 0,0 0-1 0 0,-1-1 1 0 0,1 1 0 0 0,0 0-1 0 0,-1-1 1 0 0,1 1-1 0 0,-1 0 1 0 0,1 0 0 0 0,-1 0-1 0 0,1-1 1 0 0,-1 1 0 0 0,0 0-1 0 0,-2-1 583 0 0,10 5 584 0 0,1 0 281 0 0,1 1-1 0 0,-1 0 1 0 0,0 1 0 0 0,0 0 0 0 0,-1 0-1 0 0,13 13 1 0 0,-7-1-1428 0 0,-8-11 56 0 0,0 1 0 0 0,0 0 1 0 0,0 0-1 0 0,6 15 0 0 0,-2-2 577 0 0,20 36 0 0 0,-9-18-1260 0 0,-2-5-223 0 0,23 52 752 0 0,-35-73 424 0 0,-2 1-1 0 0,0-1 1 0 0,0 1-1 0 0,2 24 1 0 0,-5-34-366 0 0,0 9-198 0 0,0 0-1 0 0,0 0 0 0 0,-3 18 0 0 0,2-29-296 0 0,0-2 133 0 0,0 0 577 0 0,0 0 248 0 0,0 0 50 0 0,0 0-58 0 0,0 0-357 0 0,0 0-406 0 0,0 0-154 0 0,0 0-33 0 0,0 0 65 0 0,-6-15 278 0 0,4 13 153 0 0,-1-5-1275 0 0,-1 0 0 0 0,1 1 0 0 0,0-1 1 0 0,1-1-1 0 0,0 1 0 0 0,0 0 0 0 0,-2-13 1 0 0,3 12-5352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5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11975 0 0,'0'0'267'0'0,"0"0"42"0"0,0 0 17 0 0,0 0-28 0 0,0 0-58 0 0,0 0 491 0 0,0 0 238 0 0,0 0 45 0 0,0 0 8 0 0,0 0 2 0 0,-1 2 0 0 0,-2 4 0 0 0,2-4-69 0 0,1-2-290 0 0,-1 1-121 0 0,-1 2-483 0 0,-6 7 563 0 0,1-1 0 0 0,-1 0 0 0 0,-1 0-1 0 0,-18 14 1 0 0,14-13-624 0 0,-16 16 0 0 0,-1 0 0 0 0,-57 51 0 0 0,62-54 0 0 0,12-9-313 0 0,12-11 28 0 0,8-9 7 0 0,65-61-4914 0 0,-53 51-1972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5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109 145 15663 0 0,'0'0'356'0'0,"0"0"50"0"0,0 0 20 0 0,0 0-42 0 0,0-2-250 0 0,2 1-120 0 0,-1-17 125 0 0,-1 9 314 0 0,0-6 1360 0 0,0 1 1 0 0,4-26-1 0 0,-2 30-1301 0 0,-2 7 0 0 0,1 2 0 0 0,0-2-333 0 0,-1-14 192 0 0,0 7-233 0 0,0 8 233 0 0,0 2 117 0 0,0 0 21 0 0,0 0-66 0 0,-2 1-294 0 0,-6 6-133 0 0,6-3-16 0 0,-1 0 0 0 0,2 0 0 0 0,-1 0 0 0 0,0 1 0 0 0,1-1 0 0 0,-1 6 0 0 0,1-7 0 0 0,0 2 0 0 0,-1-1 0 0 0,1 1 0 0 0,1-1 0 0 0,-1 1 0 0 0,1 0 0 0 0,0-1 0 0 0,0 1 0 0 0,1 8 0 0 0,0-1 0 0 0,1 2 0 0 0,4 13 0 0 0,-2-15 0 0 0,6-6 0 0 0,3-4 0 0 0,-9-2 0 0 0,0 0 0 0 0,-1 0 0 0 0,1-1 0 0 0,0 1 0 0 0,-1-1 0 0 0,1 0 0 0 0,0 0 0 0 0,-1-1 0 0 0,7-2 0 0 0,-3 1 0 0 0,0-1 0 0 0,0 1 0 0 0,0-1 0 0 0,0 0 0 0 0,-1-1 0 0 0,0 0 0 0 0,9-8 0 0 0,-4 1 0 0 0,0 1 0 0 0,15-25 0 0 0,-20 26 0 0 0,-1-2 0 0 0,-1 2 72 0 0,-3 8 299 0 0,-1 2 117 0 0,0 0 21 0 0,0 0-66 0 0,-3 13-278 0 0,0 4-165 0 0,2-1 0 0 0,0 1 0 0 0,0-1 0 0 0,2 1 0 0 0,0-1 0 0 0,1 1 0 0 0,5 17 0 0 0,-5-16-35 0 0,0 0 0 0 0,-1 0 0 0 0,0 1-1 0 0,-4 26 1 0 0,1 10-190 0 0,2-14-73 0 0,1-11-133 0 0,-1 1 0 0 0,-9 59 0 0 0,8-82 431 0 0,0-5 0 0 0,1 0 0 0 0,-1 0 0 0 0,0 0 0 0 0,0 0 0 0 0,0 0 0 0 0,-1-1 0 0 0,1 1 0 0 0,-3 4 0 0 0,2-3 0 0 0,-12 14 0 0 0,5-9 0 0 0,-1-2 0 0 0,-1-3 0 0 0,1 0 0 0 0,9-4 43 0 0,-1 1 0 0 0,0-1 0 0 0,1 1 0 0 0,-1-1 0 0 0,0 0 0 0 0,1 1 0 0 0,-1-1 0 0 0,0 0 0 0 0,1 0 0 0 0,-1 0 0 0 0,0-1 0 0 0,1 1 0 0 0,-1 0 0 0 0,0-1-1 0 0,1 1 1 0 0,-1-1 0 0 0,1 1 0 0 0,-1-1 0 0 0,1 0 0 0 0,-3-1 0 0 0,-9-4 439 0 0,-5 0-247 0 0,5 1-161 0 0,0 1 1 0 0,-1 1 0 0 0,1 0-1 0 0,-26-2 1 0 0,-4 6-951 0 0,42-1 368 0 0,-4-2 126 0 0,-1 2-1561 0 0,3-3-6132 0 0,-3-3 363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5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11975 0 0,'0'0'547'0'0,"0"0"-11"0"0,0 0-203 0 0,0 0 419 0 0,0 0 220 0 0,0 0 42 0 0,0 0 8 0 0,6-6 1026 0 0,-1 2-1505 0 0,0 0 0 0 0,0 0 0 0 0,1 1 0 0 0,-1 0 0 0 0,1 0 0 0 0,-1 1 0 0 0,1-1 0 0 0,0 1 1 0 0,0 1-1 0 0,11-3 0 0 0,13-4 1283 0 0,-18 5-1711 0 0,0 0 1 0 0,0 1-1 0 0,1 1 1 0 0,14-1-1 0 0,-6 1-76 0 0,25 0-39 0 0,-36 0-64 0 0,-9 1-273 0 0,-1 0-138 0 0,0 0-33 0 0,0 0-140 0 0,0 0-572 0 0,0 0-253 0 0,0 0-51 0 0,0 0-79 0 0,0 0-286 0 0,0 0-126 0 0,-2 0-29 0 0,-13-4-4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3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17 11975 0 0,'0'0'267'0'0,"0"0"42"0"0,9-2 417 0 0,14-8-207 0 0,-12 6 5480 0 0,-13 13-4985 0 0,1 3 568 0 0,-44 57 978 0 0,35-54-2368 0 0,1 2 0 0 0,-10 21-1 0 0,9-16-150 0 0,-60 132-41 0 0,20-38 0 0 0,44-97 0 0 0,0 0 0 0 0,1 0 0 0 0,1 0 0 0 0,-3 27 0 0 0,7-38 0 0 0,0 0 0 0 0,0 0 0 0 0,1 0 0 0 0,0 0 0 0 0,0-1 0 0 0,1 1 0 0 0,0 0 0 0 0,0-1 0 0 0,1 1 0 0 0,5 11 0 0 0,-5-15 0 0 0,-1 1 0 0 0,1-1 0 0 0,0 1 0 0 0,1-1 0 0 0,-1 0 0 0 0,1 0 0 0 0,0-1 0 0 0,0 1 0 0 0,0-1 0 0 0,0 1 0 0 0,0-1 0 0 0,1-1 0 0 0,-1 1 0 0 0,1-1 0 0 0,0 1 0 0 0,8 1 0 0 0,-3-1 4 0 0,-3 0 3 0 0,1-1 0 0 0,-1-1 0 0 0,11 2 0 0 0,-15-3-19 0 0,0 0-1 0 0,0 0 0 0 0,0 0 0 0 0,0-1 1 0 0,0 1-1 0 0,0-1 0 0 0,-1 0 0 0 0,1 0 1 0 0,0 0-1 0 0,0 0 0 0 0,0 0 1 0 0,2-2-1 0 0,30-24-2647 0 0,-23 17 1637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5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15663 0 0,'0'0'356'0'0,"0"0"50"0"0,0 0 20 0 0,0 0-42 0 0,0 0-180 0 0,1 2 176 0 0,-1-1-166 0 0,1 0 0 0 0,0 0-1 0 0,0 0 1 0 0,0 0 0 0 0,0 0-1 0 0,0 0 1 0 0,1 0 0 0 0,-1 0-1 0 0,0-1 1 0 0,0 1 0 0 0,0 0-1 0 0,1-1 1 0 0,-1 1 0 0 0,0-1-1 0 0,1 1 1 0 0,-1-1 0 0 0,0 0-1 0 0,1 0 1 0 0,-1 1 0 0 0,1-1 0 0 0,1 0-1 0 0,34-4 1082 0 0,-26 2-1540 0 0,27-9 2226 0 0,-29 9-1976 0 0,-6 2-122 0 0,1-1 0 0 0,-1 0 0 0 0,0 0 0 0 0,0 0 0 0 0,1 0 1 0 0,3-3-1 0 0,-6 3-837 0 0,2 1-920 0 0,9-3-3643 0 0,1-2-1565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3:5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45 11975 0 0,'0'0'547'0'0,"0"0"-11"0"0,0-2-344 0 0,2 1-174 0 0,3-16 127 0 0,-5 15 585 0 0,0 2 242 0 0,0 0 42 0 0,2-21 3080 0 0,-2 19-3070 0 0,0 2 0 0 0,0 0 0 0 0,0 0 0 0 0,0 0-69 0 0,0 0-290 0 0,0 0-121 0 0,-1 19-322 0 0,-1 0 1 0 0,-1-1-1 0 0,-8 30 0 0 0,-2 7 21 0 0,0 6-243 0 0,13-60 0 0 0,-1-1 0 0 0,1 0 0 0 0,0 1 0 0 0,0-1 0 0 0,0 0 0 0 0,0 1 0 0 0,0-1 0 0 0,-1 0 0 0 0,1 1 0 0 0,0-1 0 0 0,0 0 0 0 0,0 1 0 0 0,0-1 0 0 0,0 0 0 0 0,0 1 0 0 0,0-1 0 0 0,0 1 0 0 0,0-1 0 0 0,0 0 0 0 0,1 1 0 0 0,-1-1 0 0 0,0 0 0 0 0,0 1 0 0 0,0-1 0 0 0,0 0 0 0 0,1 1 0 0 0,-1-1 0 0 0,0 0 0 0 0,0 1 0 0 0,0-1 0 0 0,1 0 0 0 0,-1 0 0 0 0,0 1 0 0 0,0-1 0 0 0,1 0 0 0 0,-1 0 0 0 0,0 1 0 0 0,1-1 0 0 0,5-2 0 0 0,-6 2 0 0 0,13-3 216 0 0,0-1-1 0 0,-1-1 1 0 0,0 0 0 0 0,0-1-1 0 0,16-10 1 0 0,-12 7 161 0 0,29-13 0 0 0,-33 18-377 0 0,-1-1 0 0 0,2 2 0 0 0,-1 1 0 0 0,0 3 0 0 0,2 2 13 0 0,-12-1-22 0 0,-1-1-59 0 0,1 0-269 0 0,7 3-407 0 0,-6-5-3591 0 0,-2-2 3744 0 0,0 0 0 0 0,0-1 0 0 0,0 1 0 0 0,0 0 0 0 0,0-1 0 0 0,-1 1 0 0 0,0 0 0 0 0,0-1 0 0 0,0 1 0 0 0,0-1 1 0 0,0 1-1 0 0,-2-6 0 0 0,0-9-1967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0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15663 0 0,'0'0'356'0'0,"0"0"50"0"0,0 0 20 0 0,0 0-42 0 0,0 0-180 0 0,0 0 176 0 0,0 0 107 0 0,0 0 22 0 0,0 0 71 0 0,0 0 286 0 0,0 0 124 0 0,0 0 30 0 0,1 2-65 0 0,0 4-672 0 0,0 1 0 0 0,-1 0 0 0 0,1 0 0 0 0,-1 0 1 0 0,-2 14-1 0 0,0 16 359 0 0,2 21-642 0 0,-11 88 0 0 0,-2 25 0 0 0,12-106 0 0 0,0-54-133 0 0,0-9-563 0 0,0-14-1268 0 0,1 8 1469 0 0,0-1 1 0 0,0 1-1 0 0,1-1 1 0 0,0 1-1 0 0,2-7 1 0 0,0-1-1726 0 0,0 1-4264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 11975 0 0,'0'0'547'0'0,"0"0"-11"0"0,2 0-344 0 0,26-11 1930 0 0,-23 10-1479 0 0,-3 1 879 0 0,0 0-57 0 0,1 0-1237 0 0,0 1 1 0 0,0 0-1 0 0,-1 0 1 0 0,1 0-1 0 0,0 0 1 0 0,-1 0-1 0 0,1 0 1 0 0,-1 1-1 0 0,1-1 0 0 0,-1 1 1 0 0,0-1-1 0 0,0 1 1 0 0,0 0-1 0 0,1 0 1 0 0,-2 0-1 0 0,1 0 1 0 0,0 1-1 0 0,0-1 1 0 0,-1 0-1 0 0,1 1 0 0 0,-1-1 1 0 0,0 1-1 0 0,0-1 1 0 0,0 1-1 0 0,0 0 1 0 0,0 2-1 0 0,3 11-128 0 0,-1-1-1 0 0,0 1 1 0 0,0 25-1 0 0,-2-20-28 0 0,2 7 43 0 0,7 190 1748 0 0,-30 77-1862 0 0,18-281 0 0 0,0 0 0 0 0,0-1 0 0 0,-2 1 0 0 0,0-1 0 0 0,0 0 0 0 0,-1 0 0 0 0,-1 0 0 0 0,0-1 0 0 0,0 0 0 0 0,-2 0 0 0 0,1-1 0 0 0,-2 1 0 0 0,1-2 0 0 0,-1 1 0 0 0,-1-1 0 0 0,-12 10 0 0 0,10-13 0 0 0,-3-3-2020 0 0,13-4 1538 0 0,1 1 0 0 0,-1-1-1 0 0,1 0 1 0 0,-1 0 0 0 0,0 0 0 0 0,1 0-1 0 0,-1-1 1 0 0,1 1 0 0 0,-1 0 0 0 0,1-1-1 0 0,-1 1 1 0 0,1-1 0 0 0,-1 1 0 0 0,1-1-1 0 0,-3-1 1 0 0,-6-5-7230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0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13823 0 0,'0'0'315'0'0,"0"0"45"0"0,0 0 21 0 0,0 0-49 0 0,3-2-220 0 0,8-4 39 0 0,-9 4 569 0 0,-2 2 249 0 0,10-1-129 0 0,1 0-1 0 0,-1 0 1 0 0,11-4-1 0 0,2 0 1031 0 0,19-4-334 0 0,-39 9-1024 0 0,0-1 0 0 0,29-5 173 0 0,0 2 1 0 0,34-1-1 0 0,-44 3-338 0 0,-13 1-282 0 0,1 1 0 0 0,-1-1 1 0 0,12 2-1 0 0,-7 0-65 0 0,-2 1-64 0 0,-10-2-273 0 0,-2 0-138 0 0,0 0-33 0 0,0 0-140 0 0,0 0-572 0 0,0 0-253 0 0,-2-1-1246 0 0,-9-1-4789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0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13823 0 0,'0'0'630'0'0,"0"0"-13"0"0,0 0-252 0 0,0 0 391 0 0,0 0 216 0 0,0 0 42 0 0,2 0 8 0 0,21 0 942 0 0,0 0 0 0 0,0-2 0 0 0,39-7-1 0 0,-57 8-1763 0 0,93-14 1090 0 0,-89 13-537 0 0,14 1-403 0 0,8 1-467 0 0,-20 1-579 0 0,-9-1-258 0 0,-2 0-56 0 0,0 0-81 0 0,0 0-286 0 0,0 0-126 0 0,0 0-29 0 0,0 0-4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0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11975 0 0,'0'0'267'0'0,"0"0"42"0"0,0 0 17 0 0,0 0-28 0 0,0 0-58 0 0,0 0 491 0 0,0 0 238 0 0,0 0 45 0 0,0 0-61 0 0,0 0-288 0 0,0 0-121 0 0,0 0-28 0 0,0 0-4 0 0,0 0 0 0 0,3-13 1024 0 0,14-29 247 0 0,-11 29-575 0 0,9-30 1 0 0,-3 1-819 0 0,-7 26-58 0 0,0-1-1 0 0,-1 1 1 0 0,-1-1-1 0 0,2-26 1 0 0,-5 37-332 0 0,0-1 0 0 0,10-35 0 0 0,-10 34 0 0 0,0 0 0 0 0,3 0 0 0 0,-1 10 0 0 0,-1 7 0 0 0,0 13 0 0 0,-11 69 0 0 0,2-20 0 0 0,-13 82 0 0 0,-4-17 0 0 0,14-93 0 0 0,7-29 0 0 0,-4 23 0 0 0,7-29 0 0 0,3-12 0 0 0,-1-1-628 0 0,0 0 1 0 0,0 1-1 0 0,0-1 0 0 0,0 0 1 0 0,-1 0-1 0 0,0 0 0 0 0,0-9 1 0 0,-2 7-5164 0 0,-2-1-1477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0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15663 0 0,'0'0'356'0'0,"0"0"50"0"0,0 0 20 0 0,0 0-42 0 0,1-2-250 0 0,4-1 624 0 0,-1 0 0 0 0,1 0 0 0 0,1 1 0 0 0,-1-1 0 0 0,0 1 0 0 0,0 0 0 0 0,1 0 0 0 0,-1 1 0 0 0,1 0 0 0 0,6-1 0 0 0,15-4-826 0 0,-14 3 315 0 0,0 0 0 0 0,1 1 0 0 0,-1 1 0 0 0,1 0 0 0 0,-1 0 0 0 0,1 2 0 0 0,15 1 0 0 0,-23-2-237 0 0,0 0-9 0 0,18 9-76 0 0,-22-8-262 0 0,-2-1-138 0 0,0 0-33 0 0,0 0-72 0 0,0 0-285 0 0,0 0-126 0 0,0 0-893 0 0,0 0-3634 0 0,0 0-1564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1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163 141 10135 0 0,'0'0'231'0'0,"0"0"29"0"0,0 0 19 0 0,0-1-41 0 0,2-19 1163 0 0,2 8 134 0 0,6-7 85 0 0,-9 17-1076 0 0,10-20 1508 0 0,1 1-1028 0 0,-11 20-512 0 0,-1 1 0 0 0,0 0 0 0 0,1-2-68 0 0,3-6-217 0 0,-3 6 161 0 0,2-2 306 0 0,-3 1-596 0 0,-10-17 787 0 0,9 20-780 0 0,-1-1 1 0 0,1 0-1 0 0,-1 1 0 0 0,1-1 0 0 0,-1 1 1 0 0,0 0-1 0 0,1 0 0 0 0,-1-1 0 0 0,0 1 0 0 0,1 0 1 0 0,-1 0-1 0 0,-3 1 0 0 0,3-1 338 0 0,1 2-294 0 0,-13 16-139 0 0,-21 20-1 0 0,-12 14-9 0 0,42-45-1 0 0,0 1 1 0 0,0-1 0 0 0,0 1-1 0 0,1 0 1 0 0,-5 15-1 0 0,-32 121 1 0 0,39-131 0 0 0,0-1 0 0 0,1 1 0 0 0,0 0 0 0 0,1-1 0 0 0,1 1 0 0 0,0 0 0 0 0,4 20 0 0 0,0-21 0 0 0,12 13 0 0 0,-7-15 0 0 0,-5-7 0 0 0,-4-1 0 0 0,1-1 0 0 0,0 1 0 0 0,0-1 0 0 0,0 0 0 0 0,0 0 0 0 0,1 0 0 0 0,-1 0 0 0 0,0-1 0 0 0,0 1 0 0 0,0-1 0 0 0,1 1 0 0 0,-1-1 0 0 0,0 0 0 0 0,5 1 0 0 0,27 3 0 0 0,-32-3 0 0 0,1-1 0 0 0,-1 0 0 0 0,1 0 0 0 0,0-1 0 0 0,-1 1 0 0 0,1 0 0 0 0,-1-1 0 0 0,4-1 0 0 0,5-4 0 0 0,7-26 931 0 0,-11 20-792 0 0,-1 0 1 0 0,0 0 0 0 0,-1 0-1 0 0,-1-1 1 0 0,0 0 0 0 0,0 0-1 0 0,1-16 1 0 0,-3 12-140 0 0,-2 0 0 0 0,0 0 0 0 0,-2-22 0 0 0,-1 2 0 0 0,-1 0-38 0 0,3 28-14 0 0,-1 0 0 0 0,1 0 0 0 0,1 0 0 0 0,0 0 0 0 0,0 0 1 0 0,3-13-1 0 0,-2 12-2000 0 0,0 1-1702 0 0,4 7-2337 0 0,-5 2-547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1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13823 0 0,'0'0'315'0'0,"0"0"45"0"0,0 0 21 0 0,0 0-49 0 0,0 0-12 0 0,0 0 770 0 0,0 0 354 0 0,0 0 76 0 0,0 0-123 0 0,2-1-574 0 0,3-1-30 0 0,-5 2-725 0 0,0 0 0 0 0,1 0 0 0 0,-1 0 0 0 0,0 0 0 0 0,0 0 0 0 0,1 0 0 0 0,-1 0 0 0 0,0 0 0 0 0,0-1 0 0 0,1 1 0 0 0,-1 0 0 0 0,0 0 0 0 0,0 0 0 0 0,1 0 0 0 0,-1-1 0 0 0,0 1 0 0 0,0 0 0 0 0,0 0 0 0 0,1 0 0 0 0,-1-1 0 0 0,0 1 0 0 0,0 0 0 0 0,0 0 0 0 0,0-1 0 0 0,0 1 0 0 0,0 0 1 0 0,1-1-1 0 0,15-32 996 0 0,-1 1-1893 0 0,-7 13-2500 0 0,-7 17-4521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10135 0 0,'0'0'231'0'0,"0"0"29"0"0,0 0 19 0 0,0 0 37 0 0,0 0 125 0 0,0 0 58 0 0,0 0 11 0 0,0 0 2 0 0,0 0 0 0 0,0 0 0 0 0,0 0 0 0 0,0 0 0 0 0,0 0 0 0 0,0 0 0 0 0,0 0 0 0 0,2-3 0 0 0,26-48 5442 0 0,-13 22-5668 0 0,101-192 1762 0 0,-99 176-1605 0 0,-16 43 45 0 0,-1 2 21 0 0,0 0-66 0 0,-1 1-294 0 0,-5 4-133 0 0,5-4-16 0 0,0 0 0 0 0,0 0 0 0 0,-1 0 0 0 0,1 0 0 0 0,0 1 0 0 0,0-1 0 0 0,0 0 0 0 0,1 1 0 0 0,-1-1 0 0 0,0 1 0 0 0,0-1 0 0 0,1 1 0 0 0,-1-1 0 0 0,1 1 0 0 0,-1 2 0 0 0,0 1 0 0 0,-2 2 0 0 0,2-1 0 0 0,-1 1 0 0 0,1 0 0 0 0,0 0 0 0 0,0-1 0 0 0,1 1 0 0 0,0 8 0 0 0,1 4 0 0 0,5 23 0 0 0,-5-31 7 0 0,1-5-1 0 0,5 6-83 0 0,-7-11 56 0 0,1 0 0 0 0,-1-1 1 0 0,1 1-1 0 0,0 0 0 0 0,-1 0 0 0 0,1 0 1 0 0,0 0-1 0 0,-1-1 0 0 0,1 1 0 0 0,0 0 0 0 0,0-1 1 0 0,-1 1-1 0 0,1 0 0 0 0,0-1 0 0 0,0 1 0 0 0,0-1 1 0 0,0 1-1 0 0,0-1 0 0 0,0 0 0 0 0,0 1 0 0 0,0-1 1 0 0,0 0-1 0 0,0 0 0 0 0,0 0 0 0 0,0 0 0 0 0,0 0 1 0 0,0 0-1 0 0,0 0 0 0 0,0 0 0 0 0,0 0 0 0 0,0 0 1 0 0,0-1-1 0 0,0 1 0 0 0,0 0 0 0 0,0-1 0 0 0,0 1 1 0 0,0 0-1 0 0,1-2 0 0 0,5-1-182 0 0,-1-1 0 0 0,0 0 0 0 0,0 0 0 0 0,7-8 0 0 0,-4 5 101 0 0,3-3 268 0 0,0-1 0 0 0,-2 0 0 0 0,1 0 0 0 0,-1-1 0 0 0,-1-1 0 0 0,0 1 0 0 0,-1-2 0 0 0,0 1 0 0 0,-1-1 0 0 0,-1 0 0 0 0,8-24 0 0 0,-1 10-166 0 0,-20 43 8 0 0,-8 28 0 0 0,14-36-17 0 0,-1-1 0 0 0,1 1 0 0 0,0-1 1 0 0,1 1-1 0 0,-1-1 0 0 0,1 1 0 0 0,1-1 0 0 0,1 12 0 0 0,-1-13-187 0 0,0 1 0 0 0,1-1 1 0 0,-1 0-1 0 0,1 0 0 0 0,1-1 0 0 0,-1 1 0 0 0,1 0 0 0 0,3 4 0 0 0,-6-8 152 0 0,1-1 0 0 0,0 1 0 0 0,-1 0-1 0 0,1-1 1 0 0,0 1 0 0 0,-1-1 0 0 0,1 1-1 0 0,0-1 1 0 0,0 0 0 0 0,-1 1 0 0 0,1-1-1 0 0,0 0 1 0 0,0 0 0 0 0,0 1 0 0 0,0-1-1 0 0,0 0 1 0 0,-1 0 0 0 0,1 0 0 0 0,0 0-1 0 0,0 0 1 0 0,0 0 0 0 0,0 0-1 0 0,0 0 1 0 0,-1 0 0 0 0,3-1 0 0 0,21-10-1136 0 0,-15 6 37 0 0,11-5-2195 0 0,-8 1-1800 0 0,1-2-854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1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19 13823 0 0,'0'0'315'0'0,"0"0"45"0"0,0 0 21 0 0,0 0-49 0 0,-1-1-220 0 0,0-1 18 0 0,0 1 0 0 0,0 0 0 0 0,0-1 0 0 0,0 1 0 0 0,0 0 0 0 0,-1 0 0 0 0,1 0-1 0 0,0 0 1 0 0,-1 0 0 0 0,1 0 0 0 0,-1 1 0 0 0,1-1 0 0 0,-1 0 0 0 0,1 1 0 0 0,-1-1 0 0 0,1 1-1 0 0,-1-1 1 0 0,-1 1 0 0 0,-2 0 66 0 0,0 0 0 0 0,0 0 0 0 0,0 1 0 0 0,0-1 0 0 0,0 1 0 0 0,1 0 0 0 0,-1 1 0 0 0,0-1 0 0 0,1 1 0 0 0,-1 0 0 0 0,1 0 0 0 0,0 0 0 0 0,-1 1 0 0 0,1 0 0 0 0,0-1 0 0 0,1 1 0 0 0,-5 5 0 0 0,0-1-168 0 0,1 0 0 0 0,0 1 0 0 0,0 0 0 0 0,1 0 0 0 0,0 0 0 0 0,1 1 0 0 0,-6 10 0 0 0,8-13 59 0 0,2-4 17 0 0,0 1 0 0 0,0-1 0 0 0,0 0 0 0 0,0 1 0 0 0,1-1 0 0 0,-1 0 0 0 0,1 1 0 0 0,-1-1 0 0 0,1 1 1 0 0,0-1-1 0 0,0 1 0 0 0,0-1 0 0 0,0 1 0 0 0,0-1 0 0 0,1 0 0 0 0,-1 1 0 0 0,2 2 0 0 0,-1 0-102 0 0,0-1 0 0 0,1 1-1 0 0,0 0 1 0 0,0-1 0 0 0,0 1 0 0 0,0-1-1 0 0,1 0 1 0 0,-1 0 0 0 0,7 7 0 0 0,4 3-4 0 0,18 16 1 0 0,-6-7 2 0 0,-14-12-1 0 0,-4-5 0 0 0,-1 0 0 0 0,-1 0 0 0 0,1 1 0 0 0,-1 0 0 0 0,0 0 0 0 0,5 10 0 0 0,-7-13 0 0 0,8 20 0 0 0,-9-19 0 0 0,0-1 0 0 0,-1 1 0 0 0,0 0 0 0 0,1-1 0 0 0,-2 1 0 0 0,2 8 0 0 0,-5 0 0 0 0,2-10 103 0 0,-1 1-1 0 0,0-1 0 0 0,0 0 1 0 0,0 0-1 0 0,0 0 1 0 0,-1 0-1 0 0,1-1 0 0 0,-1 1 1 0 0,-4 3-1 0 0,0-1 154 0 0,-1 1 0 0 0,0-2 0 0 0,-17 8 0 0 0,15-6-256 0 0,7-5 0 0 0,0 1 0 0 0,0-1 0 0 0,-1 0 0 0 0,1 0 0 0 0,0 0 0 0 0,0 0 0 0 0,-1 0 0 0 0,1-1 0 0 0,0 1 0 0 0,-4-1 0 0 0,-34 2 0 0 0,38-2 0 0 0,-1 1 0 0 0,-13-6 0 0 0,7-1 0 0 0,3-2 0 0 0,7 6 47 0 0,-1 0-1 0 0,1-1 1 0 0,0 1-1 0 0,0 0 1 0 0,0-1-1 0 0,0 1 1 0 0,0-1-1 0 0,0 1 1 0 0,0 0 0 0 0,1 0-1 0 0,-1-1 1 0 0,1 1-1 0 0,0 0 1 0 0,0 0-1 0 0,0-1 1 0 0,0 1-1 0 0,0 0 1 0 0,0 0-1 0 0,0 0 1 0 0,1 0 0 0 0,1-1-1 0 0,5-7 295 0 0,0 1 1 0 0,16-14-1 0 0,-9 10-341 0 0,-1-1 0 0 0,0-1 0 0 0,22-30 0 0 0,-27 31 0 0 0,-1 1 0 0 0,0-1 0 0 0,0 0 0 0 0,-2-1 0 0 0,0 0 0 0 0,-1 0 0 0 0,6-27 0 0 0,-9 28-1340 0 0,-2 0 0 0 0,0-1 0 0 0,-1 1-1 0 0,-3-19 1 0 0,0-20-3073 0 0,4 49 1855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1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70 13823 0 0,'0'0'315'0'0,"0"0"45"0"0,0 0 21 0 0,0 0-49 0 0,1-2-220 0 0,7-29 475 0 0,-8 29-378 0 0,0 0 0 0 0,0 0 0 0 0,0-1 0 0 0,0 1 0 0 0,-1 0 0 0 0,1 0 0 0 0,-1 0 0 0 0,0-2 0 0 0,0 2 303 0 0,1 2 0 0 0,0 0-484 0 0,0 0 0 0 0,0 0 0 0 0,-1 0 0 0 0,1 0-1 0 0,0 0 1 0 0,0 0 0 0 0,0 0 0 0 0,-1 0 0 0 0,1 0 0 0 0,0 0 0 0 0,0 0-1 0 0,0 0 1 0 0,-1 0 0 0 0,1 0 0 0 0,0 0 0 0 0,0 0 0 0 0,0-1 0 0 0,0 1-1 0 0,-1 0 1 0 0,1 0 0 0 0,0 0 0 0 0,0 0 0 0 0,0 0 0 0 0,0-1-1 0 0,0 1 1 0 0,0 0 0 0 0,-1 0 0 0 0,1 0 0 0 0,0 0 0 0 0,0-1 0 0 0,0 0 49 0 0,-1 1 0 0 0,1-1 0 0 0,-1 0 1 0 0,1 1-1 0 0,-1-1 0 0 0,0 1 0 0 0,1-1 1 0 0,-1 1-1 0 0,0-1 0 0 0,1 1 0 0 0,-1-1 0 0 0,0 1 1 0 0,0 0-1 0 0,1-1 0 0 0,-1 1 0 0 0,0 0 1 0 0,0-1-1 0 0,0 1 0 0 0,0 0 0 0 0,1 0 1 0 0,-1 0-1 0 0,-2 0 0 0 0,-10-1 113 0 0,9 2-102 0 0,-1 2 581 0 0,-22 9 432 0 0,20-8-1088 0 0,2-2-13 0 0,1 1 1 0 0,-1 0 0 0 0,0 0-1 0 0,1 0 1 0 0,-6 5-1 0 0,7-6 0 0 0,-11 11 0 0 0,10-9 0 0 0,2-3 0 0 0,1 1 0 0 0,-1 0 0 0 0,1-1 0 0 0,-1 1 0 0 0,1 0 0 0 0,0 0 0 0 0,-1 0 0 0 0,1 0 0 0 0,0 0 0 0 0,0 0 0 0 0,0 3 0 0 0,-4 8 0 0 0,3 2 0 0 0,-1 6 0 0 0,3-16 0 0 0,3 15 0 0 0,-3-15 0 0 0,1 1 0 0 0,7 15 0 0 0,11 23 0 0 0,-13-30 0 0 0,1-3 0 0 0,6 5 0 0 0,-11-13 0 0 0,15 10 0 0 0,4 7 0 0 0,-13-15 0 0 0,-5-3 0 0 0,0 1 0 0 0,0 0 0 0 0,0-1 0 0 0,0 1 0 0 0,-1 0 0 0 0,3 3 0 0 0,3 7 0 0 0,-6-10 0 0 0,-1 11 0 0 0,0-4 0 0 0,0-6 0 0 0,-1-2 0 0 0,1-1 0 0 0,-1 1 0 0 0,0-1 0 0 0,0 1 0 0 0,0-1 0 0 0,0 1 0 0 0,0-1 0 0 0,0 1 0 0 0,0-1 0 0 0,-1 1 0 0 0,1-1 0 0 0,-1 1 0 0 0,0 1 0 0 0,-1 11 0 0 0,0 3 0 0 0,-2-14 0 0 0,2-1 0 0 0,-7 8 0 0 0,0-1 0 0 0,7-8 0 0 0,1 0 0 0 0,0 0 0 0 0,0 0 0 0 0,0 0 0 0 0,-1 0 0 0 0,1 0 0 0 0,-1 0 0 0 0,1 0 0 0 0,0 0 0 0 0,-1-1 0 0 0,-2 2 0 0 0,-1-1 0 0 0,-11 7 0 0 0,11-9 0 0 0,2 0 0 0 0,-11 0 0 0 0,9 1 0 0 0,1 0 0 0 0,-1 0 0 0 0,0-1 0 0 0,0 0 0 0 0,0 0 0 0 0,1 0 0 0 0,-6-2 0 0 0,10 3 0 0 0,-1 0 0 0 0,0 0 0 0 0,1-1 0 0 0,-1 1 0 0 0,0 0 0 0 0,1 0 0 0 0,-1-1 0 0 0,1 1 0 0 0,-1 0 0 0 0,1-1 0 0 0,-1 1 0 0 0,1 0 0 0 0,-1-1 0 0 0,1 1 0 0 0,-1-1 0 0 0,1 1 0 0 0,-1-1 0 0 0,1 1 0 0 0,-1-1 0 0 0,1 1 0 0 0,0-1 0 0 0,-1 0 0 0 0,1 0 0 0 0,-1-2 0 0 0,-2 0 115 0 0,1 0 0 0 0,-1 0 0 0 0,1-1 0 0 0,0 1-1 0 0,0-1 1 0 0,-3-6 0 0 0,5 8-33 0 0,-1 0 0 0 0,1 0 0 0 0,0 0 0 0 0,-1 0-1 0 0,1 0 1 0 0,0 0 0 0 0,0-1 0 0 0,1 1 0 0 0,-1 0 0 0 0,0 0 0 0 0,1 0 0 0 0,-1 0-1 0 0,1 0 1 0 0,1-4 0 0 0,2-2-75 0 0,-1 0-6 0 0,0 0 0 0 0,1 0 0 0 0,-1 1 0 0 0,2-1 0 0 0,-1 1 0 0 0,1 0 0 0 0,1 0 0 0 0,8-9 0 0 0,70-59-1 0 0,-76 67 0 0 0,1-1 0 0 0,10-14 0 0 0,7-8 0 0 0,-24 29-98 0 0,0 0 0 0 0,-1 1 0 0 0,1-1 0 0 0,-1 0 0 0 0,1 0-1 0 0,-1 0 1 0 0,0 0 0 0 0,0 0 0 0 0,0 0 0 0 0,0 0 0 0 0,0-1 0 0 0,-1 1 0 0 0,1 0 0 0 0,-1 0-1 0 0,1-4 1 0 0,0 0-432 0 0,1 2-1528 0 0,-2 3 1874 0 0,0 0 0 0 0,0 1 0 0 0,1-1 0 0 0,-1 1-1 0 0,0-1 1 0 0,0 0 0 0 0,0 1 0 0 0,0-1 0 0 0,0 1-1 0 0,0-1 1 0 0,0 0 0 0 0,0 1 0 0 0,0-1 0 0 0,0 1 0 0 0,-1-1-1 0 0,1 0 1 0 0,0 1 0 0 0,-1-2 0 0 0,-3-10-1863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1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333 338 10135 0 0,'0'0'231'0'0,"0"0"29"0"0,1-2 19 0 0,0 0-151 0 0,1-1-9 0 0,-2-11-80 0 0,-7-28 1831 0 0,6 39-1616 0 0,1 0 0 0 0,-1 0 1 0 0,0 0-1 0 0,0 0 0 0 0,0 0 0 0 0,0 0 1 0 0,-1 0-1 0 0,1 0 0 0 0,-1 1 1 0 0,0-1-1 0 0,-2-2 0 0 0,-3-5 393 0 0,5 4-281 0 0,-1 1 1 0 0,1 0-1 0 0,0-1 0 0 0,-1-6 0 0 0,-5-13 875 0 0,0 5-550 0 0,7 15-419 0 0,-1 0-1 0 0,0 0 0 0 0,0 0 1 0 0,-6-8-1 0 0,5 7 49 0 0,0 0 0 0 0,0 0 0 0 0,-3-8-1 0 0,4 9-267 0 0,0 0 0 0 0,0 0-1 0 0,-1 0 1 0 0,1 1-1 0 0,-1-1 1 0 0,-5-5-1 0 0,-1-1-94 0 0,5 6 93 0 0,1 1-1 0 0,-1 0 0 0 0,0 0 0 0 0,-6-3 1 0 0,8 5 62 0 0,1 1 0 0 0,-1 0-1 0 0,0 0 1 0 0,0 0 0 0 0,0 1 0 0 0,0-1 0 0 0,-1 0 0 0 0,1 1 0 0 0,0 0 0 0 0,0-1 0 0 0,0 1 0 0 0,0 0 0 0 0,0 0 0 0 0,-4 0 0 0 0,-8 1 15 0 0,10-1-121 0 0,0 0 1 0 0,0 1-1 0 0,0-1 0 0 0,0 1 1 0 0,-5 1-1 0 0,6-1-83 0 0,-1 0 0 0 0,1 0 0 0 0,0 0 1 0 0,0 1-1 0 0,0-1 0 0 0,0 1 0 0 0,0 0 0 0 0,0-1 0 0 0,0 1 0 0 0,1 1 0 0 0,-1-1 0 0 0,0 0 1 0 0,1 1-1 0 0,0-1 0 0 0,0 1 0 0 0,0 0 0 0 0,-2 3 0 0 0,-8 12-61 0 0,2 0 1 0 0,-12 28-1 0 0,18-36 392 0 0,0 1 1 0 0,1-1-1 0 0,1 0 1 0 0,0 1-1 0 0,0 0 1 0 0,0 18-1 0 0,1-22-239 0 0,2 3-10 0 0,8 15-9 0 0,-7-22-29 0 0,-1 0-1 0 0,0 0 0 0 0,1 0 1 0 0,-1 0-1 0 0,1 0 1 0 0,0-1-1 0 0,0 1 1 0 0,0-1-1 0 0,0 1 1 0 0,1-1-1 0 0,-1 0 1 0 0,1 0-1 0 0,-1 0 1 0 0,1 0-1 0 0,0 0 1 0 0,-1 0-1 0 0,1-1 0 0 0,0 1 1 0 0,0-1-1 0 0,0 0 1 0 0,1 0-1 0 0,-1 0 1 0 0,0 0-1 0 0,0-1 1 0 0,0 1-1 0 0,1-1 1 0 0,-1 0-1 0 0,0 0 1 0 0,1 0-1 0 0,-1 0 1 0 0,0-1-1 0 0,5 0 0 0 0,2-1 147 0 0,1 0 0 0 0,-1-1-1 0 0,1 0 1 0 0,-1-1-1 0 0,14-7 1 0 0,-17 7-65 0 0,-1 0 0 0 0,1-1 0 0 0,-1 1-1 0 0,0-1 1 0 0,0-1 0 0 0,-1 1 0 0 0,0-1 0 0 0,6-8 0 0 0,10-8-48 0 0,-13 12 0 0 0,-1-13 72 0 0,-6 21 299 0 0,-1 2 117 0 0,0 0 21 0 0,0 0-66 0 0,-3 0-294 0 0,-7 2-133 0 0,7 0-16 0 0,1 0 0 0 0,-1 0 0 0 0,1 0 0 0 0,-1 1 0 0 0,1-1 0 0 0,0 1 0 0 0,0-1 0 0 0,-3 6 0 0 0,-12 24 0 0 0,9-11 0 0 0,0 0 0 0 0,2 1 0 0 0,-6 36 0 0 0,10-47-228 0 0,1-1-1 0 0,0 1 1 0 0,0-1 0 0 0,1 0-1 0 0,1 1 1 0 0,-1-1 0 0 0,6 21-1 0 0,-1-14 81 0 0,-3-14 124 0 0,2 1 37 0 0,5 24-91 0 0,-9-26-293 0 0,0-2-117 0 0,0 0-21 0 0,0 0-71 0 0,0 0-285 0 0,0-3 164 0 0,0-1 0 0 0,1 1 0 0 0,-1 0 0 0 0,1-1 0 0 0,0-3 0 0 0,-1 6 427 0 0,7-23-2761 0 0,-2 11 1499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1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13823 0 0,'0'0'630'0'0,"0"0"-13"0"0,0 0-252 0 0,0 0 391 0 0,0 0 216 0 0,0 0 42 0 0,0 0 8 0 0,0 0 2 0 0,0 0 0 0 0,0 0 0 0 0,0 0-137 0 0,0 0-509 0 0,0 0 38 0 0,-2 1 80 0 0,0 1-321 0 0,-13 10 753 0 0,6-2-912 0 0,9-10-16 0 0,-1 1 0 0 0,1-1 0 0 0,0 0 0 0 0,-1 0 0 0 0,1 1 0 0 0,0-1 0 0 0,-1 0 0 0 0,1 1 0 0 0,0-1 0 0 0,0 0 0 0 0,-1 1 0 0 0,1-1 0 0 0,0 0 0 0 0,0 1 0 0 0,-1-1 0 0 0,1 1 0 0 0,0-1 0 0 0,0 0 0 0 0,0 1 0 0 0,0-1 0 0 0,0 1 0 0 0,0-1 0 0 0,0 1 0 0 0,0-1 0 0 0,0 0 0 0 0,0 1 0 0 0,0-1 0 0 0,0 1 0 0 0,0 0 0 0 0,6 2 0 0 0,-5-3 0 0 0,18 7 0 0 0,-14-7 0 0 0,0-1 0 0 0,3 2 180 0 0,0-1 0 0 0,0 0 0 0 0,-1-1 0 0 0,1 0 0 0 0,0 0 0 0 0,0-1 0 0 0,7-2 0 0 0,-10 3-102 0 0,0 0 1 0 0,0 1-1 0 0,0 0 1 0 0,0 0-1 0 0,0 0 0 0 0,6 2 1 0 0,4-1-20 0 0,-11 0 13 0 0,-1 0 0 0 0,1 0-1 0 0,0 0 1 0 0,0 0 0 0 0,-1 0-1 0 0,1 1 1 0 0,-1 0 0 0 0,1-1-1 0 0,-1 2 1 0 0,0-1 0 0 0,0 0 0 0 0,0 0-1 0 0,5 5 1 0 0,-6-5-23 0 0,0 0 0 0 0,-1 0 0 0 0,1 0 0 0 0,0 0 0 0 0,0 0 0 0 0,-1 1 0 0 0,0-1 0 0 0,1 0 0 0 0,-1 1 0 0 0,0-1 0 0 0,0 1-1 0 0,0 0 1 0 0,0-1 0 0 0,-1 1 0 0 0,1-1 0 0 0,-1 1 0 0 0,0 0 0 0 0,1 0 0 0 0,-1-1 0 0 0,-1 4 0 0 0,0 0-47 0 0,0-1 0 0 0,-1 1 1 0 0,0 0-1 0 0,-1-1 0 0 0,1 1 0 0 0,-1-1 1 0 0,0 0-1 0 0,-7 9 0 0 0,0-1-4 0 0,-25 20 0 0 0,28-26 2 0 0,5-4 0 0 0,1-2 0 0 0,0 0 0 0 0,0 0 0 0 0,-1 0 0 0 0,1 0 0 0 0,0-1 0 0 0,0 1 0 0 0,0 0 0 0 0,-1-1 0 0 0,1 1 0 0 0,0-1 0 0 0,-1 1 0 0 0,-2 0 0 0 0,-7 4 0 0 0,1-2 0 0 0,10-3 0 0 0,0 0 0 0 0,-1 1 0 0 0,1-1 0 0 0,0 0 0 0 0,-1 0 0 0 0,1 0 0 0 0,0 0 0 0 0,-1 0 0 0 0,1 0 0 0 0,0 0 0 0 0,0 0 0 0 0,-1-1 0 0 0,1 1 0 0 0,0 0 0 0 0,-1 0 0 0 0,1 0 0 0 0,0 0 0 0 0,-1 0 0 0 0,1 0 0 0 0,0-1 0 0 0,0 1 0 0 0,-1 0 0 0 0,1 0 0 0 0,0 0 0 0 0,-1-1 0 0 0,5-8 0 0 0,-2 5 0 0 0,14-10 0 0 0,-4 7 0 0 0,1 3 0 0 0,-1 8 0 0 0,-2 6 0 0 0,-7-3 0 0 0,0 0 0 0 0,-1 0 0 0 0,0 1 0 0 0,0-1 0 0 0,0 1 0 0 0,-1-1 0 0 0,0 1 0 0 0,0 10 0 0 0,3 20 0 0 0,-2-19 0 0 0,1 27 0 0 0,-2-24 0 0 0,-1-7 0 0 0,-3 4 0 0 0,1-15 0 0 0,-1 0 0 0 0,-5 12 0 0 0,3-13 0 0 0,2-2 0 0 0,0 1 1 0 0,-1 0 0 0 0,0-1-1 0 0,1 1 1 0 0,-1-1 0 0 0,0 0 0 0 0,0 0 0 0 0,0 0-1 0 0,0 0 1 0 0,0-1 0 0 0,0 0 0 0 0,0 0 0 0 0,0 0-1 0 0,0 0 1 0 0,0-1 0 0 0,0 1 0 0 0,0-1 0 0 0,0 0-1 0 0,0 0 1 0 0,-5-2 0 0 0,-5-3-21 0 0,-1-1 0 0 0,1 0 0 0 0,-20-14 0 0 0,-5-7-2701 0 0,24 15-6278 0 0,6 5 1287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1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91 10135 0 0,'0'0'231'0'0,"0"0"29"0"0,0 0 19 0 0,0-1 98 0 0,1-12 1402 0 0,0 6-754 0 0,0 0 1 0 0,0 0-1 0 0,3-10 1 0 0,2-13 2666 0 0,-5 21-3180 0 0,-1 14 478 0 0,-6 47 2220 0 0,-1 52-3644 0 0,3-37-345 0 0,-20 108 0 0 0,19-150 707 0 0,5-25-108 0 0,-1 7 352 0 0,1-6-650 0 0,2-5-1152 0 0,-1 3 905 0 0,-1 1-246 0 0,0 0-42 0 0,0 0-10 0 0,0 0-1 0 0,0-2 0 0 0,-3-6-818 0 0,3 6-3276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1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10135 0 0,'0'0'231'0'0,"0"0"29"0"0,1-8 257 0 0,0 0 58 0 0,0 0-1 0 0,1 1 1 0 0,0-1-1 0 0,0 1 1 0 0,0 0-1 0 0,1 0 1 0 0,7-13-1 0 0,-1 6 1918 0 0,22-27 0 0 0,-14 19-1848 0 0,0 2 402 0 0,2 1-1 0 0,0 0 1 0 0,39-29 0 0 0,2-4-1029 0 0,-56 47-17 0 0,-3 4 0 0 0,0 0 0 0 0,0 0 0 0 0,0 0 0 0 0,0 0 0 0 0,0 1 0 0 0,0-1 0 0 0,0 0 0 0 0,0 0 0 0 0,0 1 0 0 0,1-1 0 0 0,-1 0 0 0 0,0 1 0 0 0,0-1 0 0 0,3 1 0 0 0,0-2 0 0 0,-2 1 0 0 0,1 0 0 0 0,-1 0 0 0 0,0 1 0 0 0,1-1 0 0 0,-1 1 0 0 0,0-1 0 0 0,1 1 0 0 0,-1 0 0 0 0,0 0 0 0 0,1 0 0 0 0,-1 0 0 0 0,1 1 0 0 0,-1-1 0 0 0,0 0 0 0 0,1 1 0 0 0,-1 0 0 0 0,0-1 0 0 0,0 1 0 0 0,4 2 0 0 0,-1-1 0 0 0,0 0 0 0 0,1 0 0 0 0,-1 1 0 0 0,0 0 0 0 0,0 0 0 0 0,0 0 0 0 0,-1 1 0 0 0,1 0 0 0 0,-1 0 0 0 0,0 0 0 0 0,0 0 0 0 0,0 0 0 0 0,-1 1 0 0 0,1 0 0 0 0,-1 0 0 0 0,0 0 0 0 0,0 0 0 0 0,-1 0 0 0 0,0 1 0 0 0,0-1 0 0 0,0 1 0 0 0,0-1 0 0 0,-1 1 0 0 0,0 0 0 0 0,0-1 0 0 0,0 11 0 0 0,-1-12 0 0 0,0 1 0 0 0,0-1 0 0 0,0 0 0 0 0,-1 1 0 0 0,0-1 0 0 0,1 0 0 0 0,-1 0 0 0 0,-1 1 0 0 0,1-1 0 0 0,-1 0 0 0 0,1 0 0 0 0,-5 6 0 0 0,-2 3 1 0 0,-35 50 14 0 0,37-55-29 0 0,-1 0 1 0 0,0-1 0 0 0,-1 1 0 0 0,0-2-1 0 0,-11 9 1 0 0,6-6-162 0 0,-22 13-1045 0 0,33-21 1182 0 0,0 0 0 0 0,0 0 0 0 0,-1 0 0 0 0,1 0 0 0 0,-1-1 0 0 0,1 1 0 0 0,-1-1 0 0 0,1 0 0 0 0,0 1-1 0 0,-1-1 1 0 0,1 0 0 0 0,-1 0 0 0 0,-3-1 0 0 0,3 0-388 0 0,1 0 1 0 0,-1 0-1 0 0,1 0 0 0 0,0-1 1 0 0,-1 1-1 0 0,1-1 0 0 0,0 1 0 0 0,0-1 1 0 0,-3-2-1 0 0,5 3 299 0 0,0 1 0 0 0,0-1 1 0 0,0 1-1 0 0,-1-1 0 0 0,1 1 0 0 0,0-1 1 0 0,0 0-1 0 0,0 1 0 0 0,0-1 0 0 0,0 1 1 0 0,0-1-1 0 0,0 0 0 0 0,0 1 0 0 0,0-1 1 0 0,0 1-1 0 0,0-1 0 0 0,1 0 0 0 0,-1 1 1 0 0,0-1-1 0 0,1 0 0 0 0,-1-1-282 0 0,12-43-2663 0 0,-2 19 1536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1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13823 0 0,'0'0'315'0'0,"0"0"45"0"0,0 0 21 0 0,0 0-49 0 0,0 0-81 0 0,0 0 481 0 0,0 0 237 0 0,0 0 45 0 0,0 0-61 0 0,0 0-288 0 0,0 0-121 0 0,0 0-28 0 0,0 0-72 0 0,0 7-200 0 0,-1 1 17 0 0,-1-1 1 0 0,1 0-1 0 0,-1 0 0 0 0,-1 0 0 0 0,1 0 1 0 0,-1-1-1 0 0,-4 8 0 0 0,0 1-375 0 0,2-2 114 0 0,-14 28 0 0 0,2 2 0 0 0,1 0 0 0 0,-9 48 0 0 0,17-53 0 0 0,-3 57 0 0 0,10-83 0 0 0,1 0 0 0 0,0 0 0 0 0,1 0 0 0 0,1 0 0 0 0,0 0 0 0 0,0 0 0 0 0,1 0 0 0 0,1-1 0 0 0,5 14 0 0 0,-7-22 0 0 0,-1 0 0 0 0,1 0 0 0 0,-1 0 0 0 0,1 0 0 0 0,0 0 0 0 0,0 0 0 0 0,0-1 0 0 0,0 1 0 0 0,1-1 0 0 0,-1 0 0 0 0,1 1 0 0 0,0-1 0 0 0,-1 0 0 0 0,1 0 0 0 0,0-1 0 0 0,0 1 0 0 0,0-1 0 0 0,0 1 0 0 0,1-1 0 0 0,-1 0 0 0 0,0 0 0 0 0,0 0 0 0 0,1-1 0 0 0,-1 1 0 0 0,0-1 0 0 0,1 0 0 0 0,-1 0 0 0 0,7 0 0 0 0,-6 0 1 0 0,13-3-135 0 0,-13 1 51 0 0,2 0-3722 0 0,-6 2-3358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2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11 188 10135 0 0,'0'0'464'0'0,"0"0"-9"0"0,0 0-155 0 0,0 0 443 0 0,0 0 227 0 0,0 0 44 0 0,-1-2-61 0 0,0-4-363 0 0,1 1 0 0 0,0-1 0 0 0,-1 0 0 0 0,2 1 0 0 0,-1-1-1 0 0,1 0 1 0 0,0 1 0 0 0,2-9 0 0 0,5-18 1970 0 0,-8 30-2116 0 0,-1 0-289 0 0,-1-6-66 0 0,-3-14 1279 0 0,5 20-925 0 0,-1 1-294 0 0,-1-7-133 0 0,-5-7 304 0 0,7 15-306 0 0,0 0 0 0 0,-1 0 0 0 0,1 0-1 0 0,0 0 1 0 0,0 0 0 0 0,0 0 0 0 0,0 0 0 0 0,0 0-1 0 0,0 0 1 0 0,0 0 0 0 0,0 0 0 0 0,-1 0 0 0 0,1 0-1 0 0,0 0 1 0 0,0 0 0 0 0,0 0 0 0 0,0 0 0 0 0,0 0-1 0 0,0 0 1 0 0,0 1 0 0 0,0-1 0 0 0,0 0 0 0 0,-1 0-1 0 0,1 0 1 0 0,0 0 0 0 0,0 0 0 0 0,0 0 0 0 0,0 0-1 0 0,0 0 1 0 0,0 0 0 0 0,0 1 0 0 0,0-1 0 0 0,0 0-1 0 0,0 0 1 0 0,0 0 0 0 0,0 0 0 0 0,0 0 0 0 0,0 0-1 0 0,0 0 1 0 0,0 1 0 0 0,0-1 0 0 0,0 0 0 0 0,0 0-1 0 0,0 0 1 0 0,0 0 0 0 0,0 0 0 0 0,0 0 0 0 0,0 0 0 0 0,0 0-1 0 0,0 1 1 0 0,0 18 1010 0 0,4 14-1024 0 0,-2-11 0 0 0,1 1 0 0 0,0-2 0 0 0,2 1 0 0 0,0 0 0 0 0,12 27 0 0 0,-9-39 0 0 0,4-5 0 0 0,-5-5-33 0 0,0-1-1 0 0,0 1 1 0 0,-1-1-1 0 0,1-1 1 0 0,0 0-1 0 0,-1 0 1 0 0,1 0 0 0 0,-1 0-1 0 0,1-1 1 0 0,-1 0-1 0 0,7-5 1 0 0,-1-1 73 0 0,1 0 0 0 0,-1-1 0 0 0,0-1 0 0 0,-1 0 0 0 0,0 0 1 0 0,-1-1-1 0 0,-1 0 0 0 0,0-1 0 0 0,9-16 0 0 0,-15 25-40 0 0,-2 0 0 0 0,1 0 0 0 0,0 0 0 0 0,-1 0 0 0 0,0 0 0 0 0,0 0 0 0 0,0 0 0 0 0,1-6 0 0 0,-2-7 0 0 0,-2-22 0 0 0,2 33 0 0 0,-2-1 0 0 0,-2 7 0 0 0,1 4 0 0 0,-3 6 0 0 0,1 0 0 0 0,1 0 0 0 0,0 1 0 0 0,0-1 0 0 0,1 1 0 0 0,0 0 0 0 0,1-1 0 0 0,-1 16 0 0 0,-32 170-877 0 0,23-149 651 0 0,-2 0-1 0 0,-20 47 0 0 0,33-92 677 0 0,-1 2 304 0 0,2-3-774 0 0,0-1 0 0 0,0 0 0 0 0,0 0-1 0 0,0 1 1 0 0,0-1 0 0 0,0 0 0 0 0,0 1 0 0 0,0-1 0 0 0,0 0 0 0 0,0 0 0 0 0,0 1 0 0 0,-1-1 0 0 0,1 0-1 0 0,0 0 1 0 0,0 1 0 0 0,0-1 0 0 0,-1 0 0 0 0,1 0 0 0 0,0 1 0 0 0,0-1 0 0 0,0 0 0 0 0,-1 0-1 0 0,1 0 1 0 0,0 0 0 0 0,-1 1 0 0 0,0-2 0 0 0,1 1-1 0 0,-1-1 1 0 0,0 0 0 0 0,0 1-1 0 0,1-1 1 0 0,-1 0-1 0 0,0 0 1 0 0,1 1 0 0 0,-1-1-1 0 0,1 0 1 0 0,-1 0 0 0 0,1 0-1 0 0,0 0 1 0 0,-1 0 0 0 0,1 0-1 0 0,0 0 1 0 0,-1 0-1 0 0,1 1 1 0 0,0-1 0 0 0,0 0-1 0 0,0 0 1 0 0,0 0 0 0 0,0 0-1 0 0,0-2 1 0 0,0 1-422 0 0,0 0 293 0 0,-1-5-144 0 0,1 5-174 0 0,0 0 1 0 0,0 0-1 0 0,0 0 1 0 0,0 0-1 0 0,0 0 1 0 0,1 0-1 0 0,-1 0 1 0 0,2-3-1 0 0,-1-1-723 0 0,1-6-856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2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 8 0 0,0 0 2 0 0,0 0 0 0 0,0 0 0 0 0,0 0-69 0 0,0 0-290 0 0,0 0-121 0 0,0 0-28 0 0,0 0-72 0 0,2 1-217 0 0,7 1 437 0 0,0-1 1 0 0,13 1-1 0 0,-14-2-664 0 0,0 0 0 0 0,0 0 0 0 0,11 2 0 0 0,-6-1 0 0 0,7-2 0 0 0,-17 2 0 0 0,13 2 0 0 0,-2 2 0 0 0,-4 4 0 0 0,-4 2 0 0 0,-5 0 0 0 0,-1-6 0 0 0,-1-1 0 0 0,0 0 0 0 0,1 0 0 0 0,-2 0 0 0 0,1 0 0 0 0,0 0 0 0 0,-1 0 0 0 0,0 0 0 0 0,0 0 0 0 0,0 0 0 0 0,-1-1 0 0 0,-3 6 0 0 0,-4 1 0 0 0,0 0 0 0 0,-16 13 0 0 0,-6 6 0 0 0,22-20 0 0 0,0-4 0 0 0,1-1-64 0 0,7-3-273 0 0,2-1-138 0 0,0 0-33 0 0,0 0-4 0 0,0 0 0 0 0,0 0 0 0 0,0 0 0 0 0,0 0-136 0 0,0 0-572 0 0,0 0-253 0 0,0 0-687 0 0,0 0-2683 0 0,0 0-1149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2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13823 0 0,'0'0'315'0'0,"0"0"45"0"0,0 0 21 0 0,0 0-49 0 0,0 0-81 0 0,0 0 481 0 0,0 0 237 0 0,2 0 45 0 0,2 0-503 0 0,0 1 1 0 0,-1-1 0 0 0,1 0 0 0 0,0 0 0 0 0,-1 0 0 0 0,1-1-1 0 0,3 0 1 0 0,-5 0 443 0 0,1 1-290 0 0,6-1-339 0 0,9-1 571 0 0,35-7-1 0 0,-43 6-442 0 0,36-7 697 0 0,-35 8-1284 0 0,-8 2-563 0 0,-3 0-258 0 0,0 0-1558 0 0,0 0-6017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32 10135 0 0,'0'0'464'0'0,"0"0"-9"0"0,0 0-155 0 0,-1 8 911 0 0,1-7 2325 0 0,1 0 3825 0 0,9-2-7060 0 0,0 1-1 0 0,0-2 1 0 0,0 1 0 0 0,0-1 0 0 0,0-1-1 0 0,15-6 1 0 0,-14 5-301 0 0,1 0 0 0 0,-1 1 0 0 0,1 1 0 0 0,15-3 0 0 0,-25 6 9 0 0,-1-1-13 0 0,0 0 0 0 0,0 0 0 0 0,0 0 0 0 0,-1-1 0 0 0,1 1 0 0 0,0 0 0 0 0,0 0 0 0 0,-1 0-1 0 0,1-1 1 0 0,0 1 0 0 0,0 0 0 0 0,-1-1 0 0 0,1 1 0 0 0,0-1 0 0 0,-1 1 0 0 0,1-1 0 0 0,0 0 0 0 0,1 0-333 0 0,-2 1-138 0 0,0 0-33 0 0,0 0-140 0 0,0 0-572 0 0,-18 7-7256 0 0,8-4 2484 0 0</inkml:trace>
  <inkml:trace contextRef="#ctx0" brushRef="#br0" timeOffset="1">10 172 10135 0 0,'1'5'307'0'0,"-1"-4"-263"0"0,0 0 0 0 0,0 1 0 0 0,0-1 0 0 0,0 0 0 0 0,0 0 0 0 0,0 0 1 0 0,0 0-1 0 0,-1 0 0 0 0,1 0 0 0 0,0 1 0 0 0,-1-1 0 0 0,1 0 0 0 0,-1 0 0 0 0,1 0 0 0 0,-1 0 0 0 0,-1 2 0 0 0,-2 3 102 0 0,4-4 600 0 0,0-2 232 0 0,0 0 40 0 0,0 0 6 0 0,0 0 0 0 0,0 0 0 0 0,0 0 0 0 0,0 0-69 0 0,0 0-290 0 0,1 0-121 0 0,5 1-198 0 0,1-1 0 0 0,-1 1 0 0 0,0-1-1 0 0,0-1 1 0 0,0 1 0 0 0,1-1 0 0 0,6-2 0 0 0,43-16 113 0 0,-24 8-774 0 0,2 0-5026 0 0,-33 10 3295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2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 13823 0 0,'0'0'315'0'0,"0"0"45"0"0,0 0 21 0 0,0 0-49 0 0,0 0-149 0 0,0 0 194 0 0,0 0 110 0 0,0 0 22 0 0,2-5-203 0 0,-2 1 1242 0 0,-1 4 3406 0 0,-10 6-4844 0 0,3-2 46 0 0,0 1 1 0 0,0 0 0 0 0,0 0 0 0 0,1 0 0 0 0,0 1 0 0 0,0 0 0 0 0,0 1 0 0 0,1-1-1 0 0,0 1 1 0 0,0 0 0 0 0,-7 12 0 0 0,3 2-157 0 0,9-17 0 0 0,-3 9 0 0 0,2 1 0 0 0,2-9 0 0 0,-1 0 0 0 0,5 14 0 0 0,1-6 0 0 0,16 26 0 0 0,-15-30 0 0 0,-5-7 0 0 0,0-1 0 0 0,0 1 0 0 0,0 0 0 0 0,0-1 0 0 0,0 1 0 0 0,0 0 0 0 0,0-1 0 0 0,0 0 0 0 0,1 1 0 0 0,-1-1 0 0 0,3 2 0 0 0,0 0 0 0 0,7 3 0 0 0,-7-5 0 0 0,-1 1 0 0 0,1-1 0 0 0,-1 0 0 0 0,1 1 0 0 0,-1 0 0 0 0,1 0 0 0 0,3 2 0 0 0,-1 1 0 0 0,9 6 0 0 0,-13-7 0 0 0,0 0 0 0 0,1-2 0 0 0,0 0 0 0 0,13 20 0 0 0,-14-19 0 0 0,-1-2 0 0 0,0-1 0 0 0,0 1 0 0 0,0 0 0 0 0,0 0 0 0 0,-1 0 0 0 0,1 0 0 0 0,0 0 0 0 0,-1 1 0 0 0,1-1 0 0 0,-1 0 0 0 0,1 0 0 0 0,-1 0 0 0 0,0 0 0 0 0,0 1 0 0 0,1 0 0 0 0,1 1 0 0 0,-1 17 0 0 0,0-17 0 0 0,-2 8 0 0 0,1 0 0 0 0,-1-1 0 0 0,-1 1 0 0 0,-2 12 0 0 0,1-9 0 0 0,0-6 0 0 0,1-4 0 0 0,0 0 0 0 0,0 0 0 0 0,0-1 0 0 0,-1 1 0 0 0,-3 3 0 0 0,0 0 0 0 0,1 1 0 0 0,5-8 0 0 0,-1 1 0 0 0,1-1 0 0 0,0 1 0 0 0,0-1 0 0 0,-1 1 0 0 0,1-1 0 0 0,0 1 0 0 0,-1-1 0 0 0,1 1 0 0 0,0-1 0 0 0,-1 0 0 0 0,1 1 0 0 0,0-1 0 0 0,-1 0 0 0 0,1 1 0 0 0,-1-1 0 0 0,1 0 0 0 0,-1 1 0 0 0,1-1 0 0 0,-1 0 0 0 0,0 0 0 0 0,-13 6 0 0 0,4-1 0 0 0,0-1 0 0 0,1-4 0 0 0,6 0 0 0 0,-2-1 0 0 0,-8-8 0 0 0,-13-13 0 0 0,21 18 0 0 0,3 2 0 0 0,0 0 0 0 0,0 1 0 0 0,-1-1 0 0 0,2 0 0 0 0,-1 0 0 0 0,0 0 0 0 0,0 0 0 0 0,-1-3 0 0 0,-1-6 0 0 0,-1-11 0 0 0,5 18 0 0 0,1-14 0 0 0,1 13 0 0 0,1 2 0 0 0,5-9 0 0 0,67-82 0 0 0,-18 29 0 0 0,-37 45 508 0 0,-2 0 0 0 0,-1-1 0 0 0,21-32 0 0 0,-29 37-489 0 0,-9 12-19 0 0,0 0-3 0 0,1-8 3 0 0,-4 0 0 0 0,1 8-393 0 0,0 0 0 0 0,0 0 1 0 0,-1 0-1 0 0,1 0 0 0 0,-1 1 0 0 0,0-1 0 0 0,0 1 0 0 0,-1 0 1 0 0,-5-5-1 0 0,8 7 45 0 0,-1 0 1 0 0,0-1 0 0 0,0 1-1 0 0,0 0 1 0 0,-1 0 0 0 0,1 0-1 0 0,0 1 1 0 0,0-1 0 0 0,0 0-1 0 0,-1 1 1 0 0,1 0 0 0 0,0-1-1 0 0,-1 1 1 0 0,1 0 0 0 0,0 0-1 0 0,-1 0 1 0 0,1 1 0 0 0,0-1-1 0 0,-1 0 1 0 0,-1 2 0 0 0,-3 0-6735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2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13823 0 0,'0'0'315'0'0,"0"-2"45"0"0,6-40 394 0 0,-1 6 188 0 0,-3 8 1216 0 0,-1 16-1148 0 0,-1 0 0 0 0,2 0-1 0 0,4-19 1 0 0,-6 30-498 0 0,1-1-68 0 0,2-8-289 0 0,-1 1-66 0 0,-1 7 282 0 0,-1 2 117 0 0,0 0 21 0 0,0 0-66 0 0,0 0-222 0 0,0 0 166 0 0,0 0 101 0 0,0 0 21 0 0,0 0-66 0 0,12 17-278 0 0,-8-12-165 0 0,-1 1 0 0 0,-1-1 0 0 0,1 1 0 0 0,-1 0 0 0 0,0 0 0 0 0,-1 0 0 0 0,1 0 0 0 0,-1 0 0 0 0,1 11 0 0 0,-2 7 0 0 0,-2 30 0 0 0,0-7 0 0 0,-8 182-401 0 0,6-157-724 0 0,0-25 659 0 0,1-29 466 0 0,2-13 0 0 0,0-1 0 0 0,0 0 0 0 0,1 0 0 0 0,-1 1 0 0 0,1-1 0 0 0,0 0 0 0 0,0 1 0 0 0,1-1 0 0 0,-1 0 0 0 0,3 9 0 0 0,2 8-675 0 0,-5-18-102 0 0,-1-5-279 0 0,0-1-149 0 0,0 1-4312 0 0,1 2-1565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2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 8287 0 0,'0'0'191'0'0,"0"0"26"0"0,0 0 9 0 0,-1-1-34 0 0,-7-14 470 0 0,8 13-400 0 0,0 0 714 0 0,0 2 42 0 0,0 0 6 0 0,0 0 0 0 0,0 0 0 0 0,0 0 0 0 0,-1-12 596 0 0,0 9-1076 0 0,1 3-28 0 0,0-1-259 0 0,1 0-1 0 0,-1-1 0 0 0,0 1 1 0 0,1 0-1 0 0,-1-1 0 0 0,1 1 1 0 0,-1 0-1 0 0,1 0 0 0 0,0-1 1 0 0,-1 1-1 0 0,1 0 0 0 0,0 0 1 0 0,0 0-1 0 0,0 0 0 0 0,0 0 0 0 0,0 0 1 0 0,0 0-1 0 0,0 0 0 0 0,0 0 1 0 0,0 1-1 0 0,0-1 0 0 0,1 0 1 0 0,0 0-1 0 0,1 0 187 0 0,-1 2-294 0 0,6 1-61 0 0,-7-2-50 0 0,0 1 0 0 0,-1-1 0 0 0,1 0 0 0 0,0 1 0 0 0,0-1 0 0 0,-1 0 0 0 0,1 1 0 0 0,-1-1 0 0 0,1 1 0 0 0,0 0 0 0 0,-1-1 0 0 0,1 1 0 0 0,-1-1 0 0 0,1 1 0 0 0,-1 0 0 0 0,0-1 0 0 0,1 1 0 0 0,0 1 0 0 0,0 1 99 0 0,7 10 26 0 0,-1 1 0 0 0,0 0 0 0 0,-1 0 1 0 0,-1 1-1 0 0,6 27 0 0 0,1-1-25 0 0,16 80-138 0 0,-16-58 0 0 0,-9-44 0 0 0,0-6 0 0 0,0 0 0 0 0,6 17 0 0 0,-4-18 0 0 0,0-2 0 0 0,1-2 0 0 0,0 1 0 0 0,0 1 0 0 0,-3 1 0 0 0,-3 1 0 0 0,0-2-64 0 0,0-8-273 0 0,-2 1-342 0 0,-2 13-289 0 0,4-14 581 0 0,0-2-101 0 0,0 0-21 0 0,0 0-3 0 0,0 0 0 0 0,-2-7-259 0 0,0 0-1 0 0,0 0 0 0 0,1 0 1 0 0,0 0-1 0 0,0-1 1 0 0,1-6-1 0 0,-2-7-1124 0 0,-1-3-151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2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11975 0 0,'0'0'547'0'0,"0"0"-11"0"0,0 0-135 0 0,0 0 705 0 0,0 0 344 0 0,0 0 72 0 0,-1 2-57 0 0,-9 18-527 0 0,0-1 0 0 0,-2 0 0 0 0,0 0-1 0 0,-2-1 1 0 0,0-1 0 0 0,-29 28 0 0 0,-23 9-1139 0 0,65-53-850 0 0,1-1-385 0 0,0 0-806 0 0,0-2-3078 0 0,2-9-1318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2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45 187 13823 0 0,'0'0'315'0'0,"0"0"45"0"0,-1-2 21 0 0,-3-4-156 0 0,0-2 0 0 0,0 1 0 0 0,1 0 0 0 0,1-1 0 0 0,-1 1 0 0 0,1-1-1 0 0,0 0 1 0 0,1 1 0 0 0,-1-12 0 0 0,2 11 576 0 0,0 0 0 0 0,1 0 0 0 0,0 0 0 0 0,0 0 0 0 0,1 0 0 0 0,0 1 0 0 0,5-13 0 0 0,3-1 1286 0 0,-9 20-1700 0 0,-1 1 101 0 0,0 0 21 0 0,0 0-66 0 0,0-2-294 0 0,-2 1-129 0 0,-6 20-24 0 0,6-7 4 0 0,0 1 0 0 0,1-1 0 0 0,0 0 0 0 0,0 0 0 0 0,3 14 0 0 0,-2 2 0 0 0,1-20-5 0 0,-1 0-1 0 0,2 0 1 0 0,-1-1 0 0 0,1 1-1 0 0,0-1 1 0 0,1 1 0 0 0,-1-1-1 0 0,1 0 1 0 0,1 0 0 0 0,0 0-1 0 0,4 7 1 0 0,-6-12-332 0 0,11 2-700 0 0,2 2 499 0 0,2-4 519 0 0,-11-5 20 0 0,-4 2 1 0 0,3-2 53 0 0,-1 1 1 0 0,0-1-1 0 0,1 1 0 0 0,-1-1 1 0 0,0-1-1 0 0,0 1 0 0 0,-1 0 1 0 0,1-1-1 0 0,-1 0 0 0 0,1 0 1 0 0,-1 0-1 0 0,0 0 0 0 0,-1 0 1 0 0,1-1-1 0 0,-1 1 0 0 0,0-1 1 0 0,2-5-1 0 0,0-4 111 0 0,-1-1 0 0 0,0 1 0 0 0,-1-1 0 0 0,-1 1 0 0 0,0-24 0 0 0,-2 28-94 0 0,1 8 299 0 0,0 2 117 0 0,0 0 21 0 0,0 0-66 0 0,0 14-278 0 0,1 5-165 0 0,1-1 0 0 0,5 19 0 0 0,0 4 0 0 0,-3-5-164 0 0,0-1-390 0 0,-1 1-1 0 0,-3 41 1 0 0,-4 1 111 0 0,2-19-442 0 0,-21 113 0 0 0,14-141 885 0 0,1-14 0 0 0,4-14 0 0 0,0-1 0 0 0,-11 16 0 0 0,6-11 64 0 0,7-6 4 0 0,-1-1-1 0 0,1 1 1 0 0,0-1-1 0 0,0 0 0 0 0,-1 0 1 0 0,1 0-1 0 0,0 0 1 0 0,-1 0-1 0 0,1 0 1 0 0,0 0-1 0 0,0-1 1 0 0,-1 1-1 0 0,1-1 1 0 0,-2-1-1 0 0,-1 1 86 0 0,1-1-1 0 0,0 0 1 0 0,0 0 0 0 0,-1 0-1 0 0,-6-5 1 0 0,5 2-20 0 0,0-1 0 0 0,1 1 0 0 0,-1-1 0 0 0,1 0 0 0 0,0 0 0 0 0,-4-9 0 0 0,-12-33 920 0 0,16 40-1390 0 0,4 6-138 0 0,1 2-33 0 0,0 0-4 0 0,0 0 0 0 0,0 0 0 0 0,0 0 0 0 0,0 0-136 0 0,0 0-572 0 0,0 0-253 0 0,-1-2-51 0 0,0-9-11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79 8287 0 0,'0'0'382'0'0,"0"0"-8"0"0,-2 0-32 0 0,-6-2 750 0 0,7 1 352 0 0,-1 1 76 0 0,1-1-1473 0 0,-8-2 3429 0 0,9 3-3300 0 0,0-1 0 0 0,-1 1-1 0 0,1 0 1 0 0,0 0 0 0 0,0 0-1 0 0,0 0 1 0 0,0 0 0 0 0,0 0-1 0 0,0 0 1 0 0,0 0 0 0 0,-1-1-1 0 0,1 1 1 0 0,0 0 0 0 0,0 0 0 0 0,0 0-1 0 0,0 0 1 0 0,0 0 0 0 0,0-1-1 0 0,0 1 1 0 0,0 0 0 0 0,0 0-1 0 0,0 0 1 0 0,0 0 0 0 0,0-1-1 0 0,0 1 1 0 0,0 0 0 0 0,0 0-1 0 0,0 0 1 0 0,0 0 0 0 0,0 0-1 0 0,0-1 1 0 0,0 1 0 0 0,0 0 0 0 0,10-12 4396 0 0,5-1-6443 0 0,-13 11 1960 0 0,-1 1 0 0 0,1 0 0 0 0,-1 0 1 0 0,1 0-1 0 0,-1 0 0 0 0,1 0 0 0 0,0 0 0 0 0,0 1 0 0 0,-1-1 0 0 0,5-1 0 0 0,25-8 891 0 0,-26 8-962 0 0,20-5-20 0 0,2 1 2 0 0,-22 4 0 0 0,-4 2 0 0 0,1-1 0 0 0,0 1 0 0 0,-1-1 0 0 0,1 1 0 0 0,0 0 0 0 0,-1 0 0 0 0,1 0 0 0 0,0 0 0 0 0,-1 0 0 0 0,1 0 0 0 0,0 0 0 0 0,2 1 0 0 0,9 2 0 0 0,-3 2-64 0 0,-8-4-273 0 0,-2-1-138 0 0,0 0-33 0 0,0 0-4 0 0,0 0 0 0 0,0 0 0 0 0,0 0 0 0 0,0 0-136 0 0,0 0-572 0 0,0 0-253 0 0,0 0-1108 0 0,0 0-4241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15663 0 0,'0'0'356'0'0,"0"0"50"0"0,2 2 20 0 0,1 0-250 0 0,5 2 79 0 0,17-4-154 0 0,23-7 2519 0 0,-32 5-658 0 0,30-3 0 0 0,-40 4-1634 0 0,-5 0-245 0 0,1 1 0 0 0,0-1 0 0 0,0 1 0 0 0,-1 0 1 0 0,1 0-1 0 0,0 0 0 0 0,-1 0 0 0 0,1 0 1 0 0,0 0-1 0 0,0 0 0 0 0,-1 0 0 0 0,1 1 1 0 0,0-1-1 0 0,2 2 0 0 0,-2-2-420 0 0,-2 0-138 0 0,2 1-33 0 0,18 8-2833 0 0,-18-8 1817 0 0,-2-1-11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 17503 0 0,'0'0'399'0'0,"0"0"60"0"0,0 0 21 0 0,0 0-59 0 0,0-2-204 0 0,-3 33 1362 0 0,-13 44 3113 0 0,3-19-2827 0 0,10-45-1865 0 0,2-8 0 0 0,0-1 0 0 0,0 1 0 0 0,1 0 0 0 0,-1 0 0 0 0,1-1 0 0 0,0 1 0 0 0,0 0 0 0 0,0 0 0 0 0,0 0 0 0 0,0 0 0 0 0,2 4 0 0 0,0 4 0 0 0,-1-11 0 0 0,-1 0 0 0 0,1 0 0 0 0,0 1 0 0 0,-1-1 0 0 0,1 0 0 0 0,-1 0 0 0 0,1 0 0 0 0,-1 0 0 0 0,1 0 0 0 0,-1 0 0 0 0,1 0 0 0 0,0 0 0 0 0,-1 0 0 0 0,1 0 0 0 0,-1 0 0 0 0,1 0 0 0 0,-1 0 0 0 0,2 0 0 0 0,22-7 0 0 0,44-18 0 0 0,-21 7 0 0 0,19-8 0 0 0,-55 21 0 0 0,0 1 0 0 0,-1 1-64 0 0,-7 2-273 0 0,-3 1-138 0 0,0 0-33 0 0,0 0-4 0 0,0 0 0 0 0,0 0 0 0 0,0 0 0 0 0,-15-11-5410 0 0,14 10-900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13823 0 0,'0'0'315'0'0,"0"0"45"0"0,0 0 21 0 0,0 0-49 0 0,0 0-81 0 0,0 0 481 0 0,2-7 863 0 0,0 3 1863 0 0,2-4-2434 0 0,-3 6-69 0 0,-1 2-290 0 0,0 0-121 0 0,0 0-28 0 0,0 0-4 0 0,0 0 0 0 0,0 0 0 0 0,0 0 0 0 0,0 0-68 0 0,2 2-289 0 0,0-1-138 0 0,3 1-13 0 0,4 14-8 0 0,-7-10 97 0 0,1 0 0 0 0,-1 0-1 0 0,0 0 1 0 0,-1 0 0 0 0,1 0 0 0 0,0 13 0 0 0,-2 39 982 0 0,-1-21-768 0 0,-5 44-287 0 0,0 1-24 0 0,4-45 4 0 0,-12 62 0 0 0,2-12 0 0 0,4-24 0 0 0,6-52-64 0 0,2-9-273 0 0,0-2-138 0 0,0 0-33 0 0,0 0-4 0 0,0 0 0 0 0,-3-4-143 0 0,3 4 579 0 0,0 0 0 0 0,0 0 0 0 0,0 0 0 0 0,-1 0 0 0 0,1 0 0 0 0,0-1 0 0 0,0 1 0 0 0,0 0 0 0 0,-1 0 0 0 0,1 0 0 0 0,0 0 1 0 0,0 0-1 0 0,0-1 0 0 0,0 1 0 0 0,0 0 0 0 0,-1 0 0 0 0,1 0 0 0 0,0-1 0 0 0,0 1 0 0 0,0 0 0 0 0,0 0 0 0 0,0 0 0 0 0,0-1 0 0 0,0 1 0 0 0,0 0 0 0 0,0 0 0 0 0,0-1 0 0 0,0 1 0 0 0,0 0 0 0 0,0 0 1 0 0,0 0-1 0 0,0-1 0 0 0,0 1 0 0 0,0 0 0 0 0,5-25-3908 0 0,-1 10 1937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72 11975 0 0,'0'0'267'0'0,"0"0"42"0"0,0 0 17 0 0,-2-1-28 0 0,-12-8 400 0 0,11 8-425 0 0,1 1 696 0 0,2 0 45 0 0,0 0 8 0 0,0 0 2 0 0,0 0 0 0 0,0 0 0 0 0,0 0-69 0 0,0 0-290 0 0,0 0-121 0 0,0 0-28 0 0,0 0-4 0 0,2-2 0 0 0,4-2-321 0 0,-1 0 1 0 0,1 0-1 0 0,1 0 0 0 0,-1 1 1 0 0,0 0-1 0 0,11-3 0 0 0,44-9 1663 0 0,-22 6-1359 0 0,-32 6-495 0 0,-4 2 0 0 0,0 0 0 0 0,0 1 0 0 0,0-1 0 0 0,0 1 0 0 0,0-1 0 0 0,0 1 0 0 0,0 0 0 0 0,5 1 0 0 0,1-2 11 0 0,4 2 7 0 0,25 8-175 0 0,-37-8 152 0 0,1-1-691 0 0,-2 0-258 0 0,0 0-56 0 0,0 0-81 0 0,0 0-286 0 0,0 0-126 0 0,-5 12-5509 0 0,0-2 1020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26 453 10135 0 0,'0'0'231'0'0,"0"0"29"0"0,0 0 19 0 0,-13-7 1877 0 0,11 5-1899 0 0,1 1-94 0 0,0 1 0 0 0,0-1 0 0 0,1 0 0 0 0,-1 1 0 0 0,0-1 1 0 0,1 0-1 0 0,-1 0 0 0 0,0 1 0 0 0,1-1 0 0 0,-1 0 0 0 0,1 0 0 0 0,0 0 0 0 0,-1 0 0 0 0,1 0 1 0 0,0 0-1 0 0,-1 0 0 0 0,1 0 0 0 0,0 0 0 0 0,0 1 0 0 0,0-1 0 0 0,0 0 0 0 0,0 0 0 0 0,0 0 1 0 0,0 0-1 0 0,0 0 0 0 0,0 0 0 0 0,0 0 0 0 0,0 0 0 0 0,1-2 0 0 0,4-24 2630 0 0,-2 12-2106 0 0,0 0 0 0 0,0 0 0 0 0,1 1 0 0 0,7-15 0 0 0,32-81 448 0 0,-12 30-211 0 0,5-22 193 0 0,-36 102-1117 0 0,0 0 0 0 0,0 0 0 0 0,0-1 0 0 0,1 1 0 0 0,-1 0 0 0 0,0 0 0 0 0,0 0 0 0 0,0 0 0 0 0,0-1 0 0 0,0 1 0 0 0,0 0 0 0 0,0 0 0 0 0,0 0 0 0 0,1 0 0 0 0,-1-1 0 0 0,0 1 0 0 0,0 0 0 0 0,0 0 0 0 0,0 0 0 0 0,0-1 0 0 0,0 1 0 0 0,0 0 0 0 0,0 0 0 0 0,0 0 0 0 0,0-1 0 0 0,0 1 0 0 0,0 0 0 0 0,0 0 0 0 0,-1 0 0 0 0,1-1 0 0 0,0 1 0 0 0,0 0 0 0 0,0 0 0 0 0,0 0 0 0 0,0 0 0 0 0,0-1 0 0 0,0 1 0 0 0,0 0 0 0 0,-1 0 0 0 0,1 0 0 0 0,0 0 0 0 0,0 0 0 0 0,0 0 0 0 0,0-1 0 0 0,0 1 0 0 0,-1 0 0 0 0,1 0 0 0 0,0 0 0 0 0,0 0 0 0 0,0 0 0 0 0,-1 0 0 0 0,1 0 0 0 0,0 0 0 0 0,0 0 0 0 0,0 0 0 0 0,-1 0 0 0 0,1 0 0 0 0,0 0 0 0 0,0 0 0 0 0,0 0 0 0 0,-1 0 0 0 0,1 0 0 0 0,-9 3 0 0 0,9-3 0 0 0,-4 4 0 0 0,0-1 0 0 0,0 1 0 0 0,0 0 0 0 0,0 0 0 0 0,1 0 0 0 0,0 1 0 0 0,0-1 0 0 0,0 1 0 0 0,0 0 0 0 0,1 0 0 0 0,-5 10 0 0 0,1 4 0 0 0,-7 37 0 0 0,11-50 0 0 0,2-2 0 0 0,-1 0 0 0 0,1 0 0 0 0,0 0 0 0 0,0-1 0 0 0,0 1 0 0 0,1 6 0 0 0,-1-6 11 0 0,5 15-86 0 0,-4-17 22 0 0,0 0-1 0 0,0 1 0 0 0,1-1 1 0 0,-1 0-1 0 0,1 0 1 0 0,-1 0-1 0 0,1 0 1 0 0,0 0-1 0 0,0 0 1 0 0,0-1-1 0 0,0 1 0 0 0,0-1 1 0 0,1 1-1 0 0,-1-1 1 0 0,0 0-1 0 0,1 0 1 0 0,-1 0-1 0 0,0 0 1 0 0,1 0-1 0 0,-1 0 0 0 0,1-1 1 0 0,0 1-1 0 0,-1-1 1 0 0,1 0-1 0 0,-1 0 1 0 0,1 0-1 0 0,0 0 1 0 0,-1 0-1 0 0,1-1 0 0 0,-1 1 1 0 0,1-1-1 0 0,-1 1 1 0 0,1-1-1 0 0,-1 0 1 0 0,4-2-1 0 0,2-1 85 0 0,0 0 1 0 0,0 0-1 0 0,-1-1 0 0 0,1 0 0 0 0,-1-1 1 0 0,-1 0-1 0 0,1 0 0 0 0,-1 0 0 0 0,0-1 1 0 0,0 0-1 0 0,-1 0 0 0 0,6-10 0 0 0,4-9 48 0 0,-1-1 0 0 0,11-35-1 0 0,-21 53-113 0 0,-3 7-339 0 0,-1 2 576 0 0,0 0 248 0 0,0 0 50 0 0,0 0-58 0 0,-1 2-293 0 0,-4 13-143 0 0,1 0 0 0 0,0 0-1 0 0,-2 19 1 0 0,6-25-15 0 0,-1 1 0 0 0,1-1 0 0 0,1 1 1 0 0,0-1-1 0 0,0 0 0 0 0,1 1 0 0 0,5 15 0 0 0,-7-24-97 0 0,1 0 0 0 0,-1 0 0 0 0,1 0-1 0 0,-1 0 1 0 0,0 0 0 0 0,1-1 0 0 0,0 1 0 0 0,-1 0 0 0 0,1 0-1 0 0,-1-1 1 0 0,1 1 0 0 0,0 0 0 0 0,-1-1 0 0 0,1 1-1 0 0,0-1 1 0 0,0 1 0 0 0,0-1 0 0 0,-1 1 0 0 0,1-1 0 0 0,0 0-1 0 0,0 1 1 0 0,0-1 0 0 0,0 0 0 0 0,0 0 0 0 0,0 1 0 0 0,1-1-1 0 0,0 0 115 0 0,-1 0-517 0 0,1 0 164 0 0,-1 0-1 0 0,1-1 0 0 0,-1 1 1 0 0,1-1-1 0 0,-1 1 1 0 0,0-1-1 0 0,1 0 0 0 0,-1 0 1 0 0,2 0-1 0 0,17-17-5158 0 0,-11 14 3968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17503 0 0,'0'0'399'0'0,"0"0"60"0"0,0 0 21 0 0,2 0-59 0 0,20-3-260 0 0,-13 2-171 0 0,-2 0 582 0 0,1 0 0 0 0,0 0 0 0 0,0-1 0 0 0,14-5-1 0 0,14-7 1210 0 0,1 1 0 0 0,47-9 0 0 0,-83 22-1790 0 0,10-4-2520 0 0,-10 4 2250 0 0,-1 0 1 0 0,1 0-1 0 0,-1-1 1 0 0,1 1-1 0 0,-1 0 0 0 0,1 0 1 0 0,-1-1-1 0 0,1 1 1 0 0,-1 0-1 0 0,0 0 1 0 0,1-1-1 0 0,-1 1 1 0 0,0 0-1 0 0,1-1 0 0 0,-1 1 1 0 0,0-1-1 0 0,1 1 1 0 0,-1 0-1 0 0,0-1 1 0 0,0 1-1 0 0,1-1 1 0 0,-1 1-7880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74 10135 0 0,'0'0'231'0'0,"0"0"29"0"0,0 0 19 0 0,0 0 37 0 0,0 0 125 0 0,0 0 58 0 0,0 0 11 0 0,0 0 2 0 0,0 0 0 0 0,0 0 0 0 0,0 0 0 0 0,0 0 0 0 0,0 0 0 0 0,0 0 0 0 0,-2 0 0 0 0,-1 0-350 0 0,-6 3 159 0 0,-6 12-196 0 0,13-13 58 0 0,0 0 0 0 0,0 0 0 0 0,-1-1 0 0 0,1 1 0 0 0,0 0 0 0 0,-5 2 0 0 0,-13 9 1386 0 0,-67 70 1725 0 0,79-74-3172 0 0,1 0-1 0 0,0 0 1 0 0,0 0 0 0 0,1 1 0 0 0,0 0-1 0 0,-7 17 1 0 0,-20 67 18 0 0,31-86-469 0 0,-2 5 532 0 0,2 1 0 0 0,-1-1 1 0 0,2 1-1 0 0,0-1 0 0 0,1 18 1 0 0,-1-27-80 0 0,1 0-81 0 0,7 14-45 0 0,-6-16-43 0 0,1 0 0 0 0,0 0-1 0 0,-1 0 1 0 0,1 0 0 0 0,0 0-1 0 0,0 0 1 0 0,0 0 0 0 0,0-1 0 0 0,0 1-1 0 0,1-1 1 0 0,-1 0 0 0 0,0 1 0 0 0,1-1-1 0 0,-1 0 1 0 0,1 0 0 0 0,-1-1-1 0 0,1 1 1 0 0,-1 0 0 0 0,1-1 0 0 0,0 0-1 0 0,4 1 1 0 0,-1-1-79 0 0,1 1-1 0 0,0-1 1 0 0,-1-1-1 0 0,1 1 1 0 0,0-1-1 0 0,-1 0 1 0 0,13-4-1 0 0,-12 2 121 0 0,-1-1 0 0 0,1 1 0 0 0,-1-1 0 0 0,0 0 0 0 0,0 0 0 0 0,0-1 0 0 0,0 0 0 0 0,-1 0 0 0 0,0 0 0 0 0,8-11 0 0 0,1-3 181 0 0,-1-1-1 0 0,9-22 1 0 0,-13 25 213 0 0,0 0-162 0 0,-1 0-1 0 0,9-29 1 0 0,-14 36-166 0 0,-1 1 0 0 0,0-1 0 0 0,0 1 0 0 0,-1-1-1 0 0,-1 1 1 0 0,0-20 0 0 0,-1 16-62 0 0,-1-1 0 0 0,0 0 0 0 0,-1 1 0 0 0,-1 0 0 0 0,0-1 0 0 0,-1 1 0 0 0,0 1 0 0 0,-1-1 0 0 0,0 1 0 0 0,-9-12 0 0 0,5 7 37 0 0,6 11-76 0 0,1 1-1 0 0,-1-1 0 0 0,0 1 0 0 0,-1 0 1 0 0,-5-6-1 0 0,9 10-1011 0 0,1 1-385 0 0,0 0-78 0 0,-5 6-1268 0 0,3-4-1986 0 0,2-2 2720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17503 0 0,'0'0'399'0'0,"0"0"60"0"0,0 0 21 0 0,0 0-59 0 0,1-2-276 0 0,0-1-317 0 0,2-8 731 0 0,0-1 0 0 0,0 1 0 0 0,1-21 0 0 0,-3 22-1511 0 0,-1 9-4002 0 0,0 1-1732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65 227 13823 0 0,'17'-42'1500'0'0,"-14"30"-704"0"0,1 0-1 0 0,1 0 1 0 0,9-18 0 0 0,-3 7 1037 0 0,-1 1-293 0 0,-10 20-1028 0 0,0 2 0 0 0,0 0-68 0 0,1-10 1760 0 0,-19 19-2188 0 0,13-7-16 0 0,-1 2 0 0 0,0 0 0 0 0,0 0 0 0 0,1 1 0 0 0,-1-1 0 0 0,-8 11 0 0 0,8-9 0 0 0,1 1 0 0 0,1 0 0 0 0,-1 0 0 0 0,-5 12 0 0 0,5-10 0 0 0,3-4 0 0 0,0 0 0 0 0,0 0 0 0 0,1 1 0 0 0,-2 9 0 0 0,-3 8 0 0 0,3-11-50 0 0,0 0 0 0 0,1-1 0 0 0,0 1-1 0 0,1 0 1 0 0,0 0 0 0 0,0 0 0 0 0,4 21 0 0 0,-2-26-307 0 0,1-1 1 0 0,0 1 0 0 0,4 8-1 0 0,-5-13 351 0 0,-1-1-1 0 0,1 0 1 0 0,-1 1-1 0 0,1-1 0 0 0,-1 0 1 0 0,1 0-1 0 0,0 0 1 0 0,0 0-1 0 0,-1 0 0 0 0,1 0 1 0 0,0 0-1 0 0,0 0 1 0 0,0 0-1 0 0,0 0 0 0 0,0 0 1 0 0,0 0-1 0 0,0-1 0 0 0,1 1 1 0 0,-1 0-1 0 0,0-1 1 0 0,0 1-1 0 0,2 0 0 0 0,1 0-6 0 0,7 1 13 0 0,-5-3-4 0 0,0-1 1 0 0,0 1-1 0 0,0-1 0 0 0,0-1 0 0 0,-1 1 1 0 0,1-1-1 0 0,-1 0 0 0 0,1 0 1 0 0,-1-1-1 0 0,0 1 0 0 0,-1-1 0 0 0,1 0 1 0 0,0-1-1 0 0,5-6 0 0 0,1-4 364 0 0,0 1 0 0 0,-1-1 0 0 0,14-28 0 0 0,-21 35-264 0 0,0-1-1 0 0,0 1 1 0 0,-1-1 0 0 0,1 1 0 0 0,-2-1-1 0 0,0 0 1 0 0,1-14 0 0 0,-6-62 1548 0 0,4 83-1563 0 0,0-5-33 0 0,-1 0-33 0 0,0 0-1 0 0,0 0 1 0 0,-1-1 0 0 0,1 1-1 0 0,-2 0 1 0 0,1 0-1 0 0,-5-8 1 0 0,7 13-291 0 0,-1 0-1 0 0,0 0 1 0 0,0 1 0 0 0,0-1-1 0 0,0 0 1 0 0,0 0 0 0 0,-3-2 0 0 0,-4 1-4391 0 0,8 4 4100 0 0,0-1-6941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15663 0 0,'0'0'356'0'0,"0"0"50"0"0,0 0 20 0 0,0 0-42 0 0,1-1-250 0 0,1-4-1375 0 0,5-4 6949 0 0,-3 10-2346 0 0,0 9-2550 0 0,-4-9-745 0 0,1 0 1 0 0,-1 0 0 0 0,0 1 0 0 0,0-1-1 0 0,1 0 1 0 0,-1 0 0 0 0,0 1-1 0 0,0-1 1 0 0,-1 0 0 0 0,1 0 0 0 0,0 0-1 0 0,0 1 1 0 0,-1-1 0 0 0,1 0-1 0 0,0 0 1 0 0,-1 0 0 0 0,0 1 0 0 0,-8 27 318 0 0,6-20-386 0 0,3-6 0 0 0,-1 0 0 0 0,0 0 0 0 0,0-1 0 0 0,0 1 0 0 0,-1 0 0 0 0,1 0 0 0 0,-1-1 0 0 0,0 1 0 0 0,1-1 0 0 0,-1 1 0 0 0,0-1 0 0 0,0 0 0 0 0,-3 2 0 0 0,5-3 0 0 0,-1-1 0 0 0,1 0 0 0 0,0 0 0 0 0,0 0 0 0 0,-1 1 0 0 0,1-1 0 0 0,0 0 0 0 0,0 0 0 0 0,0 1 0 0 0,-1-1 0 0 0,1 0 0 0 0,0 1 0 0 0,0-1 0 0 0,0 0 0 0 0,0 1 0 0 0,-1-1 0 0 0,1 0 0 0 0,0 0 0 0 0,0 1 0 0 0,0-1 0 0 0,0 1 0 0 0,0-1 0 0 0,0 0 0 0 0,0 1 0 0 0,0-1 0 0 0,1 1 0 0 0,3 1 0 0 0,19-2 0 0 0,-22 0 0 0 0,0 0 0 0 0,1 0 0 0 0,-1 0 0 0 0,1 0 0 0 0,-1 0 0 0 0,1 0 0 0 0,-1 0 0 0 0,0-1 0 0 0,1 1 0 0 0,-1 0 0 0 0,1-1 0 0 0,1 0 0 0 0,16-1 0 0 0,-6 5 0 0 0,-9-3 0 0 0,0 2 0 0 0,10 11 0 0 0,-10-9 0 0 0,15 16 0 0 0,-17-17 0 0 0,1 1 0 0 0,-1-1 0 0 0,0 0 0 0 0,0 1 0 0 0,2 4 0 0 0,11 22 0 0 0,-10-21 0 0 0,0 0 0 0 0,-1 1 0 0 0,0 0 0 0 0,-1 0 0 0 0,0 0 0 0 0,0 0 0 0 0,-1 0 0 0 0,1 18 0 0 0,-5-5 0 0 0,1-18 0 0 0,-7 17 0 0 0,2-15 0 0 0,2-3 0 0 0,3-2 0 0 0,0 0 0 0 0,0-1 0 0 0,-1 1 0 0 0,1-1 0 0 0,0 1 0 0 0,-1-1 0 0 0,1 0 0 0 0,-1 1 0 0 0,1-1 0 0 0,-1 0 0 0 0,0 0 0 0 0,0 0 0 0 0,1-1 0 0 0,-5 2 0 0 0,-1 1 0 0 0,1 0 0 0 0,1-1 0 0 0,-1 0 0 0 0,-1 0 0 0 0,1 0 0 0 0,0-1 0 0 0,0 0 0 0 0,-1 0 0 0 0,-7 0 0 0 0,0-1 0 0 0,1-1 0 0 0,-25-4 0 0 0,34 5 84 0 0,1-1 1 0 0,0 0-1 0 0,0 0 1 0 0,0 0-1 0 0,0 0 0 0 0,0 0 1 0 0,0-1-1 0 0,0 1 0 0 0,0-1 1 0 0,1 0-1 0 0,-1 0 0 0 0,-2-2 1 0 0,-1-1 258 0 0,4 4 100 0 0,1 0-294 0 0,-6-4-133 0 0,1-1-80 0 0,4 5-273 0 0,2 1-138 0 0,0 0-33 0 0,0 0 65 0 0,-2 1 294 0 0,-5 0 61 0 0,5-1-283 0 0,2 0-117 0 0,0 0-21 0 0,0 0-139 0 0,0 0-572 0 0,0 0-253 0 0,0 0-1246 0 0,0 0-4789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19351 0 0,'0'0'439'0'0,"0"0"62"0"0,0 0 33 0 0,0 0-65 0 0,3 0-309 0 0,4 0 234 0 0,0 0 0 0 0,1-1 0 0 0,-1 0 0 0 0,0 0 0 0 0,1 0 0 0 0,-1-1 0 0 0,8-3 0 0 0,-4 1 232 0 0,0 1 0 0 0,14-2-1 0 0,-13 2-213 0 0,-1 1 0 0 0,0-1 0 0 0,0-1 0 0 0,14-7 0 0 0,-11 6 139 0 0,25-8 1 0 0,-35 11-536 0 0,1 2-11 0 0,15 2-9 0 0,-6-4 4 0 0,-1-3 0 0 0,-3 3-133 0 0,-8 2-563 0 0,-2 0-258 0 0,0 0-56 0 0,3 1-149 0 0,15 12-4594 0 0,-16-11 3706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10135 0 0,'0'0'231'0'0,"0"0"29"0"0,0 0 19 0 0,0 0 173 0 0,0 0 697 0 0,0 0 311 0 0,1-1 63 0 0,3-4-680 0 0,0-1 1 0 0,0 0 0 0 0,-1 0 0 0 0,0 0-1 0 0,0 0 1 0 0,0-1 0 0 0,-1 1-1 0 0,0-1 1 0 0,2-11 0 0 0,10-28 693 0 0,-6 26-897 0 0,0-1 0 0 0,-1 0 0 0 0,6-37 0 0 0,-12 45-435 0 0,2 0 0 0 0,-1 0 0 0 0,2 0 0 0 0,0 1 0 0 0,0-1 0 0 0,1 1 0 0 0,10-17 0 0 0,3-1 1235 0 0,-17 27-997 0 0,0-7-294 0 0,-37 100-133 0 0,22-21-16 0 0,-1 1 0 0 0,-12 55 0 0 0,15-66 0 0 0,-1 10-201 0 0,12-84-2721 0 0,0 7-5899 0 0,-2 1 277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3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26 175 10135 0 0,'4'-21'231'0'0,"-3"17"29"0"0,-1 4 19 0 0,1-18 7 0 0,0 12-29 0 0,1 0 0 0 0,0 0 0 0 0,1 0 0 0 0,-1 0 0 0 0,1 1 0 0 0,0-1 0 0 0,1 1 0 0 0,-1-1 0 0 0,1 1 0 0 0,0 0 0 0 0,0 1 0 0 0,1-1 0 0 0,-1 1 0 0 0,1 0 0 0 0,0 0 0 0 0,0 0 0 0 0,1 1 0 0 0,-1-1 0 0 0,8-2 0 0 0,-1 0 314 0 0,0 1 0 0 0,1 1 1 0 0,-1 0-1 0 0,1 0 0 0 0,0 1 0 0 0,0 1 0 0 0,0 0 0 0 0,19 0 0 0 0,-29 2-505 0 0,-1 0 0 0 0,1 0 0 0 0,0 0 0 0 0,-1 1 0 0 0,1-1 1 0 0,0 1-1 0 0,-1-1 0 0 0,1 1 0 0 0,0 0 0 0 0,-1 0 0 0 0,1 0 0 0 0,-1 0 0 0 0,0 1 0 0 0,1-1 0 0 0,-1 1 0 0 0,0-1 0 0 0,0 1 0 0 0,0 0 0 0 0,0 0 0 0 0,0 0 1 0 0,0 0-1 0 0,0 0 0 0 0,-1 0 0 0 0,1 1 0 0 0,-1-1 0 0 0,0 0 0 0 0,1 1 0 0 0,-1-1 0 0 0,0 1 0 0 0,0 3 0 0 0,1 0 120 0 0,-1 0 1 0 0,0 0-1 0 0,-1 0 0 0 0,1 1 0 0 0,-1-1 0 0 0,0 0 0 0 0,-1 0 1 0 0,0 0-1 0 0,0 0 0 0 0,-3 11 0 0 0,-10 27-186 0 0,11-33 0 0 0,-1 0 0 0 0,-9 20 0 0 0,-3 12 0 0 0,-30 89 587 0 0,28-87-155 0 0,3 0 0 0 0,-14 71 0 0 0,24-84-406 0 0,1 1 1 0 0,2 0-1 0 0,1 0 1 0 0,2 0-1 0 0,7 43 0 0 0,-5-53-25 0 0,2 0 0 0 0,1-1 0 0 0,1 1-1 0 0,1-1 1 0 0,1 0 0 0 0,0-1 0 0 0,2 0-1 0 0,17 25 1 0 0,-23-38-1 0 0,1 0 0 0 0,0-1 0 0 0,1 0 0 0 0,0 0 0 0 0,0 0 0 0 0,0-1 0 0 0,1 0 0 0 0,0 0 0 0 0,0-1 0 0 0,17 8 0 0 0,-19-10 0 0 0,1-1 0 0 0,0 0 0 0 0,0 0 0 0 0,1 0 0 0 0,-1-1 0 0 0,0 0 0 0 0,0-1 0 0 0,1 1 0 0 0,-1-1 0 0 0,0-1 0 0 0,1 0 0 0 0,-1 0 0 0 0,0 0 0 0 0,14-5 0 0 0,-17 5 51 0 0,0 0 0 0 0,0-1 0 0 0,0 0 0 0 0,-1 0 0 0 0,1 0-1 0 0,-1 0 1 0 0,1-1 0 0 0,-1 0 0 0 0,0 1 0 0 0,0-1 0 0 0,0 0 0 0 0,0 0 0 0 0,0-1 0 0 0,-1 1 0 0 0,0-1-1 0 0,3-3 1 0 0,-4 4-10 0 0,0 1 0 0 0,0-1-1 0 0,0 0 1 0 0,0 1 0 0 0,-1-1 0 0 0,1 0-1 0 0,-1 0 1 0 0,0 1 0 0 0,0-1-1 0 0,0 0 1 0 0,0 0 0 0 0,0 0-1 0 0,0 1 1 0 0,-1-1 0 0 0,1 0-1 0 0,-1 0 1 0 0,0 1 0 0 0,0-1 0 0 0,0 0-1 0 0,0 1 1 0 0,0-1 0 0 0,-1 1-1 0 0,1-1 1 0 0,-3-1 0 0 0,3 3-32 0 0,-1 0 1 0 0,1 1 0 0 0,-1-1 0 0 0,1 1-1 0 0,-1-1 1 0 0,1 1 0 0 0,-1 0 0 0 0,1 0-1 0 0,-1 0 1 0 0,0-1 0 0 0,1 1-1 0 0,-1 1 1 0 0,1-1 0 0 0,-1 0 0 0 0,0 0-1 0 0,-2 2 1 0 0,1-1-10 0 0,0 0 0 0 0,0 1 0 0 0,0 0 0 0 0,1-1 0 0 0,-1 1 0 0 0,0 0 0 0 0,1 0 0 0 0,0 1 0 0 0,-1-1 0 0 0,1 0 0 0 0,0 1 0 0 0,-3 4 0 0 0,-1 3 0 0 0,-11 23 0 0 0,9-13 0 0 0,0 0 0 0 0,2 0 0 0 0,0 1 0 0 0,-5 38 0 0 0,0 91 0 0 0,10-115 0 0 0,-6 264-1483 0 0,6-150 974 0 0,-9 15 509 0 0,7-140 0 0 0,-1 0 0 0 0,-1 0 0 0 0,-1 0 0 0 0,-16 37 0 0 0,18-52 0 0 0,-1 0 0 0 0,0 0 0 0 0,-1-1 0 0 0,0 0 0 0 0,0 0 0 0 0,-1-1 0 0 0,0 0 0 0 0,0 0 0 0 0,-1 0 0 0 0,1-1 0 0 0,-18 10 0 0 0,0-2 0 0 0,0-1 0 0 0,-53 17 0 0 0,70-26 295 0 0,1 0-1 0 0,-1 0 1 0 0,0 0 0 0 0,1 1-1 0 0,-8 7 1 0 0,11-10-236 0 0,-3 2 90 0 0,1-3-197 0 0,5-1-289 0 0,-1 0-510 0 0,-4 0 1169 0 0,4-2-5737 0 0,2-12-3116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4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13823 0 0,'0'0'315'0'0,"0"0"45"0"0,0-2 21 0 0,8-30-97 0 0,22-78 2730 0 0,36-100 1200 0 0,-55 170-3444 0 0,-9 28-323 0 0,1 0 0 0 0,0 0-1 0 0,1 0 1 0 0,9-17 0 0 0,-25 53-275 0 0,11-22-234 0 0,0 0 1 0 0,-1 0-1 0 0,1 0 0 0 0,0 0 0 0 0,0 1 1 0 0,1-1-1 0 0,-1 0 0 0 0,-1 4 1 0 0,5 5-895 0 0,0-6 640 0 0,-3-3 308 0 0,1-1-1 0 0,0 1 1 0 0,0-1-1 0 0,0 0 1 0 0,0 1-1 0 0,0-1 1 0 0,0 0-1 0 0,0 1 0 0 0,1-1 1 0 0,-1 0-1 0 0,0 0 1 0 0,1 0-1 0 0,-1 0 1 0 0,0 0-1 0 0,1-1 0 0 0,-1 1 1 0 0,1 0-1 0 0,0-1 1 0 0,-1 1-1 0 0,3 0 1 0 0,35 6 22 0 0,-31-7-14 0 0,-1-1 0 0 0,1 0 0 0 0,0-1 0 0 0,-1 1 0 0 0,1-1 0 0 0,-1-1 0 0 0,0 1 0 0 0,0-1 0 0 0,9-5 0 0 0,2 0 0 0 0,-8 2 0 0 0,-6 4 0 0 0,0 0 0 0 0,0 0 0 0 0,-1 0 0 0 0,1 1 0 0 0,0-1 0 0 0,5 0 0 0 0,-9 2 0 0 0,1-1 0 0 0,-1 1 0 0 0,1 0 0 0 0,-1 0 0 0 0,1 0 0 0 0,0 0 0 0 0,-1-1 0 0 0,1 1 0 0 0,-1 0 0 0 0,1 0 0 0 0,-1 0 0 0 0,1 0 0 0 0,-1 0 0 0 0,1 0 0 0 0,-1 1 0 0 0,1-1 0 0 0,-1 0 0 0 0,2 0 0 0 0,-2 1 28 0 0,0 0-1 0 0,1 0 1 0 0,-1 0-1 0 0,0 0 1 0 0,0 0-1 0 0,1 0 1 0 0,-1 0-1 0 0,0 0 1 0 0,0 0-1 0 0,0 0 1 0 0,0 0-1 0 0,0 0 1 0 0,0-1-1 0 0,0 1 1 0 0,-1 0-1 0 0,1 1 1 0 0,-5 21 833 0 0,4-21-806 0 0,-2 11 73 0 0,-5 14 112 0 0,-3 33 0 0 0,5-29-528 0 0,4-22 133 0 0,1 0 0 0 0,-1 0 0 0 0,2 0 0 0 0,-1 0 1 0 0,1 0-1 0 0,0 0 0 0 0,1 0 0 0 0,0 0 0 0 0,0 0 0 0 0,5 14 0 0 0,-1-9 155 0 0,1-2 0 0 0,3-3 0 0 0,4-4-72 0 0,-10-4-22 0 0,1-1 0 0 0,-1 0 0 0 0,1 0 0 0 0,-1 0 0 0 0,0-1 0 0 0,1 1-1 0 0,-1-1 1 0 0,0 0 0 0 0,0 0 0 0 0,1 0 0 0 0,-1 0 0 0 0,0-1 0 0 0,0 1 0 0 0,0-1 0 0 0,0 0 0 0 0,-1 0 0 0 0,1 0-1 0 0,0 0 1 0 0,-1 0 0 0 0,5-5 0 0 0,5-9 450 0 0,0-1-1 0 0,-1 0 1 0 0,0 0 0 0 0,-2-1-1 0 0,0 0 1 0 0,7-21-1 0 0,-3 7 79 0 0,-13 32-423 0 0,0-1 0 0 0,0 1 0 0 0,0-1-1 0 0,0 1 1 0 0,0-1 0 0 0,1 1 0 0 0,-1 0 0 0 0,0-1 0 0 0,0 1 0 0 0,0 0 0 0 0,1-1 0 0 0,-1 1 0 0 0,0 0 0 0 0,0-1-1 0 0,1 1 1 0 0,-1 0 0 0 0,0-1 0 0 0,1 1 0 0 0,-1 0 0 0 0,0 0 0 0 0,1-1 0 0 0,-1 1 0 0 0,1 0 0 0 0,-1 0-1 0 0,0 0 1 0 0,1 0 0 0 0,-1-1 0 0 0,1 1 0 0 0,0 1 11 0 0,-1-1-1 0 0,1 0 1 0 0,-1 1 0 0 0,1-1-1 0 0,-1 0 1 0 0,1 1 0 0 0,-1-1-1 0 0,1 1 1 0 0,-1-1 0 0 0,0 1-1 0 0,1-1 1 0 0,-1 1 0 0 0,0-1-1 0 0,0 1 1 0 0,1-1 0 0 0,-1 2-1 0 0,8 25 412 0 0,-6-6-1923 0 0,-1 1 0 0 0,0 0 0 0 0,-4 26 0 0 0,0 12-2440 0 0,3-60-1868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4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21191 0 0,'0'0'480'0'0,"0"0"67"0"0,0 0 31 0 0,0 0-56 0 0,2 0-341 0 0,0 1-190 0 0,0-1 0 0 0,0 0 0 0 0,0 1-1 0 0,0-1 1 0 0,0 0 0 0 0,0 0 0 0 0,0 0 0 0 0,0 0 0 0 0,0-1-1 0 0,0 1 1 0 0,-1 0 0 0 0,1-1 0 0 0,0 1 0 0 0,3-2 0 0 0,3-2-1507 0 0,-6 4 938 0 0,-2 0 410 0 0,1 0 0 0 0,0 0 0 0 0,-1 0 0 0 0,1-1 0 0 0,0 1 0 0 0,-1 0 0 0 0,1 0 0 0 0,-1 0 0 0 0,1-1 0 0 0,-1 1 0 0 0,1 0 0 0 0,0-1 0 0 0,-1 1 0 0 0,1-1 0 0 0,-1 1 0 0 0,0 0 0 0 0,1-1 1 0 0,-1 1-1 0 0,1-2 0 0 0,14-12-1878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66 13823 0 0,'0'0'315'0'0,"0"0"45"0"0,0 0 21 0 0,0 0-49 0 0,0 0-81 0 0,0 0 481 0 0,0 0 237 0 0,0 0 45 0 0,0 0 8 0 0,0 0 2 0 0,0 0 0 0 0,0 0 0 0 0,0 0-137 0 0,0-1-583 0 0,-1-5-196 0 0,1 5 274 0 0,0 1 114 0 0,0 0 15 0 0,0 0-68 0 0,-2 1-429 0 0,0 0 0 0 0,0 0 0 0 0,1 0 0 0 0,-1 0 0 0 0,0 0 0 0 0,1 0 0 0 0,-1 0 0 0 0,1 1 0 0 0,0-1 0 0 0,-1 1 0 0 0,0 1 0 0 0,-4 3-17 0 0,3-3 3 0 0,1-1 0 0 0,-1 1 0 0 0,1 0 0 0 0,0 0 0 0 0,-1 0 0 0 0,1 1 0 0 0,1-1 0 0 0,-1 0 0 0 0,0 1 0 0 0,1-1 0 0 0,-2 7 0 0 0,2-8 0 0 0,-2 9 0 0 0,3-9 0 0 0,0-1 0 0 0,-1 1 0 0 0,1-1 0 0 0,0 0 0 0 0,0 1 0 0 0,0-1 0 0 0,0 1 0 0 0,1-1 0 0 0,-1 1 0 0 0,0-1 0 0 0,1 1 0 0 0,-1-1 0 0 0,1 0 0 0 0,-1 1 0 0 0,1-1 0 0 0,-1 0 0 0 0,1 1 0 0 0,0-1 0 0 0,0 0 0 0 0,0 0 0 0 0,0 0 0 0 0,0 0 0 0 0,0 0 0 0 0,0 0 0 0 0,0 0 0 0 0,0 0 0 0 0,0 0 0 0 0,0 0 0 0 0,1 0 0 0 0,-1-1 0 0 0,0 1 0 0 0,1-1 0 0 0,-1 1 0 0 0,0-1 0 0 0,1 1 0 0 0,-1-1 0 0 0,1 0 0 0 0,-1 0 0 0 0,2 1 0 0 0,0-1 6 0 0,0 0 0 0 0,0 1 0 0 0,-1-1 0 0 0,1 0-1 0 0,0-1 1 0 0,0 1 0 0 0,0 0 0 0 0,0-1 0 0 0,-1 0 0 0 0,1 1-1 0 0,0-1 1 0 0,0 0 0 0 0,-1-1 0 0 0,1 1 0 0 0,-1 0 0 0 0,1-1 0 0 0,3-3-1 0 0,1 0 63 0 0,0-1-1 0 0,-1 0 1 0 0,0 0-1 0 0,8-12 1 0 0,-12 15-15 0 0,0 0 1 0 0,0-1-1 0 0,-1 0 1 0 0,1 1-1 0 0,-1-1 1 0 0,0 0-1 0 0,0 0 1 0 0,0 0-1 0 0,-1 1 1 0 0,0-1-1 0 0,1 0 1 0 0,-1 0-1 0 0,-1 0 1 0 0,1 0-1 0 0,0 0 1 0 0,-1 0-1 0 0,0 0 1 0 0,0 0-1 0 0,0 1 1 0 0,0-1-1 0 0,-1 0 1 0 0,0 1 0 0 0,1-1-1 0 0,-1 1 1 0 0,-1 0-1 0 0,1-1 1 0 0,0 1-1 0 0,-1 0 1 0 0,-5-5-1 0 0,7 7-173 0 0,-1 0-1 0 0,1 0 1 0 0,-1 0 0 0 0,1 1-1 0 0,-1-1 1 0 0,1 0 0 0 0,-1 1-1 0 0,1-1 1 0 0,-1 1 0 0 0,0-1-1 0 0,1 1 1 0 0,-1 0 0 0 0,0 0-1 0 0,0 0 1 0 0,1 0 0 0 0,-1 0-1 0 0,0 0 1 0 0,1 0 0 0 0,-1 1-1 0 0,0-1 1 0 0,1 1 0 0 0,-3 0-1 0 0,-3 2-954 0 0,1 0 0 0 0,-1 0 1 0 0,-10 8-1 0 0,9-5 485 0 0,-3 1-1457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4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21 667 10135 0 0,'0'0'464'0'0,"-1"-1"-9"0"0,-5-4-295 0 0,0-1-3 0 0,5 4 141 0 0,0 0 1 0 0,0-1-1 0 0,1 1 0 0 0,-1 0 0 0 0,1-1 0 0 0,-1 1 0 0 0,1-1 1 0 0,0 1-1 0 0,0-5 0 0 0,0 2 383 0 0,-1-1-138 0 0,0-1 1 0 0,1 1 0 0 0,-1-1-1 0 0,2 1 1 0 0,0-8-1 0 0,0 12-402 0 0,-1 0 1 0 0,1 0-1 0 0,0 0 0 0 0,0 0 0 0 0,-1 0 0 0 0,2 0 1 0 0,-1 0-1 0 0,2-2 0 0 0,0-1 124 0 0,1-2 215 0 0,1 1 0 0 0,-1-1 0 0 0,8-7 0 0 0,-8 10-230 0 0,0 0 0 0 0,0-1 0 0 0,0 0 0 0 0,-1 0 1 0 0,0 0-1 0 0,4-10 0 0 0,-5 10-219 0 0,1 1 0 0 0,-1-1 0 0 0,1 1 0 0 0,0 0 0 0 0,0 0 1 0 0,0 0-1 0 0,6-6 0 0 0,27-21 1177 0 0,16 2-600 0 0,-40 22-608 0 0,13-4 0 0 0,-13 6 0 0 0,-11 4 0 0 0,-1 1 0 0 0,1 0 0 0 0,0 0 0 0 0,0 0 0 0 0,0 0 0 0 0,0 0 0 0 0,0 0 0 0 0,-1 0 0 0 0,1 0 0 0 0,0 0 0 0 0,0 1 0 0 0,0-1 0 0 0,1 1 0 0 0,8 8 0 0 0,-4 3 0 0 0,-4-4-140 0 0,0 1-1 0 0,0 0 1 0 0,-1 0-1 0 0,0 0 1 0 0,0 0-1 0 0,-1 0 1 0 0,0 0-1 0 0,-1 0 1 0 0,0 0-1 0 0,0 0 0 0 0,-1 0 1 0 0,-3 8-1 0 0,-2 9-24 0 0,48-71 165 0 0,44-51 1384 0 0,-80 90-1277 0 0,-3 3-69 0 0,1-1 1 0 0,0 1-1 0 0,0-1 1 0 0,1 1 0 0 0,-1 0-1 0 0,1 0 1 0 0,0 0-1 0 0,-1 1 1 0 0,1-1-1 0 0,1 1 1 0 0,-1 0 0 0 0,8-3-1 0 0,-1 3-38 0 0,-9 2 0 0 0,7 3 0 0 0,-7-1 0 0 0,-1 0 0 0 0,1 0 0 0 0,-1 0 0 0 0,1 0 0 0 0,-1 0 0 0 0,0 0 0 0 0,2 4 0 0 0,0 1-206 0 0,-1 0 0 0 0,1 0 0 0 0,-1 0-1 0 0,-1 1 1 0 0,1-1 0 0 0,-1 0 0 0 0,0 15 0 0 0,1 18-209 0 0,-1-37 44 0 0,-5 14-1218 0 0,4-17 1589 0 0,0 0-1 0 0,0 0 1 0 0,0 0 0 0 0,0 0-1 0 0,0 1 1 0 0,0-1-1 0 0,0 0 1 0 0,0 0 0 0 0,0 0-1 0 0,0 0 1 0 0,0 0-1 0 0,0 1 1 0 0,0-1 0 0 0,0 0-1 0 0,0 0 1 0 0,0 0-1 0 0,0 0 1 0 0,0 0 0 0 0,0 1-1 0 0,-1-1 1 0 0,1 0-1 0 0,0 0 1 0 0,0 0 0 0 0,0 0-1 0 0,0 0 1 0 0,0 0-1 0 0,0 0 1 0 0,0 1 0 0 0,0-1-1 0 0,-1 0 1 0 0,1 0-1 0 0,0 0 1 0 0,0 0 0 0 0,0 0-1 0 0,0 0 1 0 0,0 0 0 0 0,-1 0-1 0 0,1 0 1 0 0,0 0-1 0 0,0 0 1 0 0,0 0 0 0 0,0 0-1 0 0,-1 0 1 0 0,1-2 0 0 0,0 0 0 0 0,0 0 0 0 0,0 0 0 0 0,1 0 0 0 0,-1 0 1 0 0,0 1-1 0 0,1-1 0 0 0,-1 0 0 0 0,2-2 0 0 0,1-5 75 0 0,0 1-1 0 0,1-1 1 0 0,0 1 0 0 0,0 0-1 0 0,1 0 1 0 0,0 1-1 0 0,0-1 1 0 0,12-11 0 0 0,-5 7 189 0 0,0 1 0 0 0,1 1 0 0 0,0 0 0 0 0,15-9 0 0 0,21-4-264 0 0,-36 19 0 0 0,-12 4 0 0 0,0 0 0 0 0,0 0 0 0 0,-1 0 0 0 0,1 0 0 0 0,0 0 0 0 0,0 0 0 0 0,-1 0 0 0 0,1 0 0 0 0,0 0 0 0 0,0 1 0 0 0,-1-1 0 0 0,1 0 0 0 0,0 1 0 0 0,0-1 0 0 0,0 1 0 0 0,0 0 0 0 0,0-1 0 0 0,-1 1 0 0 0,1 0 0 0 0,-1 0 0 0 0,1 0 0 0 0,0-1 0 0 0,-1 1 0 0 0,1 0 0 0 0,-1 0 0 0 0,0 0 0 0 0,1 2 0 0 0,1 5 0 0 0,-1 0 0 0 0,0 0 0 0 0,-1 0 0 0 0,0 1 0 0 0,0-1 0 0 0,0 0 0 0 0,-1 1 0 0 0,-1-1 0 0 0,-1 8 0 0 0,-2 14 0 0 0,2-3-64 0 0,2-24 48 0 0,1-2-37 0 0,-1 1-1 0 0,1-1 0 0 0,0 0 1 0 0,0 1-1 0 0,0-1 0 0 0,0 1 1 0 0,0-1-1 0 0,0 0 1 0 0,0 1-1 0 0,0-1 0 0 0,1 0 1 0 0,-1 1-1 0 0,0-1 1 0 0,1 0-1 0 0,-1 1 0 0 0,1-1 1 0 0,-1 0-1 0 0,1 1 0 0 0,0-1 1 0 0,0 0-1 0 0,0 0 1 0 0,-1 0-1 0 0,1 0 0 0 0,0 0 1 0 0,0 0-1 0 0,0 0 0 0 0,1 0 1 0 0,-1 0-1 0 0,0-1 1 0 0,0 1-1 0 0,0 0 0 0 0,1-1 1 0 0,-1 1-1 0 0,0 0 0 0 0,0-1 1 0 0,3 1-1 0 0,-1 0 3 0 0,0-1 0 0 0,0 1 0 0 0,0-1 0 0 0,0 0 0 0 0,0 1 0 0 0,0-1 0 0 0,0-1-1 0 0,0 1 1 0 0,0 0 0 0 0,0-1 0 0 0,0 1 0 0 0,5-3 0 0 0,4-2-442 0 0,20-11 1 0 0,-2 2 165 0 0,-6 5 327 0 0,-15 6 0 0 0,-1 0 0 0 0,0-1 0 0 0,0 1 0 0 0,0-2 0 0 0,14-9 0 0 0,-11 6 30 0 0,53-47 867 0 0,-58 49-789 0 0,-1 0 0 0 0,0 0-1 0 0,0 0 1 0 0,0 0 0 0 0,-1-1-1 0 0,0 0 1 0 0,0 0 0 0 0,3-10-1 0 0,-6 12 698 0 0,0 0 1 0 0,0 0-1 0 0,0 1 0 0 0,-1-11 1 0 0,-12 15-641 0 0,9 1-165 0 0,1-1 0 0 0,0 0 0 0 0,0 1 0 0 0,0 0 0 0 0,0-1 0 0 0,0 1 0 0 0,0 0 0 0 0,0 0 0 0 0,0 0 0 0 0,1 0 0 0 0,-1 1 0 0 0,0-1 0 0 0,0 0 0 0 0,1 1 0 0 0,-1-1 0 0 0,1 1 0 0 0,-3 3 0 0 0,-1 2 0 0 0,0 1 0 0 0,-7 16 0 0 0,8-15 0 0 0,0-2-295 0 0,1 1 0 0 0,1-1 0 0 0,0 1-1 0 0,0 0 1 0 0,0 0 0 0 0,1 0 0 0 0,0 0 0 0 0,1 0-1 0 0,0 0 1 0 0,0 0 0 0 0,2 12 0 0 0,-2-15 116 0 0,1-1 1 0 0,0 0-1 0 0,0 0 1 0 0,0 0 0 0 0,0 1-1 0 0,1-1 1 0 0,0 0-1 0 0,0 0 1 0 0,0-1-1 0 0,0 1 1 0 0,0 0-1 0 0,1-1 1 0 0,-1 1 0 0 0,1-1-1 0 0,0 0 1 0 0,0 0-1 0 0,1 0 1 0 0,-1 0-1 0 0,0-1 1 0 0,1 1-1 0 0,0-1 1 0 0,5 3 0 0 0,-5-4 84 0 0,0 0 1 0 0,0 0 0 0 0,0-1-1 0 0,0 1 1 0 0,0-1 0 0 0,0 0 0 0 0,0 0-1 0 0,0 0 1 0 0,0-1 0 0 0,0 0-1 0 0,0 1 1 0 0,0-1 0 0 0,0-1 0 0 0,0 1-1 0 0,6-3 1 0 0,4-3-253 0 0,0-1 0 0 0,19-14 0 0 0,-29 19 339 0 0,5-3 76 0 0,0-1 0 0 0,0-1 1 0 0,0 0-1 0 0,-1 0 0 0 0,0 0 0 0 0,0-1 0 0 0,-1-1 0 0 0,0 1 0 0 0,-1-1 0 0 0,0 0 0 0 0,6-16 1 0 0,8-26 3987 0 0,18-79 0 0 0,-29 96-3433 0 0,28-90 2023 0 0,-34 113-2630 0 0,-10 40-17 0 0,3-4 0 0 0,-2-1 0 0 0,-17 44 0 0 0,12-45-86 0 0,-40 94-1947 0 0,45-100 1682 0 0,0 2 0 0 0,1-1 0 0 0,1 0 0 0 0,-3 36-1 0 0,7-39 203 0 0,2-1 133 0 0,0-11-73 0 0,-1 0 0 0 0,1 0 1 0 0,-1 0-1 0 0,1 0 0 0 0,0 0 0 0 0,0-1 0 0 0,0 1 0 0 0,0 0 1 0 0,0-1-1 0 0,0 0 0 0 0,0 1 0 0 0,0-1 0 0 0,0 0 0 0 0,1 0 1 0 0,-1 0-1 0 0,3 0 0 0 0,-1 1 29 0 0,1-1 0 0 0,-1 0 1 0 0,1-1-1 0 0,-1 1 0 0 0,0-1 0 0 0,1 0 1 0 0,-1 0-1 0 0,7-1 0 0 0,0 0 60 0 0,0-1 0 0 0,-1 0 0 0 0,1-1 0 0 0,-1 0 0 0 0,0-1 0 0 0,0 0 0 0 0,0 0 0 0 0,14-9 0 0 0,-9 3 0 0 0,29-13 0 0 0,2-1 0 0 0,-33 16 241 0 0,-1-1 0 0 0,1 0 0 0 0,-1-1-1 0 0,-1 0 1 0 0,0-1 0 0 0,0 0 0 0 0,-1 0 0 0 0,0-1-1 0 0,7-14 1 0 0,-15 22 52 0 0,-1-1 0 0 0,0 0 0 0 0,0 1 0 0 0,0-1 0 0 0,0 0-1 0 0,-1 0 1 0 0,0 0 0 0 0,0 1 0 0 0,-1-1 0 0 0,1 0 0 0 0,-2-5 0 0 0,1 8-144 0 0,0 1-148 0 0,1 0-1 0 0,-1 1 1 0 0,0-1-1 0 0,1 1 1 0 0,-1-1-1 0 0,0 1 1 0 0,0-1 0 0 0,1 1-1 0 0,-1 0 1 0 0,0-1-1 0 0,0 1 1 0 0,1 0-1 0 0,-1 0 1 0 0,0-1-1 0 0,0 1 1 0 0,0 0 0 0 0,0 0-1 0 0,1 0 1 0 0,-1 0-1 0 0,0 0 1 0 0,0 0-1 0 0,0 0 1 0 0,0 1-1 0 0,1-1 1 0 0,-1 0 0 0 0,0 0-1 0 0,0 1 1 0 0,0-1-1 0 0,-1 1 1 0 0,1 0-2 0 0,-4 1 1 0 0,1 0 0 0 0,0 0 0 0 0,0 0 0 0 0,0 1 0 0 0,1 0 0 0 0,-1 0 0 0 0,1 0 0 0 0,-1 0 0 0 0,1 1 0 0 0,-3 3 0 0 0,-6 9 0 0 0,-10 17 0 0 0,14-19 0 0 0,1-3-199 0 0,1 0 0 0 0,0 1-1 0 0,1 0 1 0 0,-8 22 0 0 0,12-27 109 0 0,-1 0-1 0 0,1-1 0 0 0,0 1 1 0 0,0 0-1 0 0,1 0 1 0 0,0 0-1 0 0,0 0 1 0 0,0-1-1 0 0,1 1 1 0 0,3 13-1 0 0,-2-16-181 0 0,1 0 1 0 0,-1-1-1 0 0,1 1 1 0 0,-1 0-1 0 0,1-1 0 0 0,0 0 1 0 0,0 1-1 0 0,1-1 1 0 0,-1 0-1 0 0,1-1 0 0 0,0 1 1 0 0,-1-1-1 0 0,8 4 1 0 0,-7-5 108 0 0,-1 1 0 0 0,0-1 0 0 0,1-1 0 0 0,0 1 0 0 0,-1 0 0 0 0,1-1 1 0 0,-1 0-1 0 0,1 0 0 0 0,-1 0 0 0 0,1 0 0 0 0,0-1 0 0 0,-1 1 1 0 0,1-1-1 0 0,4-1 0 0 0,1-1-950 0 0,0-1 0 0 0,0 0 1 0 0,0-1-1 0 0,17-11 0 0 0,-4-1-934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4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319 195 15663 0 0,'0'0'356'0'0,"0"0"50"0"0,0 0 20 0 0,0 0-42 0 0,1-1-250 0 0,7-5 760 0 0,0-1 1 0 0,0 2 0 0 0,0-1 0 0 0,11-5 0 0 0,-18 11-826 0 0,0-1 0 0 0,0 1 0 0 0,-1-1 0 0 0,1 1 0 0 0,0-1 0 0 0,0 0 0 0 0,0 1 0 0 0,-1-1 0 0 0,1 0 0 0 0,-1 0 0 0 0,1 0 0 0 0,0 1 0 0 0,-1-1 0 0 0,1 0 0 0 0,-1-1 0 0 0,7-9 911 0 0,-4 8-775 0 0,-1 0 0 0 0,1-1 0 0 0,-1 1-1 0 0,0-1 1 0 0,0 1 0 0 0,0-1 0 0 0,-1 0 0 0 0,1 1-1 0 0,-1-1 1 0 0,0 0 0 0 0,0 0 0 0 0,0 0-1 0 0,-1 0 1 0 0,1-5 0 0 0,0 5 239 0 0,-1 4-439 0 0,1 0 0 0 0,-1-1 0 0 0,1 1-1 0 0,-1 0 1 0 0,0-1 0 0 0,1 1 0 0 0,-1-1 0 0 0,0 1-1 0 0,0-1 1 0 0,1 1 0 0 0,-1-1 0 0 0,0 1 0 0 0,0 0 0 0 0,0-1-1 0 0,1 0 1 0 0,-1 1 0 0 0,0-1 0 0 0,0 1 0 0 0,0-1-1 0 0,0 1 1 0 0,0-1 0 0 0,0 1 0 0 0,0-1 0 0 0,0 1 0 0 0,0-1-1 0 0,-1 1 1 0 0,1-1 0 0 0,0 1 0 0 0,0-1 0 0 0,0 1-1 0 0,0-1 1 0 0,-1 1 0 0 0,1-1 0 0 0,0 1 0 0 0,-1-1 0 0 0,0 0-7 0 0,-1-6 306 0 0,2 6-217 0 0,0-1 0 0 0,0 1 0 0 0,-1 0 1 0 0,1-1-1 0 0,-1 1 0 0 0,0 0 0 0 0,1 0 0 0 0,-1 0 1 0 0,0-1-1 0 0,0 1 0 0 0,1 0 0 0 0,-1 0 1 0 0,0 0-1 0 0,0 0 0 0 0,0 0 0 0 0,0 1 0 0 0,0-1 1 0 0,-1 0-1 0 0,0-1 0 0 0,-17-11-87 0 0,18 12 0 0 0,0 0 0 0 0,0 0 0 0 0,0 0 0 0 0,0 0 0 0 0,0 0 0 0 0,0 0 0 0 0,-1 1 0 0 0,1-1 0 0 0,0 1 0 0 0,-1-1 0 0 0,1 1 0 0 0,0-1 0 0 0,-1 1 0 0 0,1 0 0 0 0,-1 0 0 0 0,1-1 0 0 0,0 1 0 0 0,-1 0 0 0 0,-2 1 0 0 0,-1-1 0 0 0,-11 0 0 0 0,12 3 0 0 0,1-1 0 0 0,-2 0 0 0 0,-48 23 0 0 0,48-22 0 0 0,-1 0 0 0 0,1 1 0 0 0,0 0 0 0 0,1 0 0 0 0,-1 0 0 0 0,0 0 0 0 0,-4 7 0 0 0,-2 3-221 0 0,0 2-1 0 0,1-1 1 0 0,0 1 0 0 0,2 1-1 0 0,0 0 1 0 0,0 0 0 0 0,2 0-1 0 0,-8 30 1 0 0,12-32 221 0 0,4-3-72 0 0,-2-10-299 0 0,2-1-117 0 0,0 0 454 0 0,0 1 0 0 0,0-1 0 0 0,0 0-1 0 0,0 0 1 0 0,0 0 0 0 0,0 0 0 0 0,0 0 0 0 0,1 0-1 0 0,-1-1 1 0 0,0 1 0 0 0,1-1 0 0 0,-1 1-1 0 0,0-1 1 0 0,1 0 0 0 0,-1 0 0 0 0,0 0-1 0 0,1 0 1 0 0,-1-1 0 0 0,3 0 0 0 0,1 0-28 0 0,0-1 0 0 0,0 0 0 0 0,-1-1 1 0 0,1 1-1 0 0,-1-1 0 0 0,10-6 0 0 0,40-23 62 0 0,-48 27 41 0 0,4-2 407 0 0,-1-2-1 0 0,13-11 1 0 0,27-32 232 0 0,-50 52-671 0 0,0 0 1 0 0,0-1-1 0 0,0 1 0 0 0,1 0 0 0 0,-1 0 1 0 0,0-1-1 0 0,0 1 0 0 0,0 0 1 0 0,1 0-1 0 0,-1-1 0 0 0,0 1 0 0 0,0 0 1 0 0,1 0-1 0 0,-1 0 0 0 0,0-1 0 0 0,1 1 1 0 0,-1 0-1 0 0,0 0 0 0 0,1 0 1 0 0,-1 0-1 0 0,0 0 0 0 0,1 0 0 0 0,-1 0 1 0 0,0-1-1 0 0,1 1 0 0 0,-1 0 0 0 0,1 0 1 0 0,1 9 485 0 0,-5 24 530 0 0,2-21-829 0 0,2 37-196 0 0,0-30 0 0 0,-2 26 0 0 0,-17 74-1049 0 0,1-10 122 0 0,15-95 924 0 0,-1 1 0 0 0,-1-1 1 0 0,0 0-1 0 0,-1-1 0 0 0,0 1 0 0 0,-8 13 0 0 0,-3 2 5 0 0,-30 42 0 0 0,38-61-2 0 0,0 0 0 0 0,-13 14 0 0 0,17-21 0 0 0,1 0 0 0 0,-1 0 0 0 0,1 0 0 0 0,-1-1 0 0 0,0 1 0 0 0,0-1 0 0 0,0 0 0 0 0,0-1 0 0 0,0 1 0 0 0,-9 2 0 0 0,2-1 0 0 0,10-2 0 0 0,0-1 0 0 0,0 1 0 0 0,0 0 0 0 0,0-1 0 0 0,0 0 0 0 0,0 1 0 0 0,-1-1 0 0 0,1 1 0 0 0,0-1 0 0 0,0 0 0 0 0,0 0 0 0 0,-1 0 0 0 0,1 0 0 0 0,0 0 0 0 0,0 0 0 0 0,0 0 0 0 0,-1 0 0 0 0,1 0 0 0 0,0 0 0 0 0,0-1 0 0 0,-3 0 0 0 0,-1-1 0 0 0,-11 0 0 0 0,13 2 0 0 0,-13-6 0 0 0,15 6 0 0 0,-7-4 0 0 0,4 1 0 0 0,0-1 0 0 0,0 1 0 0 0,-1 0 0 0 0,1 0 0 0 0,-6-2 0 0 0,0 0 0 0 0,-14-9-140 0 0,23 14-585 0 0,-9-7-2761 0 0,1 2-5043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4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97 184 10135 0 0,'0'0'231'0'0,"0"0"29"0"0,0 0 19 0 0,2-1-41 0 0,3-2 9 0 0,-1 1 0 0 0,1-1 0 0 0,-1 0 0 0 0,0 0 1 0 0,8-7-1 0 0,-11 9-202 0 0,0 0 467 0 0,7-10 512 0 0,-1 2 845 0 0,-1 0 1 0 0,-1 0-1 0 0,6-13 0 0 0,-9 19-1674 0 0,4-8 748 0 0,-4 9-782 0 0,-1-1 0 0 0,1 1 0 0 0,-1-1 1 0 0,0 0-1 0 0,0 0 0 0 0,1 1 1 0 0,-2-1-1 0 0,1 0 0 0 0,0 0 0 0 0,-1 0 1 0 0,1 0-1 0 0,-1 0 0 0 0,0 0 0 0 0,0 0 1 0 0,0-4-1 0 0,-1 5-152 0 0,1 1-1 0 0,0-1 1 0 0,0 1 0 0 0,-1-1 0 0 0,1 1 0 0 0,-1 0-1 0 0,1-1 1 0 0,-1 1 0 0 0,0-1 0 0 0,1 1-1 0 0,-1 0 1 0 0,0 0 0 0 0,0-1 0 0 0,0 1 0 0 0,0 0-1 0 0,0 0 1 0 0,0 0 0 0 0,-2-1 0 0 0,0 0-11 0 0,2 1 2 0 0,0 0 0 0 0,0 1 0 0 0,0-1 0 0 0,0 1 0 0 0,0-1 0 0 0,-1 1 0 0 0,1-1 0 0 0,0 1 0 0 0,0 0 0 0 0,-1 0 0 0 0,1-1 0 0 0,0 1 0 0 0,-1 0 0 0 0,1 0 0 0 0,0 0 0 0 0,0 0 0 0 0,-1 1 0 0 0,1-1 0 0 0,0 0 0 0 0,0 1 0 0 0,-1-1 0 0 0,1 0 0 0 0,0 1 0 0 0,0-1 0 0 0,0 1 0 0 0,0 0 0 0 0,-1-1 0 0 0,1 1 0 0 0,0 0 0 0 0,-1 1 0 0 0,-5 2 0 0 0,0 0 0 0 0,0 0 0 0 0,1 1 0 0 0,-1 0 0 0 0,1 0 0 0 0,0 0 0 0 0,0 1 0 0 0,0 0 0 0 0,1 0 0 0 0,0 0 0 0 0,-6 11 0 0 0,-2 3 0 0 0,2 1 0 0 0,-12 28 0 0 0,21-44 0 0 0,0-1 0 0 0,1 1 0 0 0,-1 0 0 0 0,1 0 0 0 0,0-1 0 0 0,0 1 0 0 0,1 0 0 0 0,-1 0 0 0 0,1 0 0 0 0,0 0 0 0 0,0 0 0 0 0,2 6 0 0 0,3 2 0 0 0,-1-10 0 0 0,-2-2 0 0 0,0 1-29 0 0,0-1 0 0 0,0 0 0 0 0,0 1 0 0 0,0-1 0 0 0,0 0 0 0 0,0 0 0 0 0,0 0 0 0 0,1-1 0 0 0,-1 1 0 0 0,0 0 0 0 0,0-1 1 0 0,1 0-1 0 0,-1 1 0 0 0,0-1 0 0 0,1 0 0 0 0,-1 0 0 0 0,1 0 0 0 0,-1-1 0 0 0,0 1 0 0 0,1 0 0 0 0,-1-1 0 0 0,0 0 0 0 0,0 1 0 0 0,4-3 0 0 0,4-2-189 0 0,-1 0 0 0 0,0-1 0 0 0,0 0 0 0 0,10-10 0 0 0,2 0 40 0 0,-15 12 272 0 0,-1 0 0 0 0,0 0 0 0 0,0-1-1 0 0,0 1 1 0 0,-1-1 0 0 0,0 0 0 0 0,0 0 0 0 0,0-1-1 0 0,0 1 1 0 0,-1-1 0 0 0,0 0 0 0 0,0 0 0 0 0,-1 0 0 0 0,1 0-1 0 0,-1 0 1 0 0,-1-1 0 0 0,1 1 0 0 0,-1-1 0 0 0,0 1-1 0 0,-1-1 1 0 0,1-8 0 0 0,-1 14 277 0 0,0 1 117 0 0,0 0 21 0 0,-10 6-248 0 0,9-6-309 0 0,0 1-1 0 0,0-1 0 0 0,0 1 0 0 0,-1-1 0 0 0,1 1 0 0 0,1 0 0 0 0,-1-1 0 0 0,0 1 0 0 0,0 0 0 0 0,-2 2 0 0 0,1 1-56 0 0,-1 0 1 0 0,1 1 0 0 0,0-1 0 0 0,0 1-1 0 0,1 0 1 0 0,-1 0 0 0 0,1 0-1 0 0,0 0 1 0 0,0 7 0 0 0,0-5-213 0 0,1 1 1 0 0,-1-1-1 0 0,2 0 0 0 0,-1 1 1 0 0,3 11-1 0 0,-2-17-75 0 0,0-1-1 0 0,-1 1 0 0 0,1 0 1 0 0,0-1-1 0 0,0 1 0 0 0,0 0 1 0 0,0-1-1 0 0,0 1 1 0 0,0-1-1 0 0,0 1 0 0 0,1-1 1 0 0,-1 0-1 0 0,0 0 1 0 0,3 2-1 0 0,-2-3-1643 0 0,8-3-11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4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48 17503 0 0,'0'0'399'0'0,"0"0"60"0"0,0 0 21 0 0,0 0-59 0 0,0 2-276 0 0,-2 14 420 0 0,2-11-341 0 0,0 1 1 0 0,-1-1-1 0 0,1 0 1 0 0,-2 0-1 0 0,1 1 1 0 0,-4 8-1 0 0,5-13-150 0 0,0 0 0 0 0,0 0 1 0 0,0 0-1 0 0,0 0 0 0 0,0 1 0 0 0,0-1 0 0 0,0 0 0 0 0,0 0 0 0 0,1 0 0 0 0,-1 0 1 0 0,0 0-1 0 0,2 2 0 0 0,0 5 773 0 0,-1-7-826 0 0,0 0 1 0 0,1 0 0 0 0,-1 0-1 0 0,1-1 1 0 0,-1 1-1 0 0,1 0 1 0 0,-1 0-1 0 0,1-1 1 0 0,0 1 0 0 0,2 0-1 0 0,-1-1 83 0 0,1 0-1 0 0,-1 0 0 0 0,0-1 1 0 0,1 1-1 0 0,-1-1 0 0 0,1 1 1 0 0,-1-1-1 0 0,0 0 0 0 0,0-1 1 0 0,1 1-1 0 0,-1 0 0 0 0,0-1 1 0 0,0 0-1 0 0,0 1 1 0 0,-1-1-1 0 0,1 0 0 0 0,0-1 1 0 0,-1 1-1 0 0,4-4 0 0 0,4-5 476 0 0,0-1 1 0 0,15-22-1 0 0,-25 33-525 0 0,1 0-47 0 0,-1 0 0 0 0,1 0 0 0 0,-1 0 1 0 0,1-1-1 0 0,-1 1 0 0 0,0 0 0 0 0,0 0 0 0 0,0-1 1 0 0,1 1-1 0 0,-1 0 0 0 0,0 0 0 0 0,0-1 1 0 0,-1 1-1 0 0,1 0 0 0 0,0 0 0 0 0,0 0 0 0 0,-1-1 1 0 0,1 1-1 0 0,0 0 0 0 0,-1 0 0 0 0,0-2 0 0 0,-1-1-5 0 0,0 1-1 0 0,0 0 0 0 0,0 0 0 0 0,0 0 0 0 0,-4-4 0 0 0,5 6-24 0 0,0 1-1 0 0,0-1 1 0 0,0 0 0 0 0,1 1-1 0 0,-1-1 1 0 0,0 1 0 0 0,0-1 0 0 0,0 1-1 0 0,0-1 1 0 0,0 1 0 0 0,0 0-1 0 0,0-1 1 0 0,0 1 0 0 0,-1 0-1 0 0,1 0 1 0 0,0 0 0 0 0,0 0-1 0 0,0 0 1 0 0,0 0 0 0 0,0 0-1 0 0,0 0 1 0 0,0 0 0 0 0,0 1-1 0 0,0-1 1 0 0,0 0 0 0 0,0 1-1 0 0,0-1 1 0 0,0 0 0 0 0,0 1 0 0 0,0-1-1 0 0,0 1 1 0 0,-2 1 0 0 0,1-1-84 0 0,-10 7-1748 0 0,3-1-4080 0 0,0 1-2223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4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376 279 13823 0 0,'13'-26'430'0'0,"-1"-1"-1"0"0,14-44 1 0 0,11-28 2635 0 0,-14 45 125 0 0,-22 52-2678 0 0,-1 2 0 0 0,0 0 0 0 0,0 0 0 0 0,0 0 0 0 0,0 0 0 0 0,0 0 0 0 0,0 0-68 0 0,-5 12-272 0 0,-8 25-172 0 0,-12 51 0 0 0,5-12 0 0 0,-245 741-5472 0 0,232-737 3128 0 0,-77 136 0 0 0,108-212 2336 0 0,2-3 12 0 0,0 0-1 0 0,-1 0 1 0 0,1-1-1 0 0,-1 1 1 0 0,1 0-1 0 0,-1 0 1 0 0,1-1-1 0 0,-1 1 1 0 0,1 0-1 0 0,-1-1 0 0 0,0 1 1 0 0,1 0-1 0 0,-1-1 1 0 0,0 1-1 0 0,1-1 1 0 0,-1 1-1 0 0,0-1 1 0 0,0 1-1 0 0,-1 0 1 0 0,1-1 321 0 0,1 0 142 0 0,0 0 39 0 0,0-8 518 0 0,1-12-678 0 0,2 1 0 0 0,0-1 0 0 0,1 1-1 0 0,13-37 1 0 0,-10 36 0 0 0,5-15 400 0 0,20-34 0 0 0,-3 4-633 0 0,95-291 3375 0 0,-121 343-3281 0 0,0 0 0 0 0,3-20 0 0 0,-6 28-202 0 0,0 1 1 0 0,0-1-1 0 0,0 0 0 0 0,0 1 1 0 0,-1-1-1 0 0,0 0 1 0 0,0 1-1 0 0,0-1 0 0 0,-1 1 1 0 0,-2-7-1 0 0,4 11 65 0 0,0-1 0 0 0,-1 0 0 0 0,1 0 1 0 0,0 0-1 0 0,-1 1 0 0 0,1-1 0 0 0,-1 0 0 0 0,1 1 0 0 0,-1-1 0 0 0,1 0 0 0 0,-1 1 1 0 0,1-1-1 0 0,-1 1 0 0 0,0-1 0 0 0,1 1 0 0 0,-1-1 0 0 0,0 1 0 0 0,1 0 0 0 0,-1-1 1 0 0,0 1-1 0 0,0 0 0 0 0,1-1 0 0 0,-1 1 0 0 0,0 0 0 0 0,0 0 0 0 0,0 0 0 0 0,0-1 1 0 0,-1 2-70 0 0,1-1 0 0 0,0 1 1 0 0,0-1-1 0 0,-1 1 1 0 0,1-1-1 0 0,0 1 1 0 0,0 0-1 0 0,0 0 0 0 0,0-1 1 0 0,0 1-1 0 0,0 0 1 0 0,0 0-1 0 0,0 0 0 0 0,0 0 1 0 0,0 1-1 0 0,-2 2-205 0 0,0 0 0 0 0,1 0 0 0 0,-1 0 0 0 0,1 0 0 0 0,0 0 0 0 0,1 1 0 0 0,-1-1 0 0 0,-1 6-1 0 0,3-7 199 0 0,0 1 0 0 0,0-1 0 0 0,0 0 0 0 0,0 0 0 0 0,0 0 0 0 0,1 1 0 0 0,0-1 0 0 0,0 0 0 0 0,-1 0-1 0 0,2 0 1 0 0,-1 0 0 0 0,0 0 0 0 0,1 0 0 0 0,-1 0 0 0 0,1-1 0 0 0,0 1 0 0 0,0 0 0 0 0,0-1-1 0 0,0 0 1 0 0,0 1 0 0 0,0-1 0 0 0,1 0 0 0 0,-1 0 0 0 0,1 0 0 0 0,3 1 0 0 0,0 0 5 0 0,0 0 1 0 0,-1 0-1 0 0,2-1 1 0 0,-1 0-1 0 0,0-1 0 0 0,0 1 1 0 0,0-1-1 0 0,1 0 1 0 0,-1-1-1 0 0,1 1 1 0 0,10-2-1 0 0,0-2 1 0 0,-1 0 0 0 0,0-1 0 0 0,1-1 0 0 0,26-12 0 0 0,-6 3 0 0 0,-8 1 0 0 0,-1 0 0 0 0,52-35 0 0 0,-26 15 0 0 0,-49 30 7 0 0,-1-1-1 0 0,1 0 0 0 0,0 0 1 0 0,-1 0-1 0 0,0-1 1 0 0,0 0-1 0 0,0 0 0 0 0,-1 0 1 0 0,5-7-1 0 0,-8 11 331 0 0,0 1-323 0 0,0 0-1 0 0,0 0 1 0 0,0 0-1 0 0,0 0 1 0 0,0 0-1 0 0,-1 0 1 0 0,1 0-1 0 0,0 0 1 0 0,0 0-1 0 0,0 0 1 0 0,0 0-1 0 0,0 0 1 0 0,0-1-1 0 0,0 1 1 0 0,-1 0-1 0 0,1 0 1 0 0,0 0-1 0 0,0 0 1 0 0,0 0-1 0 0,0 0 1 0 0,0 0-1 0 0,0 0 1 0 0,0 0-1 0 0,0 0 1 0 0,-1 0-1 0 0,1 0 1 0 0,0-1-1 0 0,0 1 1 0 0,0 0-1 0 0,0 0 1 0 0,0 0-1 0 0,0 0 1 0 0,0 0-1 0 0,0 0 1 0 0,0 0-1 0 0,0-1 1 0 0,0 1-1 0 0,0 0 1 0 0,0 0-1 0 0,0 0 1 0 0,0 0-1 0 0,0 0 1 0 0,0 0-1 0 0,0-1 1 0 0,0 1-1 0 0,0 0 1 0 0,0 0-1 0 0,0 0 1 0 0,0 0-1 0 0,0 0 1 0 0,0 0-1 0 0,0-1 1 0 0,0 1-1 0 0,0 0 1 0 0,0 0-1 0 0,0 0 1 0 0,1 0-1 0 0,-1 0 1 0 0,0 0-1 0 0,0 0 1 0 0,0 0-1 0 0,0 0 1 0 0,0 0-1 0 0,0-1 1 0 0,0 1-1 0 0,1 0 1 0 0,-10-2 672 0 0,6 2-686 0 0,1 1 0 0 0,-1-1 0 0 0,1 1 0 0 0,-1 0 0 0 0,1-1 0 0 0,0 1 0 0 0,0 0 0 0 0,-1 0 0 0 0,1 1 0 0 0,0-1 0 0 0,0 0 0 0 0,0 1 0 0 0,0-1 0 0 0,0 1 0 0 0,0 0 0 0 0,0-1 0 0 0,-1 3 0 0 0,-4 6 0 0 0,0-1 0 0 0,-8 14 0 0 0,9-14 0 0 0,3-2-69 0 0,-1-1 0 0 0,1 1-1 0 0,1 0 1 0 0,-1 0 0 0 0,1 0 0 0 0,0 0 0 0 0,1 0-1 0 0,0 1 1 0 0,0-1 0 0 0,0 0 0 0 0,1 1 0 0 0,0-1-1 0 0,1 0 1 0 0,-1 1 0 0 0,1-1 0 0 0,1 0 0 0 0,0 0-1 0 0,0 1 1 0 0,4 10 0 0 0,-3-14-109 0 0,-1 0 0 0 0,1 0 0 0 0,0-1 0 0 0,0 1 1 0 0,0-1-1 0 0,0 0 0 0 0,1 1 0 0 0,0-2 0 0 0,-1 1 0 0 0,1 0 0 0 0,0-1 0 0 0,0 1 0 0 0,9 2 0 0 0,-12-4 169 0 0,0-1-1 0 0,0 0 1 0 0,0 0-1 0 0,1 0 0 0 0,-1 0 1 0 0,0 0-1 0 0,0 0 1 0 0,0 0-1 0 0,1 0 0 0 0,-1-1 1 0 0,0 1-1 0 0,0 0 1 0 0,0-1-1 0 0,0 1 0 0 0,2-1 1 0 0,1-1-3 0 0,8-2 9 0 0,0 0 0 0 0,0-1 0 0 0,-1 0-1 0 0,0-1 1 0 0,0 0 0 0 0,0-1 0 0 0,-1 0 0 0 0,0-1-1 0 0,0 0 1 0 0,8-10 0 0 0,-13 13 26 0 0,0-1 0 0 0,0 0 0 0 0,-1 0 0 0 0,0 0 0 0 0,0 0 0 0 0,0-1 0 0 0,-1 0 0 0 0,0 1 0 0 0,0-1 0 0 0,-1-1 0 0 0,0 1 0 0 0,0 0 0 0 0,-1 0 0 0 0,1-1 0 0 0,-2 1 0 0 0,1-1-1 0 0,-1 1 1 0 0,-1-9 0 0 0,0 9 176 0 0,-1 0-1 0 0,-1 0 1 0 0,1 0-1 0 0,-1 0 1 0 0,-1 0-1 0 0,-4-8 1 0 0,-1-2 2 0 0,2 6-201 0 0,5 11 0 0 0,-5-2 0 0 0,0 7 0 0 0,3 3 0 0 0,3 2-64 0 0,2-8-10 0 0,0 0 1 0 0,-1 1-1 0 0,1-1 1 0 0,0 0-1 0 0,0 0 0 0 0,1 0 1 0 0,-1 0-1 0 0,0 0 0 0 0,1 0 1 0 0,-1-1-1 0 0,1 1 0 0 0,0 0 1 0 0,-1-1-1 0 0,1 1 1 0 0,0-1-1 0 0,3 3 0 0 0,-1-2 1 0 0,1 0 0 0 0,-1-1-1 0 0,1 1 1 0 0,-1-1 0 0 0,1 0 0 0 0,-1 0-1 0 0,10 1 1 0 0,0-2 55 0 0,1 0 0 0 0,-1-1 0 0 0,0 0 0 0 0,22-6 0 0 0,40-16 4 0 0,-57 16 118 0 0,0 1 0 0 0,0 1 0 0 0,39-6-1 0 0,-57 11-79 0 0,0 0-1 0 0,0 0 0 0 0,0 0 0 0 0,-1 0 0 0 0,1 0 1 0 0,0 1-1 0 0,0-1 0 0 0,0 0 0 0 0,0 1 0 0 0,0-1 1 0 0,0 0-1 0 0,0 1 0 0 0,-1-1 0 0 0,1 1 0 0 0,0-1 0 0 0,0 1 1 0 0,-1-1-1 0 0,1 1 0 0 0,0 0 0 0 0,-1-1 0 0 0,1 1 1 0 0,-1 0-1 0 0,1 0 0 0 0,-1 0 0 0 0,1-1 0 0 0,-1 1 1 0 0,1 0-1 0 0,-1 0 0 0 0,0 0 0 0 0,1 0 0 0 0,-1 0 1 0 0,0 0-1 0 0,0-1 0 0 0,0 1 0 0 0,0 0 0 0 0,0 0 0 0 0,0 0 1 0 0,0 2-1 0 0,0 2 75 0 0,0-1 0 0 0,0 1 0 0 0,-1 0 0 0 0,0 0 0 0 0,0-1 0 0 0,-2 8 0 0 0,-17 32-217 0 0,-36 61 0 0 0,35-67-44 0 0,20-35-312 0 0,1-3-33 0 0,-2 0 65 0 0,2 0 440 0 0,0 0 0 0 0,0 0 0 0 0,-1 0 0 0 0,1 0 0 0 0,0 0 0 0 0,0 0 0 0 0,0 0 0 0 0,0 0 0 0 0,-1 0 0 0 0,1 0 0 0 0,0 0 0 0 0,0 0 0 0 0,0 0 0 0 0,0 0 0 0 0,-1 0 0 0 0,1 0 0 0 0,0 0 0 0 0,0 0 0 0 0,0 0 0 0 0,-1 0 0 0 0,1 0 0 0 0,0 0 0 0 0,0 0 0 0 0,0-1 0 0 0,0 1-1 0 0,0 0 1 0 0,-1 0 0 0 0,1 0 0 0 0,0 0 0 0 0,0 0 0 0 0,0 0 0 0 0,0-1 0 0 0,0 1 0 0 0,0 0 0 0 0,0 0 0 0 0,0 0 0 0 0,0 0 0 0 0,0-1 0 0 0,-1 1 0 0 0,1 0 0 0 0,0 0 0 0 0,0 0 0 0 0,0-1 0 0 0,0 1 0 0 0,0 0 0 0 0,0 0 0 0 0,0 0 0 0 0,0 0 0 0 0,0-1 0 0 0,0 1-1 0 0,1 0 1 0 0,-1 0 0 0 0,0 0 0 0 0,0 0 0 0 0,0-1 0 0 0,0 1 0 0 0,0 0 0 0 0,0 0 0 0 0,0 0 0 0 0,4-12 79 0 0,-4 12-71 0 0,11-25 905 0 0,1 0-1 0 0,1 1 0 0 0,26-36 1 0 0,-20 32-572 0 0,-14 19-338 0 0,1 0 0 0 0,0 1 0 0 0,0 0 0 0 0,1 0 0 0 0,0 1 0 0 0,1 0 0 0 0,-1 0 0 0 0,1 1 0 0 0,1 0 0 0 0,-1 0 0 0 0,12-5 0 0 0,-16 9-287 0 0,-1 1-1 0 0,1 0 0 0 0,-1 0 1 0 0,1 0-1 0 0,-1 0 1 0 0,1 1-1 0 0,4-1 1 0 0,3-1-1616 0 0,-3-3 370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4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89 334 11975 0 0,'2'-2'547'0'0,"8"-19"24"0"0,11-30-1 0 0,2-6 1896 0 0,-9 28-1380 0 0,0-1 484 0 0,1 1 0 0 0,1 1 0 0 0,27-36 0 0 0,-37 53-1570 0 0,-2 2 75 0 0,-3 7 307 0 0,-1 2 114 0 0,0 0 15 0 0,0 0-68 0 0,-9 11-278 0 0,1 0-307 0 0,0 1-1 0 0,2 0 1 0 0,-1 1 0 0 0,-7 23-1 0 0,-14 58-937 0 0,17-54 896 0 0,-40 135-275 0 0,35-124-807 0 0,-29 62-1 0 0,45-112 1254 0 0,-6 12-209 0 0,0 0 1 0 0,-1 0 0 0 0,0-1-1 0 0,-17 22 1 0 0,19-28 221 0 0,13-12 0 0 0,0-3 439 0 0,0 0-1 0 0,-1 0 1 0 0,10-17 0 0 0,9-10 726 0 0,41-35 1245 0 0,-47 51-1817 0 0,1 0-540 0 0,0 1 0 0 0,39-25-1 0 0,-48 35-51 0 0,1 1 0 0 0,1 1 0 0 0,-1 1 0 0 0,1 0 0 0 0,1 0 0 0 0,23-5 0 0 0,-23 10-1 0 0,-15 1 0 0 0,1 0 0 0 0,0 0 0 0 0,0 0 0 0 0,-1 0 0 0 0,1 0 0 0 0,0 0 0 0 0,0 1 0 0 0,-1-1 0 0 0,1 0 0 0 0,0 0 0 0 0,-1 1 0 0 0,1-1 0 0 0,1 1 0 0 0,-2 0 0 0 0,0-1 0 0 0,1 1 0 0 0,-1-1 0 0 0,0 1 0 0 0,0-1 0 0 0,1 1 0 0 0,-1-1 0 0 0,0 1 0 0 0,0-1 0 0 0,0 1 0 0 0,0-1 0 0 0,0 1 0 0 0,0 0 0 0 0,0-1 0 0 0,0 1 0 0 0,0-1 0 0 0,0 1 0 0 0,0 3 0 0 0,-1-1 0 0 0,0 0 0 0 0,0 1 0 0 0,-1-1 0 0 0,1 0 0 0 0,-1 0 0 0 0,1 0 0 0 0,-1 0 0 0 0,0-1 0 0 0,0 1 0 0 0,0 0 0 0 0,-1-1 0 0 0,1 1 0 0 0,0-1 0 0 0,-1 0 0 0 0,0 0 0 0 0,-5 4 0 0 0,-4 2 0 0 0,-1-1 0 0 0,-23 10 0 0 0,29-13 0 0 0,4-3 0 0 0,0 1 0 0 0,0-1 0 0 0,0 0 0 0 0,0 0 0 0 0,-1 0 0 0 0,1 0 0 0 0,-3 0 0 0 0,2-1 0 0 0,-13 4 0 0 0,8 1 0 0 0,4 6 0 0 0,4-8 0 0 0,0 1 0 0 0,0 0 0 0 0,0 0 0 0 0,1 0 0 0 0,-1 0 0 0 0,1 0 0 0 0,0 5 0 0 0,0 0 0 0 0,0 1-355 0 0,1-1 0 0 0,0 1 0 0 0,1 0 0 0 0,2 10 0 0 0,-1-7 154 0 0,-2-9 200 0 0,-1 0-1 0 0,1 0 1 0 0,0 0-1 0 0,1 0 1 0 0,-1 0-1 0 0,1 0 1 0 0,-1 0-1 0 0,1 0 1 0 0,4 5-1 0 0,-1-1 1 0 0,1 1-139 0 0,-5-7-585 0 0,4 0-284 0 0,-2 0-743 0 0,0-2-3758 0 0,-3 0 54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4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48 17503 0 0,'0'0'399'0'0,"0"0"60"0"0,-1-10 442 0 0,-1 2-756 0 0,-2 1 11 0 0,3 6 570 0 0,1 1-680 0 0,-1 0 1 0 0,1 0-1 0 0,0 0 1 0 0,0 0 0 0 0,0 0-1 0 0,-1 0 1 0 0,1 0-1 0 0,0 0 1 0 0,0 0 0 0 0,0 0-1 0 0,0 0 1 0 0,-1 0-1 0 0,1 0 1 0 0,0-1 0 0 0,0 1-1 0 0,0 0 1 0 0,0 0-1 0 0,0 0 1 0 0,-1 0 0 0 0,1 0-1 0 0,0 0 1 0 0,0-1-1 0 0,0 1 1 0 0,0 0 0 0 0,0 0-1 0 0,0 0 1 0 0,0 0-1 0 0,0 0 1 0 0,-1-1 0 0 0,1 1-1 0 0,0 0 21 0 0,0-1-1 0 0,0 1 1 0 0,0 0-1 0 0,0-1 1 0 0,-1 1-1 0 0,1 0 1 0 0,0 0-1 0 0,0-1 1 0 0,0 1-1 0 0,-1 0 1 0 0,1 0-1 0 0,0-1 1 0 0,0 1-1 0 0,-1 0 0 0 0,1 0 1 0 0,0 0-1 0 0,-1 0 1 0 0,1-1-1 0 0,0 1 1 0 0,-1 0-1 0 0,1 0 1 0 0,0 0-1 0 0,0 0 1 0 0,-1 0-1 0 0,0 0 1 0 0,0-1-48 0 0,-3-1-7 0 0,-10 4-10 0 0,7 1 171 0 0,0 1-1 0 0,0-1 1 0 0,0 1 0 0 0,0 0-1 0 0,1 1 1 0 0,-1 0 0 0 0,1 0-1 0 0,0 0 1 0 0,1 0 0 0 0,-1 1-1 0 0,-5 8 1 0 0,-6 10-359 0 0,8-13-72 0 0,1 1 0 0 0,0 1 0 0 0,0-1 0 0 0,1 1 0 0 0,1 0 0 0 0,-7 21 0 0 0,11-10 258 0 0,2-23-13 0 0,0 0-1 0 0,0 0 1 0 0,0 0 0 0 0,0 0 0 0 0,0 0-1 0 0,0 0 1 0 0,0 0 0 0 0,1 0-1 0 0,-1 0 1 0 0,0 0 0 0 0,0 0-1 0 0,1 0 1 0 0,-1 0 0 0 0,1 1-1 0 0,6 2-141 0 0,-5-4 67 0 0,6 6-400 0 0,-6-5-21 0 0,1 0 67 0 0,5 0 501 0 0,0-1 1 0 0,0 0 0 0 0,0 0 0 0 0,0-1 0 0 0,0 0 0 0 0,-1 0 0 0 0,1-1 0 0 0,13-4 0 0 0,-12 3 101 0 0,0-1 0 0 0,0 0 0 0 0,0 0 0 0 0,0 0 0 0 0,-1-1-1 0 0,0-1 1 0 0,9-7 0 0 0,-13 9-128 0 0,0-1 0 0 0,-1 1 1 0 0,0-1-1 0 0,0 0 0 0 0,0 1 0 0 0,0-1 0 0 0,-1-1 0 0 0,0 1 0 0 0,0 0 1 0 0,2-9-1 0 0,4-9 1485 0 0,-7 20-1407 0 0,-1 5-64 0 0,-10 25-40 0 0,8-20-7 0 0,1-5 0 0 0,0 1 0 0 0,0-1 0 0 0,0 1 0 0 0,1-1 0 0 0,-1 1 0 0 0,1-1 0 0 0,0 1 0 0 0,0 0 0 0 0,0-1 0 0 0,0 1 0 0 0,0-1 0 0 0,1 4 0 0 0,-1-4-99 0 0,1-1 0 0 0,-1 1 1 0 0,0-1-1 0 0,1 1 0 0 0,-1-1 0 0 0,1 1 0 0 0,-1-1 0 0 0,1 1 0 0 0,0-1 1 0 0,0 1-1 0 0,0-1 0 0 0,-1 0 0 0 0,3 2 0 0 0,-2-1-344 0 0,2-1 294 0 0,1 1 144 0 0,-2-1 3 0 0,1 0 1 0 0,0 1-1 0 0,0-1 1 0 0,0 0-1 0 0,0-1 1 0 0,0 1-1 0 0,5 0 1 0 0,-2-1 1 0 0,1-1 0 0 0,-1 0 1 0 0,0 0-1 0 0,0 0 0 0 0,11-5 0 0 0,-10 4 29 0 0,-1-1 0 0 0,0 0 0 0 0,0 0-1 0 0,0 0 1 0 0,0-1 0 0 0,-1 0 0 0 0,8-7 0 0 0,2-3 843 0 0,15-20 1 0 0,-22 24-769 0 0,-1-1-1 0 0,7-14 0 0 0,-4 9 534 0 0,-2-2-198 0 0,-6 12-342 0 0,1 0 0 0 0,0 1 0 0 0,0-1-1 0 0,0 1 1 0 0,1 0 0 0 0,7-9 0 0 0,-2 6-97 0 0,-8 8 0 0 0,0 0 0 0 0,-1 0 0 0 0,1 0 0 0 0,0 0 0 0 0,-1 0 0 0 0,1 0 0 0 0,0 0 0 0 0,-1 0 0 0 0,1 0 0 0 0,0 1 0 0 0,-1-1 0 0 0,1 0 0 0 0,-1 0 0 0 0,1 1 0 0 0,0-1 0 0 0,0 1 0 0 0,44 34 0 0 0,28 22 0 0 0,-37-20 0 0 0,-35-36-48 0 0,0 0 1 0 0,-1 0-1 0 0,1 0 0 0 0,0-1 0 0 0,-1 1 1 0 0,1 0-1 0 0,-1 0 0 0 0,1 0 1 0 0,-1 0-1 0 0,1 0 0 0 0,-1 1 0 0 0,0-1 1 0 0,1 0-1 0 0,-1 0 0 0 0,0 0 1 0 0,0 0-1 0 0,0 0 0 0 0,0 0 0 0 0,0 0 1 0 0,0 0-1 0 0,0 1 0 0 0,0-1 0 0 0,-1 0 1 0 0,1 0-1 0 0,0 0 0 0 0,-1 0 1 0 0,1 0-1 0 0,-1 1 0 0 0,0 0-395 0 0,1 1 294 0 0,-3 7 133 0 0,-3 1 16 0 0,4-9 0 0 0,0 0 0 0 0,0 0 0 0 0,0 0 0 0 0,0-1 0 0 0,-1 1 0 0 0,1 0 0 0 0,0-1 0 0 0,-1 0 0 0 0,0 1 0 0 0,1-1 0 0 0,-1 0 0 0 0,0-1 0 0 0,1 1 0 0 0,-1 0 0 0 0,0-1 0 0 0,-4 1 0 0 0,-6 0 0 0 0,-1-1 0 0 0,-15-1 0 0 0,14 0 0 0 0,-4 1-712 0 0,0-1-1 0 0,0-2 1 0 0,-25-5 0 0 0,27 0-1451 0 0,16 7 1884 0 0,1 1-1 0 0,-1 0 1 0 0,0-1 0 0 0,1 0-1 0 0,-1 1 1 0 0,1-1 0 0 0,-1 1-1 0 0,1-1 1 0 0,0 1-1 0 0,-1-1 1 0 0,1 0 0 0 0,-1 1-1 0 0,1-1 1 0 0,0 0 0 0 0,0 0-1 0 0,-1 0 1 0 0,0-13-1768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4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79 17503 0 0,'2'-27'598'0'0,"0"-5"563"0"0,1 22-1016 0 0,1 2-57 0 0,-3 7 283 0 0,-1 1 117 0 0,0 0 21 0 0,0 0 71 0 0,0 0 285 0 0,0 0 126 0 0,0 0-944 0 0,0 0 0 0 0,0 0 0 0 0,0 0-1 0 0,0 0 1 0 0,0 0 0 0 0,0 1 0 0 0,0-1 0 0 0,0 0-1 0 0,0 0 1 0 0,0 0 0 0 0,0 0 0 0 0,0 1 0 0 0,0-1 0 0 0,1 0-1 0 0,-1 0 1 0 0,0 0 0 0 0,0 0 0 0 0,0 0 0 0 0,0 0-1 0 0,0 0 1 0 0,0 1 0 0 0,1-1 0 0 0,-1 0 0 0 0,0 0-1 0 0,0 0 1 0 0,0 0 0 0 0,0 0 0 0 0,1 0 0 0 0,-1 0-1 0 0,0 0 1 0 0,0 0 0 0 0,0 0 0 0 0,1 0-17 0 0,-1 0 0 0 0,1 0 1 0 0,-1 1-1 0 0,1-1 0 0 0,-1 0 0 0 0,1 0 1 0 0,-1 0-1 0 0,0 1 0 0 0,1-1 1 0 0,-1 0-1 0 0,1 1 0 0 0,-1-1 0 0 0,0 0 1 0 0,1 1-1 0 0,-1-1 0 0 0,0 0 0 0 0,1 1 1 0 0,-1-1-1 0 0,0 0 0 0 0,0 1 1 0 0,1 0-1 0 0,3 14-25 0 0,-1 1 1 0 0,0 0-1 0 0,-1-1 1 0 0,0 1 0 0 0,-2 30-1 0 0,-1-24 220 0 0,-1 0 0 0 0,0 0-1 0 0,-7 21 1 0 0,-20 64 523 0 0,28-104-758 0 0,-12 38-390 0 0,-1 0 0 0 0,-3-2 0 0 0,-1 0 0 0 0,-39 63 0 0 0,15-35-1189 0 0,107-176 2226 0 0,-42 68 1118 0 0,-22 39-1243 0 0,-1 2 0 0 0,0 0-69 0 0,-3 14-278 0 0,3-1-165 0 0,4-1 0 0 0,13 5 0 0 0,-14-15 0 0 0,8 6 0 0 0,-6-7 0 0 0,0 0 0 0 0,1 0 0 0 0,-1-1 0 0 0,0 1 0 0 0,1-1 0 0 0,-1 0 0 0 0,0-1 0 0 0,1 1 0 0 0,-1-1 0 0 0,0 0 0 0 0,6-2 0 0 0,9-3 0 0 0,28-13 0 0 0,39-26 1801 0 0,-66 32-1570 0 0,-11 7-215 0 0,-2-1-16 0 0,-3-1 72 0 0,-4 6 299 0 0,-1 2 117 0 0,0 0 21 0 0,0 0-66 0 0,-2 0-294 0 0,-7 1-133 0 0,4 3-16 0 0,0 0 0 0 0,1 0 0 0 0,-1 1 0 0 0,1-1 0 0 0,0 1 0 0 0,0 0 0 0 0,-6 11 0 0 0,9-15 0 0 0,1 0 1 0 0,-1 0-1 0 0,0 0 1 0 0,0 0-1 0 0,1 0 1 0 0,-1 1-1 0 0,0-1 1 0 0,1 0-1 0 0,-1 0 1 0 0,1 0-1 0 0,0 0 1 0 0,-1 1-1 0 0,1-1 1 0 0,0 0-1 0 0,0 0 1 0 0,0 3-1 0 0,-1 1-72 0 0,-1 2-103 0 0,0 0-1 0 0,0 0 1 0 0,0-1 0 0 0,1 1 0 0 0,0 1-1 0 0,1-1 1 0 0,-1 0 0 0 0,1 0 0 0 0,1 0-1 0 0,1 10 1 0 0,3-7 175 0 0,-1-6 5 0 0,0-1 1 0 0,0 0-1 0 0,0-1 1 0 0,0 1-1 0 0,0-1 1 0 0,0 0-1 0 0,1 0 1 0 0,-1 0-1 0 0,1 0 0 0 0,-1-1 1 0 0,1 0-1 0 0,0 0 1 0 0,0 0-1 0 0,6 0 1 0 0,-4 0-98 0 0,0-1 0 0 0,-1 0 0 0 0,1 0 0 0 0,0-1 0 0 0,0 0 0 0 0,-1 0-1 0 0,1-1 1 0 0,-1 1 0 0 0,1-1 0 0 0,5-3 0 0 0,-5 0-736 0 0,0 0-1 0 0,0-1 1 0 0,-1 1-1 0 0,0-1 1 0 0,0 0-1 0 0,0-1 1 0 0,8-13-1 0 0,-12 17 675 0 0,16-22-1893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5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8287 0 0,'0'0'368'0'0,"11"-11"80"0"0,3 3-360 0 0,1 2-88 0 0,1 4 0 0 0,-4-3 0 0 0,-1-1 0 0 0,2 1 0 0 0,3 3 0 0 0,-3 2 0 0 0,-13 0 0 0 0,13 5 0 0 0,-13-5 0 0 0,12 11 0 0 0,-4 2 0 0 0,-8 1 0 0 0,-6 2 0 0 0,-4 5-3672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5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13 455 13823 0 0,'0'0'315'0'0,"0"0"45"0"0,0 0 21 0 0,0 0-49 0 0,-3-8-208 0 0,6-3-53 0 0,10-24 1300 0 0,-7 16 1162 0 0,18-33 0 0 0,-14 30-1650 0 0,7-9 318 0 0,2 0-463 0 0,0-1-1 0 0,-3-1 1 0 0,0 0-1 0 0,20-69 1 0 0,-33 98-738 0 0,-2 1 0 0 0,2-22 0 0 0,-3 25 1 0 0,0-1-1 0 0,0 0 0 0 0,0 0 1 0 0,0 1-1 0 0,1-1 1 0 0,-1 0-1 0 0,0 0 1 0 0,0 1-1 0 0,-1-1 1 0 0,1 0-1 0 0,0 0 1 0 0,0 1-1 0 0,0-1 1 0 0,0 0-1 0 0,-1 0 1 0 0,1 1-1 0 0,-1-2 0 0 0,-5 10 19 0 0,-8 25 10 0 0,14-32-29 0 0,-35 103 0 0 0,-10 28 0 0 0,-39 55-1440 0 0,81-182 1281 0 0,-3 16-346 0 0,5-18 118 0 0,1-3-101 0 0,0 0-21 0 0,0 0-3 0 0,0 0 0 0 0,0 0 0 0 0,0 0 0 0 0,1-2-136 0 0,16-30-3569 0 0,-11 19 2682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11975 0 0,'0'0'267'0'0,"0"0"42"0"0,0 0 17 0 0,0 0-28 0 0,2 1-196 0 0,14 9 47 0 0,-15-9-4 0 0,0-1 0 0 0,0 1 0 0 0,0-1 0 0 0,0 0 0 0 0,0 0 1 0 0,0 1-1 0 0,0-1 0 0 0,0 0 0 0 0,0 0 0 0 0,0 0 0 0 0,0 0 0 0 0,0 0 0 0 0,0-1 0 0 0,0 1 0 0 0,0 0 0 0 0,0 0 1 0 0,0-1-1 0 0,1 1 0 0 0,16-9 1847 0 0,-6 1-1329 0 0,-1 0-1 0 0,0-1 1 0 0,0 0-1 0 0,-1-1 1 0 0,0 0-1 0 0,-1-1 1 0 0,0 0 0 0 0,-1 0-1 0 0,0-1 1 0 0,6-12-1 0 0,73-129 1490 0 0,-84 147-2152 0 0,12-13 0 0 0,-8 12 72 0 0,-6 6 299 0 0,-1 1 117 0 0,0 0 21 0 0,-16 6-786 0 0,11-4 234 0 0,0 0 1 0 0,1 1 0 0 0,0-1 0 0 0,-1 1-1 0 0,1 0 1 0 0,0 0 0 0 0,0 0-1 0 0,1 1 1 0 0,-1-1 0 0 0,-3 6 0 0 0,-4 4-197 0 0,-14 27 1 0 0,-2 3 73 0 0,10-18 165 0 0,0 1 0 0 0,2 1 0 0 0,-21 52 0 0 0,34-72 142 0 0,-1-1-1 0 0,2 1 1 0 0,-1 0-1 0 0,1 0 1 0 0,0 0 0 0 0,0 0-1 0 0,1 0 1 0 0,0 0-1 0 0,0 0 1 0 0,2 11-1 0 0,-1-16-227 0 0,1 1-1 0 0,-1-1 1 0 0,0 0-1 0 0,1 0 1 0 0,0-1-1 0 0,-1 1 1 0 0,1 0-1 0 0,0 0 1 0 0,0-1-1 0 0,0 1 1 0 0,0-1-1 0 0,0 0 1 0 0,0 1-1 0 0,0-1 1 0 0,1 0-1 0 0,-1 0 1 0 0,4 0-1 0 0,0 1 87 0 0,0-2 0 0 0,0 1 0 0 0,0-1 0 0 0,-1 1 0 0 0,1-2 0 0 0,0 1 0 0 0,0-1 0 0 0,0 1 0 0 0,0-2 0 0 0,-1 1 0 0 0,1-1 0 0 0,0 0 0 0 0,7-3 0 0 0,3-3 0 0 0,-1 0 0 0 0,0-1 0 0 0,19-14 0 0 0,-20 11 157 0 0,-1 0 0 0 0,20-25 0 0 0,-1 3 248 0 0,-30 32-435 0 0,-1 0 0 0 0,1 0 0 0 0,-1 0 0 0 0,0 0 0 0 0,1-1 1 0 0,-1 1-1 0 0,0 0 0 0 0,1-4 0 0 0,-2 4-344 0 0,0 4 576 0 0,-1 6 107 0 0,0 0 0 0 0,0 0 0 0 0,-4 11 0 0 0,-1 9-4 0 0,-1 2-285 0 0,4-21-22 0 0,1 0 1 0 0,-2 15 0 0 0,4-13 1 0 0,3-1 0 0 0,-2-9-38 0 0,-1 0 0 0 0,0 0 0 0 0,0 0 0 0 0,1 0 0 0 0,-1 0 0 0 0,1 0 0 0 0,-1 0 0 0 0,1 0 1 0 0,0 0-1 0 0,-1 0 0 0 0,1-1 0 0 0,0 1 0 0 0,-1 0 0 0 0,1 0 0 0 0,0-1 0 0 0,0 1 0 0 0,0 0 0 0 0,0-1 0 0 0,0 1 0 0 0,-1-1 0 0 0,1 1 0 0 0,0-1 0 0 0,0 1 0 0 0,0-1 0 0 0,1 0 0 0 0,-1 1 1 0 0,0-1-1 0 0,0 0 0 0 0,0 0 0 0 0,0 0 0 0 0,0 0 0 0 0,2 0 0 0 0,-1 0-94 0 0,2 0 158 0 0,-1-1 0 0 0,1 1-1 0 0,-1-1 1 0 0,1 0 0 0 0,-1 0 0 0 0,1 0-1 0 0,-1-1 1 0 0,0 1 0 0 0,0-1 0 0 0,0 0-1 0 0,0 1 1 0 0,0-1 0 0 0,3-3 0 0 0,5-5 412 0 0,19-20 1 0 0,-15 14-293 0 0,10-12-146 0 0,-20 22 0 0 0,0-1 0 0 0,1 1 0 0 0,0 0 0 0 0,0 0 0 0 0,1 1 0 0 0,8-6 0 0 0,-15 11 0 0 0,0-1 0 0 0,0 1 0 0 0,1 0 0 0 0,-1 0 0 0 0,0-1 0 0 0,1 1 0 0 0,-1 0 0 0 0,0 0 0 0 0,1 0 0 0 0,-1 0 0 0 0,0-1 0 0 0,0 1 0 0 0,1 0 0 0 0,-1 0 0 0 0,1 0 0 0 0,-1 0 0 0 0,0 0 0 0 0,1 0 0 0 0,-1 0 0 0 0,0 0 0 0 0,1 0 0 0 0,-1 0 0 0 0,0 0 0 0 0,1 0 0 0 0,-1 0 0 0 0,0 0 0 0 0,1 0 0 0 0,-1 1 0 0 0,0-1 0 0 0,1 0 0 0 0,-1 0 0 0 0,0 0 0 0 0,1 0 0 0 0,-1 1 0 0 0,0-1 0 0 0,0 0 0 0 0,1 0 0 0 0,-1 1 0 0 0,0-1 0 0 0,0 0 0 0 0,1 0 0 0 0,-1 1 0 0 0,0-1 0 0 0,0 0 0 0 0,0 1 0 0 0,1-1 0 0 0,-1 0 0 0 0,0 1 0 0 0,0-1 0 0 0,0 0 0 0 0,0 1 0 0 0,0-1 0 0 0,0 0 0 0 0,0 1 0 0 0,0-1 0 0 0,0 1 0 0 0,0 0 0 0 0,4 11 0 0 0,0 0 0 0 0,-1 0 0 0 0,0 1 0 0 0,-1-1 0 0 0,0 24 0 0 0,-2-33 0 0 0,3 5 0 0 0,-3-7 0 0 0,0-1 0 0 0,0 0 0 0 0,1 0 0 0 0,-1 1 0 0 0,0-1 0 0 0,0 0 0 0 0,1 0 0 0 0,-1 0 0 0 0,0 0 0 0 0,1 1 0 0 0,-1-1 0 0 0,0 0 0 0 0,1 0 0 0 0,-1 0 0 0 0,0 0 0 0 0,1 0 0 0 0,-1 0 0 0 0,0 0 0 0 0,1 0 0 0 0,-1 0 0 0 0,1 0 0 0 0,1 0 0 0 0,0-1 0 0 0,0 1 0 0 0,0-1 0 0 0,0 0 0 0 0,0 0 0 0 0,0 0 0 0 0,0 0 0 0 0,0 0 0 0 0,0 0 0 0 0,0 0 0 0 0,0-1 0 0 0,1 0 0 0 0,21-24 0 0 0,-12 12 0 0 0,18-16 0 0 0,0 2 0 0 0,50-36 0 0 0,-66 53 0 0 0,-13 10 0 0 0,-1 1 0 0 0,1-1 0 0 0,-1 0 0 0 0,1 1 0 0 0,0-1 0 0 0,-1 1 0 0 0,1-1 0 0 0,0 1 0 0 0,0-1 0 0 0,-1 1 0 0 0,1 0 0 0 0,0-1 0 0 0,0 1 0 0 0,0 0 0 0 0,0 0 0 0 0,-1-1 0 0 0,1 1 0 0 0,0 0 0 0 0,0 0 0 0 0,0 0 0 0 0,0 0 0 0 0,0 0 0 0 0,1 0 0 0 0,-2 1 0 0 0,1-1 0 0 0,-1 0 0 0 0,1 1 0 0 0,-1-1 0 0 0,1 1 0 0 0,-1-1 0 0 0,1 0 0 0 0,-1 1 0 0 0,0-1 0 0 0,1 1 0 0 0,-1-1 0 0 0,0 1 0 0 0,1 0 0 0 0,-1-1 0 0 0,1 1 0 0 0,-1 1 0 0 0,2-1 0 0 0,0 3 0 0 0,-2 12 0 0 0,-3 8 0 0 0,1-19 0 0 0,1 0 0 0 0,1 0 0 0 0,-1 0 0 0 0,1 1 0 0 0,0-1 0 0 0,0 0 0 0 0,0 0 0 0 0,1 1 0 0 0,-1-1 0 0 0,1 0 0 0 0,1 0 0 0 0,-1 0 0 0 0,1 0 0 0 0,2 5 0 0 0,2-3 0 0 0,4-2 0 0 0,-6-5-26 0 0,0 1 1 0 0,0 0-1 0 0,0-1 0 0 0,0 0 0 0 0,0 0 0 0 0,0 0 1 0 0,0-1-1 0 0,0 1 0 0 0,0-1 0 0 0,0 0 1 0 0,0 0-1 0 0,0 0 0 0 0,0-1 0 0 0,0 0 1 0 0,0 1-1 0 0,-1-1 0 0 0,1 0 0 0 0,-1-1 1 0 0,1 1-1 0 0,-1-1 0 0 0,0 1 0 0 0,0-1 0 0 0,0 0 1 0 0,-1 0-1 0 0,1 0 0 0 0,-1-1 0 0 0,1 1 1 0 0,-1 0-1 0 0,0-1 0 0 0,0 0 0 0 0,-1 1 1 0 0,1-1-1 0 0,1-6 0 0 0,1-11-1824 0 0,4-40 1 0 0,-6 25-5360 0 0,-1 13-503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13823 0 0,'0'0'315'0'0,"0"0"45"0"0,0 0 21 0 0,0 0-49 0 0,11 0 1620 0 0,3-1-715 0 0,-1 1 0 0 0,1 0 0 0 0,0 1-1 0 0,15 2 1 0 0,13-4-1065 0 0,-23 0-183 0 0,-16 0 62 0 0,-1 1-1 0 0,1 0 1 0 0,-1 0-1 0 0,1 0 0 0 0,0 0 1 0 0,-1 0-1 0 0,1 0 0 0 0,3 1 1 0 0,-2 1-85 0 0,1-1 0 0 0,-1 0 1 0 0,1-1-1 0 0,0 1 0 0 0,-1-1 1 0 0,1 0-1 0 0,0 0 0 0 0,-1 0 1 0 0,1-1-1 0 0,6-1 0 0 0,10-6-425 0 0,-19 7-29 0 0,-2 1-21 0 0,0 0-139 0 0,0 0-572 0 0,0-2-253 0 0,-1-7-51 0 0,0-1-11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5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15663 0 0,'0'0'719'0'0,"0"0"-20"0"0,0 0-374 0 0,0 0 84 0 0,0 0 82 0 0,2 0 18 0 0,19 3 2051 0 0,-19-3-2048 0 0,-2 0 0 0 0,2 2 0 0 0,0 0-455 0 0,0 0 0 0 0,-1 1 0 0 0,1-1 0 0 0,-1 1-1 0 0,1 0 1 0 0,-1-1 0 0 0,0 1 0 0 0,0 0 0 0 0,0 0 0 0 0,0 0 0 0 0,-1 0-1 0 0,1 0 1 0 0,-1 0 0 0 0,1 0 0 0 0,-1 0 0 0 0,0 0 0 0 0,-1 0 0 0 0,1 4-1 0 0,-3 8 388 0 0,0 1-1 0 0,-7 20 0 0 0,2-6-197 0 0,-13 71-246 0 0,-21 84 0 0 0,34-154 9 0 0,4-15-24 0 0,-1 0 1 0 0,0-1-1 0 0,-2 1 1 0 0,-10 20-1 0 0,16-35-322 0 0,1-1-138 0 0,0 0-33 0 0,0 0 482 0 0,-1 1 0 0 0,1-1 0 0 0,-1 0 0 0 0,1 0 0 0 0,-1 0 0 0 0,1 0 0 0 0,-1 0 0 0 0,1 0 0 0 0,-1 0 0 0 0,1 0 0 0 0,-1-1 0 0 0,1 1 0 0 0,-1 0 0 0 0,1 0 0 0 0,-1 0 0 0 0,1 0 0 0 0,-1-1 0 0 0,1 1 0 0 0,0 0 0 0 0,-1 0 0 0 0,1-1 0 0 0,-1 1 0 0 0,1-1 0 0 0,-14-9-98 0 0,9 1-766 0 0,1 0 1 0 0,0 0-1 0 0,-3-13 0 0 0,-4-7-2231 0 0,0-1-2767 0 0,5 14 1164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5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13823 0 0,'0'0'315'0'0,"-2"1"45"0"0,-2 2 1 0 0,-3 4-346 0 0,-7 7 3288 0 0,20 0-1685 0 0,-3-11-1445 0 0,-1 0-1 0 0,1 0 0 0 0,0 0 1 0 0,0-1-1 0 0,0 1 0 0 0,0-1 1 0 0,0 0-1 0 0,0 0 0 0 0,1 0 1 0 0,-1 0-1 0 0,1-1 0 0 0,-1 1 0 0 0,1-1 1 0 0,0 0-1 0 0,6 1 1 0 0,6 1 455 0 0,1-1 1 0 0,19 1 0 0 0,-18-3-102 0 0,0 0-1 0 0,-1-1 0 0 0,1-1 1 0 0,-1-1-1 0 0,19-5 1 0 0,-23 7-506 0 0,-9 1-22 0 0,0 0 1 0 0,0-1-1 0 0,0 1 0 0 0,0-1 1 0 0,7-2-1 0 0,16-4-132 0 0,-14 6-580 0 0,4 0-1589 0 0,-5-3-4255 0 0,0-1 4510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5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21 15663 0 0,'0'0'356'0'0,"0"0"50"0"0,0 0 20 0 0,0 0-42 0 0,0 0-180 0 0,0 0 176 0 0,0 0 107 0 0,0 0 22 0 0,0 0 71 0 0,0 0 286 0 0,0 0 124 0 0,0 0 30 0 0,0 0-65 0 0,0 0-290 0 0,-1 2-121 0 0,-3 3-310 0 0,0-1 0 0 0,-1 1-1 0 0,-6 5 1 0 0,0 1-37 0 0,2 1-197 0 0,-14 49 0 0 0,14-36 0 0 0,10-14 0 0 0,0-5 0 0 0,3 8 0 0 0,-3-12 41 0 0,1 1 1 0 0,-1-1-1 0 0,1 0 0 0 0,0 1 0 0 0,0-1 0 0 0,-1 0 1 0 0,1 0-1 0 0,1 0 0 0 0,-1 0 0 0 0,0 0 0 0 0,0-1 1 0 0,1 1-1 0 0,-1-1 0 0 0,1 1 0 0 0,-1-1 0 0 0,1 0 1 0 0,0 0-1 0 0,-1 0 0 0 0,1 0 0 0 0,4 0 0 0 0,0 0 72 0 0,-1-1 1 0 0,0 0-1 0 0,1 0 0 0 0,-1 0 0 0 0,1-1 0 0 0,-1 0 0 0 0,0 0 0 0 0,8-3 0 0 0,51-20 52 0 0,-49 15-165 0 0,-13 6 0 0 0,-1-1 0 0 0,0 3 10 0 0,-1-1-1 0 0,1 0 1 0 0,-1 0-1 0 0,0 0 0 0 0,1 0 1 0 0,-1 0-1 0 0,0 0 1 0 0,0 0-1 0 0,0-1 1 0 0,0 1-1 0 0,-1 0 1 0 0,1-1-1 0 0,-1 1 1 0 0,1 0-1 0 0,-1-4 1 0 0,0 2 24 0 0,0 0 0 0 0,-1-1 1 0 0,1 1-1 0 0,-1 0 0 0 0,0 0 0 0 0,0 0 1 0 0,0 0-1 0 0,-3-6 0 0 0,1 5-18 0 0,0-1-1 0 0,0 1 1 0 0,0 0 0 0 0,0 0 0 0 0,-1 0-1 0 0,0 1 1 0 0,0-1 0 0 0,0 1-1 0 0,-1 0 1 0 0,1 0 0 0 0,-1 0-1 0 0,-8-4 1 0 0,-20-4-2318 0 0,27 11 1661 0 0,-1-1 0 0 0,1 0 1 0 0,-7-4-1 0 0,-4-4-894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5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15 309 10135 0 0,'0'0'464'0'0,"0"0"-9"0"0,0 0-223 0 0,0 0 156 0 0,0 0 100 0 0,0 0 21 0 0,0 0 71 0 0,0 0 286 0 0,0 0 124 0 0,0 0 30 0 0,0 0-65 0 0,0 0-290 0 0,0 0-121 0 0,0 0-28 0 0,0 0-72 0 0,-1 1-289 0 0,-4 2-66 0 0,3-2 282 0 0,2-1 117 0 0,0 0 21 0 0,0 0 3 0 0,0 0 0 0 0,0 0-470 0 0,0 0-1 0 0,-1 0 1 0 0,1 0-1 0 0,0 0 1 0 0,-1-1-1 0 0,1 1 1 0 0,0 0-1 0 0,-1 0 1 0 0,1-1 0 0 0,0 1-1 0 0,-1 0 1 0 0,1 0-1 0 0,0-1 1 0 0,0 1-1 0 0,-1 0 1 0 0,1 0-1 0 0,0-1 1 0 0,0 1-1 0 0,0 0 1 0 0,0-1-1 0 0,-1 1 1 0 0,1-1-1 0 0,0 1 1 0 0,0 0 0 0 0,0-1-1 0 0,0 1 1 0 0,0 0-1 0 0,0-1 1 0 0,0 1-1 0 0,0-1 1 0 0,0 1-1 0 0,0 0 1 0 0,0-1-1 0 0,2-13 179 0 0,6-14 487 0 0,2 1-1 0 0,24-46 1 0 0,-17 37-376 0 0,-13 25-167 0 0,1 0 1 0 0,1 0-1 0 0,0 1 1 0 0,0 0-1 0 0,1 0 1 0 0,1 0-1 0 0,-1 1 1 0 0,1 0 0 0 0,15-13-1 0 0,-13 15-164 0 0,0 2 0 0 0,-10 5 0 0 0,1 0 0 0 0,-1 0 0 0 0,1 0 0 0 0,0 0 0 0 0,-1 0 0 0 0,1 0 0 0 0,-1 0 0 0 0,1 1 0 0 0,-1-1 0 0 0,1 0 0 0 0,-1 0 0 0 0,1 1 0 0 0,-1-1 0 0 0,1 0 0 0 0,-1 1 0 0 0,1-1 0 0 0,0 1 0 0 0,1 2 0 0 0,0 0 0 0 0,-1-1 0 0 0,1 1 0 0 0,0 0 0 0 0,-1 0 0 0 0,0 0 0 0 0,0 0 0 0 0,0 0 0 0 0,0 0 0 0 0,0 1 0 0 0,-1-1 0 0 0,1 0 0 0 0,-1 0 0 0 0,0 7 0 0 0,-1 2 0 0 0,1 0 0 0 0,-5 21 0 0 0,-26 88-1827 0 0,29-116 1678 0 0,1 0 133 0 0,6-8 12 0 0,6-6 8 0 0,22-33 615 0 0,-19 23 67 0 0,30-31 1 0 0,-22 27-687 0 0,-17 17 0 0 0,1-1 0 0 0,0 2 0 0 0,0-1 0 0 0,0 1 0 0 0,1 0 0 0 0,7-5 0 0 0,2 1 0 0 0,-13 6 0 0 0,1 1 0 0 0,0 0 0 0 0,0 0 0 0 0,-1 0 0 0 0,2 0 0 0 0,-1 0 0 0 0,0 1 0 0 0,0 0 0 0 0,0 0 0 0 0,1 0 0 0 0,-1 0 0 0 0,0 1 0 0 0,1 0 0 0 0,-1 0 0 0 0,0 0 0 0 0,1 0 0 0 0,-1 0 0 0 0,0 1 0 0 0,7 2 0 0 0,1 3 0 0 0,-10-4 0 0 0,1 2 0 0 0,4 14 0 0 0,-6-14 0 0 0,-1 0 0 0 0,1 0 0 0 0,0 0 0 0 0,-1 0 0 0 0,0 7 0 0 0,0-7 0 0 0,0 0 0 0 0,0 0 0 0 0,-1 0 0 0 0,1 0 0 0 0,-1 0 0 0 0,0 0 0 0 0,-2 5 0 0 0,0 2 0 0 0,1 2 0 0 0,1-8 0 0 0,0-1 0 0 0,0 1 0 0 0,0 0 0 0 0,-1-1 0 0 0,1 1 0 0 0,-1-1 0 0 0,-3 6 0 0 0,0 3 0 0 0,1-1 0 0 0,1-2-64 0 0,2-8-273 0 0,1-2-138 0 0,0 0-33 0 0,0 0 65 0 0,0 0 17 0 0,0 0-1028 0 0,10-9-3521 0 0,1-2-2191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247 119 11975 0 0,'0'0'547'0'0,"0"0"-11"0"0,2-2-344 0 0,0 1-137 0 0,1-1-177 0 0,5-13 1504 0 0,-8 13-811 0 0,1-1 1 0 0,-1 1-1 0 0,0-1 1 0 0,0 1-1 0 0,0-1 1 0 0,0 1-1 0 0,0-1 1 0 0,-2-3-1 0 0,1-6 2028 0 0,1 12-2541 0 0,0-1-1 0 0,0 1 0 0 0,-1-1 1 0 0,1 1-1 0 0,0 0 1 0 0,0-1-1 0 0,-1 1 0 0 0,1-1 1 0 0,0 1-1 0 0,-1 0 1 0 0,1-1-1 0 0,0 1 0 0 0,-1 0 1 0 0,1-1-1 0 0,0 1 1 0 0,-1 0-1 0 0,1 0 0 0 0,-1-1 1 0 0,1 1-1 0 0,-1 0 1 0 0,1 0-1 0 0,-1 0 0 0 0,-14-5 1463 0 0,8 2-1124 0 0,3 2-322 0 0,1-1 0 0 0,-1 1 0 0 0,1 0 0 0 0,-1 0 0 0 0,1 0 0 0 0,-1 1 0 0 0,0-1 0 0 0,1 1 0 0 0,-1 0 0 0 0,0 0 0 0 0,0 0 0 0 0,1 1 0 0 0,-7 0 0 0 0,6 1 12 0 0,-1-1 1 0 0,1 1-1 0 0,0 0 0 0 0,0 0 1 0 0,0 1-1 0 0,0-1 0 0 0,1 1 1 0 0,-1 0-1 0 0,1 0 0 0 0,-1 0 1 0 0,-2 4-1 0 0,-10 10-305 0 0,2 0-1 0 0,-1 1 0 0 0,2 1 1 0 0,1 1-1 0 0,0-1 1 0 0,1 2-1 0 0,1 0 1 0 0,-7 22-1 0 0,14-30 204 0 0,3-1 16 0 0,10-1 0 0 0,-8-9 0 0 0,1 0 0 0 0,-1-1 0 0 0,1 1 0 0 0,0-1 0 0 0,-1 0 0 0 0,1 0 0 0 0,0 0 0 0 0,0 0 0 0 0,0 0 0 0 0,0-1 0 0 0,0 1 0 0 0,0-1 0 0 0,0 0 0 0 0,4 0 0 0 0,-2 0 0 0 0,0-1 0 0 0,0 0 0 0 0,0 0 0 0 0,0 0 0 0 0,0-1 0 0 0,0 0 0 0 0,8-4 0 0 0,-3 0 0 0 0,1 0 0 0 0,-1-1 0 0 0,-1-1 0 0 0,0 0 0 0 0,0 0 0 0 0,12-14 0 0 0,-16 15 249 0 0,1 0 0 0 0,-2 0 0 0 0,1-1 0 0 0,-1 1 0 0 0,0-1 0 0 0,0 0 0 0 0,3-14 0 0 0,-3 10-249 0 0,-3 11 0 0 0,-1 1 0 0 0,0 0 0 0 0,0 0 0 0 0,0-1 0 0 0,0 1 0 0 0,0 0 0 0 0,1 0 0 0 0,-1-1 0 0 0,0 1 0 0 0,0 0 0 0 0,0 0 0 0 0,1-1 0 0 0,-1 1 0 0 0,0 0 0 0 0,0 0 0 0 0,1 0 0 0 0,-1-1 0 0 0,0 1 0 0 0,0 0 0 0 0,1 0 0 0 0,-1 0 0 0 0,0 0 0 0 0,1 0 0 0 0,-1 0 0 0 0,1-1 0 0 0,0 3 0 0 0,0 0 0 0 0,-1 0 0 0 0,1-1 0 0 0,0 1 0 0 0,-1 0 0 0 0,1 0 0 0 0,-1 0 0 0 0,1 0 0 0 0,-1 0 0 0 0,0 2 0 0 0,1 1 0 0 0,1 4-166 0 0,0-1 0 0 0,0 0 0 0 0,1 0 0 0 0,0 0 0 0 0,0-1 0 0 0,1 1 0 0 0,0-1 0 0 0,0 1 0 0 0,1-1 0 0 0,6 7-1 0 0,-7-12 18 0 0,6 2 133 0 0,8 1 16 0 0,-13-6 0 0 0,-1 0 0 0 0,3 1 0 0 0,1-1 0 0 0,-1 0 0 0 0,0 0 0 0 0,0 0 0 0 0,0-1 0 0 0,0 0 0 0 0,0 0 0 0 0,0-1 0 0 0,11-6 0 0 0,-7 4 0 0 0,-4 0 105 0 0,1 0-1 0 0,-1 0 1 0 0,0 0 0 0 0,-1-1-1 0 0,1 0 1 0 0,-1 0 0 0 0,7-10-1 0 0,35-52 886 0 0,-37 50-957 0 0,-2-1 0 0 0,0 0 0 0 0,-1 0 0 0 0,7-24 0 0 0,-15 43-33 0 0,0 0 0 0 0,0-1 0 0 0,0 1 0 0 0,0-1 0 0 0,0 1 0 0 0,0-1 0 0 0,1 1 0 0 0,-1 0 0 0 0,0-1 0 0 0,0 1 0 0 0,0-1 0 0 0,1 1 0 0 0,-1 0 0 0 0,0-1 0 0 0,1 1 0 0 0,-1 0 0 0 0,0-1 0 0 0,1 1 0 0 0,-1 0 0 0 0,0 0 0 0 0,1-1 0 0 0,0 1 0 0 0,0 0 0 0 0,0 1 0 0 0,0-1 0 0 0,0 0 0 0 0,0 0 0 0 0,0 1 0 0 0,0-1 0 0 0,0 1 0 0 0,0-1 0 0 0,0 1 0 0 0,-1-1 0 0 0,1 1 0 0 0,0 0 0 0 0,0-1 0 0 0,-1 1 0 0 0,1 0 0 0 0,0 0 0 0 0,-1-1 0 0 0,1 1 0 0 0,0 1 0 0 0,19 19 0 0 0,-15-18 0 0 0,12 12 0 0 0,-14-10 0 0 0,15 12 0 0 0,-7-9 0 0 0,10 8 0 0 0,-16-6 0 0 0,-3-4 0 0 0,2 7 0 0 0,-4 17 0 0 0,0-30 0 0 0,-1 3 0 0 0,1 1 0 0 0,0-1 0 0 0,-1 1 0 0 0,0-1 0 0 0,0 0 0 0 0,0 1 0 0 0,0-1 0 0 0,0 0 0 0 0,-1 0 0 0 0,1 0 0 0 0,-1 0 0 0 0,0 0 0 0 0,0 0 0 0 0,0 0 0 0 0,-4 3 0 0 0,-4 6 0 0 0,-6 9 0 0 0,12-17-120 0 0,0 1 1 0 0,1 0-1 0 0,0 0 0 0 0,-1 0 0 0 0,-2 8 1 0 0,4-9-39 0 0,1-2-350 0 0,1-2 65 0 0,0 0 86 0 0,0 0-738 0 0,0 0-354 0 0,0 0-1267 0 0,0 0-4792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19351 0 0,'0'0'439'0'0,"0"0"62"0"0,0 0 33 0 0,0 0-65 0 0,0 0-237 0 0,0 0 156 0 0,0 0 100 0 0,0 0 21 0 0,0 0-66 0 0,2 3-294 0 0,3 6 90 0 0,0 0 0 0 0,-1 0 1 0 0,5 17-1 0 0,-6-16-18 0 0,0-1 1 0 0,1 1-1 0 0,1-1 1 0 0,8 15-1 0 0,-5-12-221 0 0,-5-7 0 0 0,0-1 0 0 0,0 0 0 0 0,0 0 0 0 0,0 0 0 0 0,1 0 0 0 0,0 0 0 0 0,0-1 0 0 0,0 1 0 0 0,6 3 0 0 0,-6-5 0 0 0,-1 0 0 0 0,0 0 0 0 0,1 0 0 0 0,0-1 0 0 0,-1 0 0 0 0,1 0 0 0 0,0 0 0 0 0,-1 0 0 0 0,1 0 0 0 0,0-1 0 0 0,0 0 0 0 0,0 1 0 0 0,4-2 0 0 0,2 1 0 0 0,8-1 0 0 0,-3-1 72 0 0,-9-2 146 0 0,1 1 0 0 0,-1-2-1 0 0,0 1 1 0 0,1-1 0 0 0,-2 0 0 0 0,1 0 0 0 0,-1-1-1 0 0,5-5 1 0 0,-3-1-202 0 0,-6 9 24 0 0,0 0-1 0 0,0 0 0 0 0,0-1 1 0 0,-1 1-1 0 0,1 0 1 0 0,-1 0-1 0 0,0-1 1 0 0,0 1-1 0 0,0 0 1 0 0,0-1-1 0 0,-1 1 1 0 0,1 0-1 0 0,-1 0 1 0 0,-2-6-1 0 0,1 3 82 0 0,-1 0 0 0 0,1 0 0 0 0,-1 0 1 0 0,0 1-1 0 0,-1 0 0 0 0,-7-9 0 0 0,-5-9 471 0 0,14 21-694 0 0,0 0-1 0 0,0 0 1 0 0,0 1-1 0 0,0-1 1 0 0,-1 1-1 0 0,1-1 1 0 0,-1 1-1 0 0,1 0 1 0 0,-1-1 0 0 0,0 1-1 0 0,1 1 1 0 0,-1-1-1 0 0,0 0 1 0 0,0 1-1 0 0,1-1 1 0 0,-1 1-1 0 0,0 0 1 0 0,0 0 0 0 0,0 0-1 0 0,0 0 1 0 0,1 0-1 0 0,-1 1 1 0 0,-3 0-1 0 0,-6 2-1052 0 0,1 0-1 0 0,0 1 0 0 0,0 0 1 0 0,-12 7-1 0 0,9-4-6695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0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13823 0 0,'0'0'315'0'0,"0"0"45"0"0,0 0 21 0 0,0 0-49 0 0,0-3-220 0 0,1-8 569 0 0,0 0 0 0 0,0 0 0 0 0,1 0 0 0 0,0 1 0 0 0,1-1 0 0 0,0 0 0 0 0,1 1 0 0 0,0 0 0 0 0,1 0 0 0 0,0 0 0 0 0,10-15 0 0 0,10-16 1375 0 0,-14 17 80 0 0,-10 22-1765 0 0,-2 4 117 0 0,-9 34 662 0 0,-14 52-2567 0 0,1-3 923 0 0,6-29 380 0 0,15-45 114 0 0,1 1 0 0 0,0-1 0 0 0,0 1 0 0 0,3 21 0 0 0,-2-31-29 0 0,0 1-1 0 0,0-1 1 0 0,1 0-1 0 0,-1 1 1 0 0,1-1-1 0 0,-1 1 1 0 0,2 2 0 0 0,5 1-452 0 0,-4-4 266 0 0,-2-1 175 0 0,0 0 0 0 0,0-1 0 0 0,0 0-1 0 0,1 1 1 0 0,-1-1 0 0 0,0 1 0 0 0,0-1-1 0 0,0 0 1 0 0,0 0 0 0 0,0 0-1 0 0,0 0 1 0 0,1 0 0 0 0,-1 0 0 0 0,0 0-1 0 0,0 0 1 0 0,2-1 0 0 0,16-4-393 0 0,-6 0-657 0 0,0-2-1 0 0,-1 1 1 0 0,1-1 0 0 0,14-13-1 0 0,-6 3-6417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0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17503 0 0,'0'0'399'0'0,"0"0"60"0"0,0 0 21 0 0,0 0-59 0 0,2 0-276 0 0,9 3 444 0 0,-1 0-1 0 0,1-2 0 0 0,0 1 1 0 0,16-1-1 0 0,4 1 954 0 0,-10-1-831 0 0,-12-1-470 0 0,0 0 0 0 0,0 1 1 0 0,12 2-1 0 0,11-1-241 0 0,-22-1 0 0 0,-10 3 0 0 0,-5 1 0 0 0,-5 4-125 0 0,0-2-1 0 0,0 1 0 0 0,-1-2 1 0 0,1 1-1 0 0,-20 7 1 0 0,-62 19-891 0 0,80-29 958 0 0,-33 7-43 0 0,43-10 438 0 0,2-1-296 0 0,0 1 0 0 0,0-1 0 0 0,0 1 0 0 0,0 0-1 0 0,0-1 1 0 0,0 1 0 0 0,0 0 0 0 0,0-1 0 0 0,0 1-1 0 0,0-1 1 0 0,0 1 0 0 0,0 0 0 0 0,0-1-1 0 0,1 1 1 0 0,-1 0 0 0 0,0-1 0 0 0,0 1 0 0 0,1-1-1 0 0,-1 1 1 0 0,0-1 0 0 0,1 1 0 0 0,-1-1-1 0 0,1 1 1 0 0,-1-1 0 0 0,0 1 0 0 0,1-1 0 0 0,-1 0-1 0 0,1 1 1 0 0,-1-1 0 0 0,1 0 0 0 0,0 1-1 0 0,-1-1 1 0 0,1 0 0 0 0,-1 1 0 0 0,1-1 0 0 0,-1 0-1 0 0,1 0 1 0 0,1 0 0 0 0,-2 0-41 0 0,5 2 0 0 0,0 0 0 0 0,0-1 0 0 0,0 0 0 0 0,0 0 0 0 0,0 0 0 0 0,0-1 0 0 0,0 1 0 0 0,1-1 0 0 0,4-1 0 0 0,5 0 0 0 0,27-7 0 0 0,-14-2 14 0 0,-21 8-30 0 0,0-1 1 0 0,0 1-1 0 0,1 0 1 0 0,9-1-1 0 0,-15 3-8 0 0,9 0-378 0 0,0-1-1 0 0,0-1 1 0 0,-1 0-1 0 0,14-4 1 0 0,7-3-6042 0 0,-28 8-36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0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15663 0 0,'0'0'356'0'0,"0"0"50"0"0,0 0 20 0 0,0 0-42 0 0,0 0-112 0 0,0 0 463 0 0,0 0 234 0 0,0 0 45 0 0,0 0-61 0 0,0 0-288 0 0,0 0-121 0 0,-1 3-28 0 0,-1 11-164 0 0,-1 0-1 0 0,-1 0 0 0 0,-8 21 1 0 0,6-21-38 0 0,1 1 1 0 0,1-1 0 0 0,-5 29-1 0 0,7-1-351 0 0,2-25-54 0 0,-1 0 0 0 0,-1 0 0 0 0,-7 31 0 0 0,9-47 45 0 0,-1-1-1 0 0,1 1 1 0 0,0 0 0 0 0,0-1 0 0 0,0 1 0 0 0,0 0-1 0 0,0-1 1 0 0,0 1 0 0 0,0 0 0 0 0,0-1 0 0 0,0 1-1 0 0,0-1 1 0 0,1 1 0 0 0,-1 0 0 0 0,0-1 0 0 0,0 1-1 0 0,1 1 1 0 0,0-1-105 0 0,-1 2-429 0 0,0-3-285 0 0,0 0-126 0 0,0 0-29 0 0,0 0-4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5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1 8287 0 0,'0'0'382'0'0,"0"0"-8"0"0,0 0-102 0 0,0 0 463 0 0,0 0 234 0 0,0 0 45 0 0,0 0 8 0 0,0 0 2 0 0,0 0 0 0 0,0 0 0 0 0,0 0-69 0 0,0 0-290 0 0,0 0-121 0 0,0 0-28 0 0,0 0-4 0 0,0 0 0 0 0,0 0 0 0 0,0 0 0 0 0,0 0 0 0 0,0 0 0 0 0,0 0 0 0 0,0 0 0 0 0,0 0 0 0 0,0 0 0 0 0,0 0 0 0 0,0 0 0 0 0,0 0-68 0 0,0 0-217 0 0,0 0 161 0 0,0 0 100 0 0,0 0 21 0 0,-2 0-66 0 0,-19 8-388 0 0,-1-2 1 0 0,-26 6-1 0 0,-10 1-56 0 0,-95 32 1 0 0,95-22 0 0 0,35-13 0 0 0,-25 7 0 0 0,44-16 0 0 0,-26 7 0 0 0,-40 16 0 0 0,43-9 0 0 0,20-9 0 0 0,7-5 0 0 0,0-1 0 0 0,1 1 0 0 0,-1-1 0 0 0,0 1 0 0 0,0-1 0 0 0,0 1 0 0 0,1-1 0 0 0,-1 0 0 0 0,0 1 0 0 0,0-1 0 0 0,1 1 0 0 0,-1-1 0 0 0,0 0 0 0 0,1 1 0 0 0,-1-1 0 0 0,1 0 0 0 0,-1 1 0 0 0,1-1 0 0 0,10 5 0 0 0,0-1 0 0 0,0-2 0 0 0,0 0 0 0 0,0 0 0 0 0,0-1 0 0 0,13 0 0 0 0,8 0 0 0 0,-19 0 0 0 0,-8-1 0 0 0,0 0 0 0 0,0 0 0 0 0,0 1 0 0 0,0 0 0 0 0,-1 0 0 0 0,1 0 0 0 0,0 0 0 0 0,5 3 0 0 0,1 0 0 0 0,-6-3 0 0 0,-1 0 0 0 0,0 0 0 0 0,0 1 0 0 0,0-1 0 0 0,-1 1 0 0 0,5 3 0 0 0,19 13 0 0 0,-12-3 0 0 0,-13-10 0 0 0,0 0 0 0 0,1-1 0 0 0,-1 0 0 0 0,1 0 0 0 0,-1 0 0 0 0,0 0 0 0 0,0 0 0 0 0,0 1 0 0 0,-1-1 0 0 0,1 1 0 0 0,0 6 0 0 0,-2-7 0 0 0,0 0 0 0 0,0 0 0 0 0,0-1 0 0 0,-1 1 0 0 0,1 0 0 0 0,-1 0 0 0 0,0 0 0 0 0,0 0 0 0 0,-1-1 0 0 0,1 1 0 0 0,-4 5 0 0 0,-5 11 0 0 0,-2-1 0 0 0,-1 0 0 0 0,0-1 0 0 0,-1 0 0 0 0,-1-1 0 0 0,-27 24 0 0 0,6-10 0 0 0,-2-3 0 0 0,-45 28 0 0 0,45-34 0 0 0,-66 47 0 0 0,104-69 0 0 0,0 0 0 0 0,0 0 0 0 0,-1 0 0 0 0,1 1 0 0 0,0-1 0 0 0,-1 0 0 0 0,1 0 0 0 0,0 0 0 0 0,0 1 0 0 0,0-1 0 0 0,-1 0 0 0 0,1 0 0 0 0,0 1 0 0 0,0-1 0 0 0,0 0 0 0 0,-1 1 0 0 0,1-1 0 0 0,0 0 0 0 0,0 1 0 0 0,0-1 0 0 0,0 0 0 0 0,0 0 0 0 0,0 1 0 0 0,0-1 0 0 0,0 1 0 0 0,1 0 0 0 0,0 0 0 0 0,0 0 0 0 0,0-1 0 0 0,0 1 0 0 0,0 0 0 0 0,1-1 0 0 0,-1 1 0 0 0,0-1 0 0 0,0 1 0 0 0,1-1 0 0 0,-1 1 0 0 0,0-1 0 0 0,1 0 0 0 0,-1 0 0 0 0,0 0 0 0 0,1 1 0 0 0,-1-1 0 0 0,2-1 0 0 0,30 0 0 0 0,-33 1 0 0 0,98-7 0 0 0,62-7 0 0 0,-125 11 0 0 0,47 1 0 0 0,-43 2 0 0 0,-26 0 0 0 0,-3-2-64 0 0,-7 1-273 0 0,-3 1-138 0 0,0 0-33 0 0,0 0 65 0 0,0 0 222 0 0,0 0-166 0 0,-4 4 17 0 0,0-2-916 0 0,4 0-2739 0 0,0-2-3139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 11975 0 0,'0'0'547'0'0,"0"0"-11"0"0,0 0-203 0 0,9-2 3358 0 0,-9 2-3608 0 0,0 0 1 0 0,0 0-1 0 0,0 0 1 0 0,0-1-1 0 0,1 1 0 0 0,-1 0 1 0 0,0 0-1 0 0,0 0 1 0 0,0 0-1 0 0,0 0 1 0 0,0 0-1 0 0,0 0 0 0 0,0 0 1 0 0,0 0-1 0 0,0 0 1 0 0,0 0-1 0 0,0 0 0 0 0,0 0 1 0 0,1 0-1 0 0,-1 0 1 0 0,0 0-1 0 0,0 0 1 0 0,0 0-1 0 0,0 1 0 0 0,0-1 1 0 0,0 0-1 0 0,0 0 1 0 0,0 0-1 0 0,0 0 1 0 0,0 0-1 0 0,0 0 0 0 0,0 0 1 0 0,0 0-1 0 0,0 0 1 0 0,0 0-1 0 0,0 0 0 0 0,1 0 1 0 0,-1 0-1 0 0,0 0 1 0 0,0 0-1 0 0,0 0 1 0 0,0 0-1 0 0,0 1 0 0 0,0-1 1 0 0,0 0-1 0 0,0 0 1 0 0,0 0-1 0 0,0 0 1 0 0,0 0-1 0 0,0 0 0 0 0,0 0 1 0 0,0 0-1 0 0,0 0 1 0 0,0 0-1 0 0,0 0 0 0 0,0 0 1 0 0,0 0-1 0 0,0 1 1 0 0,0-1-1 0 0,0 0 1 0 0,-2 10 1763 0 0,-6 20-2688 0 0,2-13 1183 0 0,-16 52-342 0 0,15-48 0 0 0,0 0 0 0 0,-7 38 0 0 0,14-55-1 0 0,-5 12-62 0 0,5-15-274 0 0,0-1-138 0 0,0 0-33 0 0,16-2-1928 0 0,-6-4 324 0 0,1-5-4372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5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0,2 0-250 0 0,36 2 2848 0 0,-12 1-1446 0 0,-25-3-1024 0 0,18 14 1536 0 0,-10-7-1928 0 0,-1 0 1 0 0,0 1-1 0 0,0 0 0 0 0,-1 0 1 0 0,0 1-1 0 0,0 0 0 0 0,-1 0 0 0 0,0 1 1 0 0,6 12-1 0 0,0 9-116 0 0,16 56-1 0 0,-18-54 350 0 0,34 77 641 0 0,-5-14-383 0 0,-13-26-675 0 0,-25-68-273 0 0,-1-2-138 0 0,0 0-33 0 0,0 0 65 0 0,0 0 222 0 0,-5-8-654 0 0,4 5 510 0 0,0 0-1 0 0,0-1 0 0 0,0 1 0 0 0,0 0 0 0 0,1 0 0 0 0,-1 0 0 0 0,1-1 0 0 0,0-3 0 0 0,-1-10-2772 0 0,0 0-3684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4:5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17 11975 0 0,'0'0'267'0'0,"0"0"42"0"0,0 0 17 0 0,2-1-28 0 0,19-13-115 0 0,-20 13 182 0 0,-1 1 122 0 0,0 0 22 0 0,0 0 71 0 0,0 0 286 0 0,0 0 124 0 0,0 0 30 0 0,0 0-65 0 0,0 0-290 0 0,0 0-121 0 0,0 0-28 0 0,0 0-4 0 0,-6 18 1024 0 0,-9 9-1413 0 0,-1-1-1 0 0,0 0 1 0 0,-2-2-1 0 0,-28 31 1 0 0,-14 20-120 0 0,45-55-3 0 0,1 1 0 0 0,-12 27 0 0 0,21-39 0 0 0,1 0 0 0 0,1 1 0 0 0,-1-1 0 0 0,2 1 0 0 0,-1 0 0 0 0,2 0 0 0 0,-1 0 0 0 0,0 12 0 0 0,3-14-26 0 0,-1-5-28 0 0,0 0 1 0 0,0 0-1 0 0,0 0 1 0 0,0 1-1 0 0,0-1 0 0 0,-2 5 1 0 0,3-7-835 0 0,4 3 720 0 0,-3-2-5909 0 0,-2-2-805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0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 15663 0 0,'0'0'356'0'0,"0"0"50"0"0,0 0 20 0 0,0 0-42 0 0,0 0-112 0 0,0 0 463 0 0,1-8 1248 0 0,1 2-1381 0 0,0 1 0 0 0,0 0 0 0 0,1-1 0 0 0,0 1 0 0 0,0 0 0 0 0,6-8 0 0 0,-8 12-90 0 0,-1 1-68 0 0,0 2-289 0 0,0 7-153 0 0,0 0 0 0 0,-1 1 0 0 0,0-1 0 0 0,0 0 0 0 0,-1 0 0 0 0,0 0 0 0 0,-1 0 0 0 0,0 0 0 0 0,-5 10 0 0 0,-9 34-5 0 0,15-44 3 0 0,2-1-64 0 0,0-7 16 0 0,0-1 0 0 0,0 1 1 0 0,0-1-1 0 0,1 1 0 0 0,-1-1 0 0 0,0 0 0 0 0,0 1 0 0 0,0-1 0 0 0,1 1 1 0 0,-1-1-1 0 0,0 0 0 0 0,0 1 0 0 0,1-1 0 0 0,-1 1 0 0 0,0-1 0 0 0,1 0 1 0 0,-1 0-1 0 0,1 1 0 0 0,-1-1 0 0 0,0 0 0 0 0,1 1 0 0 0,-1-1 0 0 0,1 0 1 0 0,-1 0-1 0 0,0 0 0 0 0,1 0 0 0 0,-1 0 0 0 0,1 1 0 0 0,-1-1 0 0 0,1 0 1 0 0,0 0-1 0 0,14 0-2030 0 0,-13-1 1382 0 0,0 0 0 0 0,1 0 0 0 0,-1 0 1 0 0,1 0-1 0 0,-1 0 0 0 0,3-2 0 0 0,9-7-5784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0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19351 0 0,'0'0'886'0'0,"-10"-11"324"0"0,6 7-1066 0 0,4 4 597 0 0,0 0 234 0 0,0 0 38 0 0,0 0-127 0 0,8-3-354 0 0,-6 3-429 0 0,0-1 1 0 0,-1 1-1 0 0,1-1 0 0 0,-1 1 1 0 0,1 0-1 0 0,0-1 1 0 0,-1 1-1 0 0,1 0 0 0 0,0 0 1 0 0,-1 0-1 0 0,1 1 1 0 0,-1-1-1 0 0,1 0 0 0 0,0 1 1 0 0,-1-1-1 0 0,1 0 1 0 0,2 2-1 0 0,-2-1-508 0 0,0 0 0 0 0,-1 0 1 0 0,1 0-1 0 0,-1-1 0 0 0,1 1 0 0 0,-1 1 0 0 0,1-1 0 0 0,-1 0 0 0 0,0 0 1 0 0,0 0-1 0 0,1 1 0 0 0,-1-1 0 0 0,1 2 0 0 0,-1-1-1580 0 0,-1-2-51 0 0,0 0-11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0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80 6447 0 0,'0'0'298'0'0,"0"0"-10"0"0,2-1-118 0 0,2-1-37 0 0,4-2 689 0 0,0 0 0 0 0,0-1 0 0 0,11-8-1 0 0,-17 11-241 0 0,-1 1 286 0 0,21-23 2588 0 0,-7 6-1636 0 0,-14 17-948 0 0,0-4 3049 0 0,-5 14-482 0 0,-44 42-3437 0 0,36-39 0 0 0,4-3 0 0 0,-1 0 0 0 0,4-5 0 0 0,13-8 0 0 0,4 1 0 0 0,0 3 0 0 0,-11 0 0 0 0,0 0 0 0 0,-1 1 0 0 0,1-1 0 0 0,0 0 0 0 0,-1 1 0 0 0,1-1 0 0 0,0 1 0 0 0,-1-1 0 0 0,1 1 0 0 0,-1-1 0 0 0,1 1 0 0 0,-1 0 0 0 0,1-1 0 0 0,0 2 0 0 0,1 3 0 0 0,0-1 0 0 0,0 1 0 0 0,0 0 0 0 0,0 0 0 0 0,-1 0 0 0 0,0 0 0 0 0,0 0 0 0 0,0 0 0 0 0,0 0 0 0 0,-1 6 0 0 0,0 9 0 0 0,-4 26 0 0 0,0-6 0 0 0,4-23 0 0 0,-1 7 0 0 0,-2-19 0 0 0,0 0 0 0 0,0 3 0 0 0,2-2 0 0 0,-1 0 0 0 0,-1 0 0 0 0,1 0 0 0 0,-1-1 0 0 0,-7 11 0 0 0,1-8 0 0 0,-1-2 0 0 0,6-5 0 0 0,-1 0 0 0 0,1 0 0 0 0,0-1 0 0 0,0 0 0 0 0,-1 1 0 0 0,1-1 0 0 0,0-1 0 0 0,-9 0 0 0 0,-36-11 0 0 0,37 9 0 0 0,8 2 85 0 0,-1-1-1 0 0,0 0 1 0 0,1 0-1 0 0,-1 0 1 0 0,1-1 0 0 0,-6-4-1 0 0,8 6-19 0 0,-1-1 1 0 0,1 0-1 0 0,0 0 0 0 0,0 0 0 0 0,0 0 0 0 0,0-1 1 0 0,0 1-1 0 0,1 0 0 0 0,-1-1 0 0 0,1 1 1 0 0,-1-1-1 0 0,0-3 0 0 0,0 3 110 0 0,-3-16 242 0 0,4 7-401 0 0,3 7-1343 0 0,0 6-1909 0 0,0 5-4499 0 0,-2-6 1097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0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0,2 0-309 0 0,23 1-71 0 0,46 2 1254 0 0,97 10 3386 0 0,-143-10-4716 0 0,-8-1-51 0 0,23 5-1 0 0,-38-6-298 0 0,-2-1-138 0 0,-13 3-7315 0 0,1-3-368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0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50 4607 0 0,'0'0'102'0'0,"0"0"20"0"0,0 0 6 0 0,1-1-21 0 0,1-1-89 0 0,5-11 125 0 0,-6 12 583 0 0,-1 1 244 0 0,0 0 44 0 0,2-7 917 0 0,-1 5-1505 0 0,0 1-1 0 0,-1 0 1 0 0,1-1-1 0 0,-1 1 1 0 0,1-1-1 0 0,-1 1 1 0 0,0-1-1 0 0,0 1 0 0 0,0-1 1 0 0,1 1-1 0 0,-1 0 1 0 0,-1-3-1 0 0,1 3-54 0 0,0 1 117 0 0,0 0 21 0 0,0 0 3 0 0,0 0 0 0 0,0 0 0 0 0,0 0 0 0 0,0 0 0 0 0,0 0 0 0 0,0 0 0 0 0,0 0 0 0 0,0 0-69 0 0,-1 0-294 0 0,-24 2 1047 0 0,20-3-936 0 0,3 2 183 0 0,0-2-294 0 0,13 2 72 0 0,-1-1 1 0 0,1 0-1 0 0,12-2 0 0 0,-10 0 15 0 0,0 1 0 0 0,0 1 0 0 0,0 0-1 0 0,14 2 1 0 0,-14 0-236 0 0,-13-2 0 0 0,0 0 0 0 0,1 0 0 0 0,-1 0 0 0 0,0 0 0 0 0,0 0 0 0 0,0 0 0 0 0,1 0 0 0 0,-1 0 0 0 0,0 0 0 0 0,0 0 0 0 0,0 0 0 0 0,1 0 0 0 0,-1 0 0 0 0,0 0 0 0 0,0 0 0 0 0,1 0 0 0 0,-1 0 0 0 0,0 0 0 0 0,0 0 0 0 0,0 0 0 0 0,1 1 0 0 0,-1-1 0 0 0,0 0 0 0 0,0 0 0 0 0,0 0 0 0 0,0 0 0 0 0,1 0 0 0 0,-1 1 0 0 0,0-1 0 0 0,0 0 0 0 0,0 0 0 0 0,0 0 0 0 0,0 1 0 0 0,0-1 0 0 0,0 0 0 0 0,0 0 0 0 0,1 0 0 0 0,-1 1 0 0 0,0-1 0 0 0,0 0 0 0 0,0 0 0 0 0,0 0 0 0 0,0 1 0 0 0,0-1 0 0 0,0 0 0 0 0,0 0 0 0 0,0 1 0 0 0,0-1 0 0 0,0 0 0 0 0,0 0 0 0 0,-1 0 0 0 0,1 1 0 0 0,0-1 0 0 0,0 0 0 0 0,0 0 0 0 0,0 0 0 0 0,0 1 0 0 0,0-1 0 0 0,-1 0 0 0 0,-9 10 0 0 0,9-8 0 0 0,-87 74 0 0 0,48-41 0 0 0,31-26 19 0 0,4-5 3 0 0,-8 1-264 0 0,21-1-1823 0 0,-6-4-1066 0 0,-2 0-4376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0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0,1 1-250 0 0,6 6-49 0 0,-6-6 280 0 0,24 7 2077 0 0,-12-5-627 0 0,25 0 0 0 0,-37-2-1719 0 0,1-1-1 0 0,-1 0 1 0 0,0 0 0 0 0,1 1-1 0 0,-1-1 1 0 0,0 0 0 0 0,0 1-1 0 0,1 0 1 0 0,-1-1-1 0 0,0 1 1 0 0,2 1 0 0 0,8 3 328 0 0,-5-4-74 0 0,1 0 0 0 0,-1 0-1 0 0,1-1 1 0 0,-1 0 0 0 0,11-2-1 0 0,-13 2-312 0 0,10-1-20 0 0,-4 3-150 0 0,-7-1-563 0 0,-3-1-258 0 0,0 0-56 0 0,0 0-81 0 0,0 0-286 0 0,0 0-126 0 0,2-2-29 0 0,11-7-4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0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36 10135 0 0,'0'0'231'0'0,"0"0"29"0"0,0 0 19 0 0,1-2-41 0 0,2-6-44 0 0,-2 6 552 0 0,-1 2 232 0 0,0 0 40 0 0,0 0-63 0 0,0 0-290 0 0,0 0-121 0 0,0 0-28 0 0,0 0-4 0 0,0 0 0 0 0,2-5 300 0 0,-2 2 1892 0 0,0 2-2629 0 0,-1 0 0 0 0,1 0 1 0 0,-1 0-1 0 0,0 0 0 0 0,1 0 0 0 0,-1 0 0 0 0,0 0 0 0 0,0 1 0 0 0,0-1 1 0 0,1 0-1 0 0,-1 0 0 0 0,0 1 0 0 0,0-1 0 0 0,0 1 0 0 0,0-1 1 0 0,0 1-1 0 0,0-1 0 0 0,0 1 0 0 0,0 0 0 0 0,-1-1 0 0 0,1 1 0 0 0,0 0 1 0 0,0 0-1 0 0,0 0 0 0 0,0 0 0 0 0,0 0 0 0 0,-1 0 0 0 0,1 0 0 0 0,-2 0 1 0 0,0 0-127 0 0,-2 1 53 0 0,-1 0 0 0 0,0-1-1 0 0,1 2 1 0 0,-1-1 0 0 0,0 1 0 0 0,1 0-1 0 0,0 0 1 0 0,-1 0 0 0 0,-7 6 0 0 0,1-1-3 0 0,1 1 1 0 0,-20 17-1 0 0,18-12 1 0 0,1 0 0 0 0,0 1 0 0 0,-15 26 0 0 0,24-37 0 0 0,2-2 0 0 0,0 0 0 0 0,1 0 0 0 0,-1 1 0 0 0,0-1 0 0 0,1 0 0 0 0,-1 0 0 0 0,1 1 0 0 0,-1-1 0 0 0,1 0 0 0 0,0 1 0 0 0,0-1 0 0 0,-1 0 0 0 0,1 1 0 0 0,0-1 0 0 0,0 0 0 0 0,1 3 0 0 0,-3 0 0 0 0,2-2 0 0 0,0-1 0 0 0,0 1 0 0 0,-1-1 0 0 0,1 1 0 0 0,0-1 0 0 0,0 1 0 0 0,1-1 0 0 0,-1 1 0 0 0,0-1 0 0 0,0 1 0 0 0,1-1 0 0 0,-1 1 0 0 0,1-1 0 0 0,-1 0 0 0 0,1 1 0 0 0,1 1 0 0 0,-1 2 0 0 0,-1-3 0 0 0,1 0 0 0 0,-1-1 0 0 0,1 1 0 0 0,0-1 0 0 0,-1 1 0 0 0,1-1 0 0 0,0 1 0 0 0,0-1 0 0 0,0 1 0 0 0,0-1 0 0 0,0 0 0 0 0,2 2 0 0 0,0 2 0 0 0,-1-3 0 0 0,-1 0 0 0 0,1 0 0 0 0,0 0 0 0 0,0 0 0 0 0,0 0 0 0 0,1-1 0 0 0,3 3 0 0 0,39 30 2032 0 0,-42-31-2020 0 0,8 7-6 0 0,0 2-8 0 0,-5-6 2 0 0,0 0 0 0 0,-1 1 0 0 0,0-1 0 0 0,0 1 0 0 0,-1 0 0 0 0,0 1 0 0 0,0-1 0 0 0,-1 1 0 0 0,0 0 0 0 0,0-1 0 0 0,0 1 0 0 0,-1 1 0 0 0,-1-1 0 0 0,1 0 0 0 0,-1 0 0 0 0,-1 1 0 0 0,0-1 0 0 0,0 0 0 0 0,-1 10 0 0 0,-1-9 0 0 0,0 0 0 0 0,0 0 0 0 0,-1 0 0 0 0,0 0 0 0 0,-1 0 0 0 0,0-1 0 0 0,0 0 0 0 0,-1 0 0 0 0,0 0 0 0 0,0 0 0 0 0,-1-1 0 0 0,0 0 0 0 0,0 0 0 0 0,-1 0 0 0 0,0-1 0 0 0,0 0 0 0 0,-14 9 0 0 0,17-13 7 0 0,1 0 0 0 0,-1 0 0 0 0,0 0 0 0 0,0-1 0 0 0,0 0 0 0 0,0 1 0 0 0,-1-1 0 0 0,1-1 0 0 0,0 1 0 0 0,0-1 0 0 0,-1 0 0 0 0,1 0 0 0 0,0 0 0 0 0,-6-1 0 0 0,6 1 11 0 0,1-1 0 0 0,-1 0 0 0 0,1 1-1 0 0,0-1 1 0 0,-1-1 0 0 0,1 1 0 0 0,0 0-1 0 0,0-1 1 0 0,0 0 0 0 0,0 0 0 0 0,0 0-1 0 0,0 0 1 0 0,1 0 0 0 0,-1 0 0 0 0,1-1-1 0 0,-1 1 1 0 0,1-1 0 0 0,-2-3 0 0 0,3 3 96 0 0,0 0 1 0 0,0 0 0 0 0,1-1-1 0 0,-1 1 1 0 0,1 0 0 0 0,0-1-1 0 0,0 1 1 0 0,0 0 0 0 0,0-1-1 0 0,1 1 1 0 0,-1 0 0 0 0,1-1-1 0 0,2-5 1 0 0,21-30-115 0 0,-20 32 56 0 0,0 1-1 0 0,0-1 1 0 0,0 1-1 0 0,1-1 1 0 0,0 1 0 0 0,1 1-1 0 0,-1-1 1 0 0,7-4-1 0 0,9-6 422 0 0,25-14 0 0 0,-27 18-180 0 0,34-27 0 0 0,-34 22-579 0 0,30-35 0 0 0,-44 45 191 0 0,1 0 0 0 0,-1-1 0 0 0,-1 0 0 0 0,1 1 0 0 0,-1-1-1 0 0,-1-1 1 0 0,1 1 0 0 0,3-15 0 0 0,-7 20 29 0 0,1 0 1 0 0,-1 0-1 0 0,0 0 0 0 0,0 0 1 0 0,0 0-1 0 0,0 0 0 0 0,0 0 0 0 0,-1 0 1 0 0,1 0-1 0 0,-1 0 0 0 0,0 0 1 0 0,0 0-1 0 0,0 0 0 0 0,0 1 0 0 0,0-1 1 0 0,0 0-1 0 0,-1 1 0 0 0,0-1 1 0 0,1 1-1 0 0,-4-4 0 0 0,-2-1-780 0 0,-1 0 0 0 0,1 1 0 0 0,-1 0 0 0 0,-14-8 0 0 0,12 8 73 0 0,-22-16-1276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1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10135 0 0,'0'0'464'0'0,"0"0"-9"0"0,0 0-223 0 0,2 0 156 0 0,8-3 164 0 0,0 0 1 0 0,-1 0-1 0 0,1 0 1 0 0,-1-1-1 0 0,0-1 1 0 0,0 1-1 0 0,0-2 0 0 0,-1 1 1 0 0,0-1-1 0 0,0 0 1 0 0,10-11-1 0 0,1-3 814 0 0,-1-2-1 0 0,28-43 0 0 0,-37 51-914 0 0,0 0 1 0 0,-2-1-1 0 0,0 0 0 0 0,0-1 1 0 0,-2 1-1 0 0,0-1 0 0 0,3-19 1 0 0,-7 33 36 0 0,-6-8 613 0 0,0 5-1085 0 0,4 4-16 0 0,1 0 0 0 0,-1 1 0 0 0,0-1 0 0 0,0 1 0 0 0,1-1 0 0 0,-1 1 0 0 0,0-1 0 0 0,0 1 0 0 0,0-1 0 0 0,0 1 0 0 0,1 0 0 0 0,-1-1 0 0 0,0 1 0 0 0,0 0 0 0 0,0 0 0 0 0,0 0 0 0 0,0-1 0 0 0,0 1 0 0 0,0 0 0 0 0,0 0 0 0 0,0 1 0 0 0,0-1 0 0 0,0 0 0 0 0,0 0 0 0 0,0 0 0 0 0,1 1 0 0 0,-1-1 0 0 0,0 0 0 0 0,-1 1 0 0 0,-1 1 0 0 0,-2-1 0 0 0,3-1 0 0 0,1 1 0 0 0,-1-1 0 0 0,1 1 0 0 0,0 0 0 0 0,-1-1 0 0 0,1 1 0 0 0,-1 0 0 0 0,1 0 0 0 0,0 0 0 0 0,0 0 0 0 0,-1 0 0 0 0,1 0 0 0 0,0 0 0 0 0,0 1 0 0 0,0-1 0 0 0,-1 2 0 0 0,-8 8-249 0 0,-1 2 0 0 0,2 0 0 0 0,-15 24 0 0 0,21-31 166 0 0,0 0 0 0 0,0 0 0 0 0,0 0 0 0 0,1 1 0 0 0,0-1 0 0 0,0 1 0 0 0,1-1 0 0 0,0 1 0 0 0,0 0 0 0 0,1 0 0 0 0,0 11 0 0 0,0-15 83 0 0,0 1 0 0 0,1 0 0 0 0,-1 0 0 0 0,1 0 0 0 0,0 0 0 0 0,0-1 0 0 0,2 6 0 0 0,1 0 0 0 0,-3-6 0 0 0,0 0 0 0 0,1 0 0 0 0,-1 0 0 0 0,1 0 0 0 0,0 0 0 0 0,-1 0 0 0 0,1-1 0 0 0,4 4 0 0 0,-4-3 0 0 0,11 10-58 0 0,-8-12-126 0 0,-2-1-17 0 0,46 9-1404 0 0,-38-6 1605 0 0,0 4 0 0 0,-3 3 0 0 0,-7-7 14 0 0,0 0 1 0 0,-1 0-1 0 0,1 0 0 0 0,-1 0 1 0 0,1 1-1 0 0,-1-1 0 0 0,0 0 0 0 0,0 0 1 0 0,0 0-1 0 0,-1 1 0 0 0,1-1 0 0 0,-1 0 1 0 0,0 0-1 0 0,0 0 0 0 0,0 0 1 0 0,-2 4-1 0 0,-3 7 411 0 0,-2 0-1 0 0,-9 15 1 0 0,3-7 34 0 0,14-21-458 0 0,-60 108 18 0 0,48-83-20 0 0,1 0-1 0 0,-11 37 1 0 0,17-42-155 0 0,-5 33-1 0 0,9-47 95 0 0,0-1-1 0 0,1 1 0 0 0,0 0 1 0 0,1 0-1 0 0,-1-1 1 0 0,1 1-1 0 0,0 0 1 0 0,4 11-1 0 0,-4-17 28 0 0,-1 0 1 0 0,1 0-1 0 0,-1 0 0 0 0,1 0 1 0 0,0 0-1 0 0,-1 0 0 0 0,1 0 1 0 0,0 0-1 0 0,0 0 0 0 0,0-1 1 0 0,0 1-1 0 0,-1 0 0 0 0,1 0 1 0 0,0-1-1 0 0,0 1 0 0 0,0-1 1 0 0,1 1-1 0 0,-1-1 0 0 0,0 1 1 0 0,0-1-1 0 0,0 1 0 0 0,0-1 1 0 0,0 0-1 0 0,1 0 0 0 0,-1 0 1 0 0,0 0-1 0 0,0 0 0 0 0,0 0 1 0 0,0 0-1 0 0,1 0 0 0 0,-1 0 1 0 0,0 0-1 0 0,0 0 0 0 0,2-2 1 0 0,2 1 48 0 0,0-1-1 0 0,-1 1 1 0 0,1-1 0 0 0,-1-1 0 0 0,0 1 0 0 0,7-6 0 0 0,182-158 50 0 0,-190 163-43 0 0,7-7 227 0 0,0-1-1 0 0,0 0 0 0 0,-1 0 1 0 0,0-1-1 0 0,-1 0 0 0 0,0 0 1 0 0,10-24-1 0 0,-16 32-51 0 0,4-10 885 0 0,-7 12-589 0 0,-5 6-285 0 0,1 2-207 0 0,0 0 0 0 0,0 1 0 0 0,1-1 0 0 0,0 1 0 0 0,0 0 0 0 0,1 0 0 0 0,-1 0 0 0 0,-1 9 0 0 0,-8 14 0 0 0,7-18 0 0 0,1 0 0 0 0,0 1 0 0 0,1-1 0 0 0,-4 22 0 0 0,7-28 0 0 0,0 0 0 0 0,0 0 0 0 0,1-1 0 0 0,0 1 0 0 0,0 0 0 0 0,0 0 0 0 0,1 0 0 0 0,0 0 0 0 0,0-1 0 0 0,0 1 0 0 0,1 0 0 0 0,4 9 0 0 0,-4-12-73 0 0,-1-1 0 0 0,1 0 0 0 0,0 0 0 0 0,0 0 1 0 0,0 0-1 0 0,0 0 0 0 0,1 0 0 0 0,-1 0 0 0 0,0-1 0 0 0,5 3 0 0 0,-5-3-1 0 0,0-1 9 0 0,-1 1 1 0 0,1-1-1 0 0,-1 1 0 0 0,1-1 1 0 0,-1 0-1 0 0,1 0 0 0 0,-1 0 0 0 0,1 0 1 0 0,-1 0-1 0 0,1 0 0 0 0,-1 0 1 0 0,1-1-1 0 0,-1 1 0 0 0,1-1 1 0 0,1 0-1 0 0,2 0 0 0 0,6-2 62 0 0,1-1 0 0 0,-1 1 1 0 0,-1-2-1 0 0,1 0 0 0 0,-1 0 0 0 0,14-10 0 0 0,-6 3 4 0 0,-1-1 1 0 0,24-24-1 0 0,-34 29 8 0 0,0-1 1 0 0,-1 0-1 0 0,0 0 1 0 0,0 0-1 0 0,4-12 0 0 0,-10 20-1 0 0,2-2 265 0 0,2-9 246 0 0,-9-9 601 0 0,1 12-1104 0 0,-2 2-16 0 0,-5 5 0 0 0,11 2 0 0 0,-1 0 0 0 0,1 1 0 0 0,-1-1 0 0 0,1 0 0 0 0,0 0 0 0 0,-1 0 0 0 0,1 1 0 0 0,-1-1 0 0 0,1 0 0 0 0,0 0 0 0 0,-1 1 0 0 0,1-1 0 0 0,0 0 0 0 0,-1 1 0 0 0,1-1 0 0 0,0 0 0 0 0,0 1 0 0 0,-1-1 0 0 0,1 0 0 0 0,0 1 0 0 0,-2 11 0 0 0,4 0 0 0 0,6-4 0 0 0,-5-6 0 0 0,0 0 0 0 0,0 0 0 0 0,0-1 0 0 0,0 1 0 0 0,0-1 0 0 0,1 0 0 0 0,-1 0 0 0 0,0 0 0 0 0,5 1 0 0 0,0-2 0 0 0,-1 0 0 0 0,1-1 0 0 0,-1 0 0 0 0,0 0 0 0 0,11-3 0 0 0,-9 2 0 0 0,1-1 0 0 0,-1 0 0 0 0,0 0 0 0 0,14-8 0 0 0,-21 10 0 0 0,0 0 0 0 0,0 0 0 0 0,0 0 0 0 0,0-1 0 0 0,0 1 0 0 0,-1 0 0 0 0,1-1 0 0 0,0 0 0 0 0,1-1 0 0 0,11-14 0 0 0,1-3 0 0 0,-5 4 216 0 0,-9 13 11 0 0,0 1 261 0 0,-1 2 21 0 0,0-2-66 0 0,-2-4-294 0 0,-8 8-133 0 0,7 1-16 0 0,-1-1 0 0 0,1 1 0 0 0,0 0 0 0 0,-1 0 0 0 0,1 0 0 0 0,0 1 0 0 0,1-1 0 0 0,-1 1 0 0 0,1-1 0 0 0,-1 1 0 0 0,1 0 0 0 0,-3 8 0 0 0,0 0 0 0 0,1 0 0 0 0,0 1 0 0 0,-3 13 0 0 0,3-9 0 0 0,3-12 0 0 0,0 0 0 0 0,0 0 0 0 0,0 0 0 0 0,1 1 0 0 0,-1-1 0 0 0,1 0 0 0 0,1 1 0 0 0,-1-1 0 0 0,2 6 0 0 0,0 2 0 0 0,5 0 0 0 0,3-3 0 0 0,-7-9 0 0 0,-1 0 0 0 0,0 0 0 0 0,0 0 0 0 0,1 0 0 0 0,-1-1 0 0 0,0 1 0 0 0,1-1 0 0 0,-1 1 0 0 0,4-1 0 0 0,11-1 0 0 0,-12-2 0 0 0,-2 1 0 0 0,6-2 0 0 0,-6 3 0 0 0,0-1 0 0 0,0 1 0 0 0,0-1 0 0 0,-1 0 0 0 0,1 0 0 0 0,0 0 0 0 0,-1 0 0 0 0,5-5 0 0 0,7-5 0 0 0,-6 6 0 0 0,-1-1 0 0 0,11-11 0 0 0,-16 14 0 0 0,20-16 0 0 0,-13 12 0 0 0,-1 0 0 0 0,0 0 0 0 0,2 4 0 0 0,4 4 0 0 0,-2 5 0 0 0,-2 6 0 0 0,6 13 0 0 0,-3-4 0 0 0,-12-16 0 0 0,3 8 0 0 0,-3 1 0 0 0,3-1 0 0 0,-4-12 0 0 0,0 1 0 0 0,0-1 0 0 0,0 0 0 0 0,0 0 0 0 0,0 0 0 0 0,0 1 0 0 0,0-1 0 0 0,0 0 0 0 0,0 0 0 0 0,0 1 0 0 0,1-1 0 0 0,-1 0 0 0 0,0 0 0 0 0,0 0 0 0 0,0 1 0 0 0,0-1 0 0 0,0 0 0 0 0,1 0 0 0 0,-1 0 0 0 0,0 0 0 0 0,0 1 0 0 0,0-1 0 0 0,0 0 0 0 0,1 0 0 0 0,-1 0 0 0 0,0 0 0 0 0,0 0 0 0 0,1 0 0 0 0,-1 1 0 0 0,0-1 0 0 0,0 0 0 0 0,0 0 0 0 0,1 0 0 0 0,-1 0 0 0 0,0 0 0 0 0,0 0 0 0 0,1 0 0 0 0,-1 0 0 0 0,0 0 0 0 0,0 0 0 0 0,1 0 0 0 0,-1 0 0 0 0,0 0 0 0 0,0-1 0 0 0,0 1 0 0 0,1 0 0 0 0,-1 0 0 0 0,0 0 0 0 0,0 0 0 0 0,1 0 0 0 0,-1 0 0 0 0,0-1 0 0 0,0 1 0 0 0,0 0 0 0 0,0 0 0 0 0,1 0 0 0 0,-1 0 0 0 0,0-1 0 0 0,0 1 0 0 0,0 0 0 0 0,0 0 0 0 0,1-1 0 0 0,10-14 0 0 0,-10 12 0 0 0,18-26 0 0 0,-14 20 0 0 0,0 1 0 0 0,1-1 0 0 0,0 1 0 0 0,9-8 0 0 0,9-8 0 0 0,-12 11 0 0 0,1 1 0 0 0,26-19 0 0 0,-28 25 0 0 0,1 4 0 0 0,0 10 0 0 0,-10-5 0 0 0,0-1 0 0 0,0 1 0 0 0,0 0 0 0 0,-1 0 0 0 0,1 0 0 0 0,-1 0 0 0 0,0 0 0 0 0,0 0 0 0 0,0 0 0 0 0,0 0 0 0 0,-1 0 0 0 0,1 0 0 0 0,-1 7 0 0 0,0 4 0 0 0,-3 28 0 0 0,0-15 0 0 0,0 31-2048 0 0,16-79-1008 0 0,-6 7-5816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244 428 11975 0 0,'-4'-9'267'0'0,"3"7"42"0"0,1 2 17 0 0,0 0-28 0 0,-1-19 1642 0 0,2 18-1809 0 0,-1 0-1 0 0,0 0 1 0 0,1 0-1 0 0,-1 0 1 0 0,0 0-1 0 0,0-1 1 0 0,1 1-1 0 0,-1 0 1 0 0,0 0 0 0 0,0 0-1 0 0,0-1 1 0 0,-1 1-1 0 0,1 0 1 0 0,0 0-1 0 0,0 0 1 0 0,-1-1-1 0 0,1 1 1 0 0,0 0-1 0 0,-1 0 1 0 0,1 0-1 0 0,-1 0 1 0 0,0 0-1 0 0,1 0 1 0 0,-1 0-1 0 0,0 0 1 0 0,-1-1 0 0 0,-1-1 191 0 0,-1 0 1 0 0,1 1-1 0 0,-1-1 1 0 0,0 1 0 0 0,0 0-1 0 0,0 0 1 0 0,0 0 0 0 0,-7-2-1 0 0,9 5-231 0 0,1-1-1 0 0,-1 0 1 0 0,1 1-1 0 0,-1-1 1 0 0,1 1-1 0 0,0 0 1 0 0,-1-1-1 0 0,1 1 1 0 0,0 0-1 0 0,0 0 1 0 0,-1 0-1 0 0,0 2 1 0 0,-1-1 100 0 0,-58 40 417 0 0,40-26-608 0 0,14-12 0 0 0,0 1 0 0 0,1 0 0 0 0,0 0 0 0 0,0 0 0 0 0,0 1 0 0 0,1 0 0 0 0,-8 11 0 0 0,5-6 0 0 0,4-5 0 0 0,0 1 0 0 0,-6 13 0 0 0,9-18 0 0 0,0 1 0 0 0,0 0 0 0 0,1-1 0 0 0,-1 1 0 0 0,1-1 0 0 0,0 1 0 0 0,-1 0 0 0 0,1 0 0 0 0,1-1 0 0 0,-1 1 0 0 0,0 0 0 0 0,1 2 0 0 0,-1-4 0 0 0,0 1 0 0 0,1-1 0 0 0,-1 0 0 0 0,0 0 0 0 0,0 0 0 0 0,1 0 0 0 0,-1 1 0 0 0,1-1 0 0 0,-1 0 0 0 0,1 0 0 0 0,-1 0 0 0 0,1 0 0 0 0,0 0 0 0 0,-1 0 0 0 0,1 0 0 0 0,0 0 0 0 0,0 0 0 0 0,0-1 0 0 0,0 1 0 0 0,0 0 0 0 0,2 1 0 0 0,0 0 0 0 0,1 0 0 0 0,0 1 0 0 0,1-1 0 0 0,-1 0 0 0 0,1 0 0 0 0,-1 0 0 0 0,1-1 0 0 0,0 0 0 0 0,-1 0 0 0 0,9 1 0 0 0,-2-1 0 0 0,-1-1 0 0 0,0 0 0 0 0,17-2 0 0 0,-17 1 0 0 0,1-1 0 0 0,0 0 0 0 0,-1-1 0 0 0,15-5 0 0 0,-5 1 0 0 0,-10 3 0 0 0,-3-4 0 0 0,-5 4 59 0 0,-1-1-1 0 0,1 1 1 0 0,-1 0-1 0 0,0-1 1 0 0,0 1-1 0 0,0 0 1 0 0,-1-1-1 0 0,0 1 0 0 0,0-10 1 0 0,-2-2 458 0 0,-5-23 1 0 0,0-6-90 0 0,-5-50-428 0 0,7 74 0 0 0,1 3 0 0 0,1 1 0 0 0,0-1 0 0 0,1-29 0 0 0,1 39 0 0 0,0 0 0 0 0,0 0 0 0 0,-1 0 0 0 0,0 0 0 0 0,0 0 0 0 0,-1 1 0 0 0,0-1 0 0 0,0 1 0 0 0,-1-1 0 0 0,0 1 0 0 0,-8-10 0 0 0,8 12 0 0 0,0 1 0 0 0,0 0 0 0 0,0 0 0 0 0,0 0 0 0 0,-1 1 0 0 0,0 0 0 0 0,1 0 0 0 0,-7-3 0 0 0,-4-3 0 0 0,11 5 72 0 0,3 4 299 0 0,1 0 117 0 0,0 0 21 0 0,-1-1-66 0 0,-1-4-294 0 0,3-2-133 0 0,0 7-16 0 0,0-1 0 0 0,0 0 0 0 0,0 0 0 0 0,0 0 0 0 0,0 0 0 0 0,1 1 0 0 0,-1-1 0 0 0,0 0 0 0 0,0 1 0 0 0,1-1 0 0 0,-1 1 0 0 0,0-1 0 0 0,1 1 0 0 0,-1 0 0 0 0,0 0 0 0 0,1 0 0 0 0,-1-1 0 0 0,0 1 0 0 0,1 0 0 0 0,1 1 0 0 0,22-3 0 0 0,-5 0 0 0 0,-1 2 0 0 0,24 2 0 0 0,4-1 0 0 0,-9 4 0 0 0,-6-2 0 0 0,-32-3-120 0 0,1 0-1 0 0,-1 0 1 0 0,1 0-1 0 0,-1 0 1 0 0,1 0-1 0 0,-1 0 1 0 0,1 0-1 0 0,-1 0 1 0 0,1 0-1 0 0,0 0 1 0 0,-1 0-1 0 0,1 0 1 0 0,-1-1-1 0 0,1 1 1 0 0,-1 0-1 0 0,1 0 1 0 0,-1-1-1 0 0,1 1 1 0 0,-1 0-1 0 0,0-1 1 0 0,1 1-1 0 0,-1 0 1 0 0,1-1-1 0 0,-1 1 1 0 0,0-1-1 0 0,1 1 1 0 0,-1-1-1 0 0,0-8-4514 0 0,-1 9 4348 0 0,-2-7-1249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1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41 396 10135 0 0,'0'0'464'0'0,"0"0"-9"0"0,1-1-295 0 0,5-8 242 0 0,-1 0 1 0 0,0-1-1 0 0,0 1 0 0 0,4-12 1 0 0,1-2 1405 0 0,9-22 1015 0 0,-2-1-1 0 0,18-78 1 0 0,-32 108-2348 0 0,0-1 0 0 0,-2 1 0 0 0,0-18 0 0 0,-3 23-326 0 0,0 7-133 0 0,0 9-12 0 0,-1 10-8 0 0,3-14 4 0 0,-7 36 0 0 0,4-26 0 0 0,-2 24 0 0 0,4-22 0 0 0,-1 0 0 0 0,0 0 0 0 0,-1-1 0 0 0,-7 20 0 0 0,-22 47 0 0 0,28-72 0 0 0,-46 120 0 0 0,42-101 0 0 0,1 0 0 0 0,1 1 0 0 0,-2 28 0 0 0,5-28 0 0 0,3-9 0 0 0,2-2 0 0 0,0-3-64 0 0,-1-10-296 0 0,-1-3 302 0 0,0 1-1 0 0,0-1 1 0 0,0 1-1 0 0,0-1 1 0 0,0 1-1 0 0,0-1 1 0 0,0 1 0 0 0,0-1-1 0 0,1 1 1 0 0,-1-1-1 0 0,0 1 1 0 0,0-1-1 0 0,1 1 1 0 0,-1-1-1 0 0,0 1 1 0 0,1-1 0 0 0,-1 1-1 0 0,0-1 1 0 0,1 0-1 0 0,-1 1 1 0 0,1-1-1 0 0,-1 0 1 0 0,1 1-1 0 0,1 0 52 0 0,-1 0 0 0 0,0-1 0 0 0,1 1-1 0 0,-1 0 1 0 0,1-1 0 0 0,-1 0 0 0 0,1 1-1 0 0,-1-1 1 0 0,1 0 0 0 0,-1 0-1 0 0,1 1 1 0 0,-1-1 0 0 0,1 0 0 0 0,-1-1-1 0 0,1 1 1 0 0,-1 0 0 0 0,1 0 0 0 0,-1-1-1 0 0,1 1 1 0 0,1-1 0 0 0,2-1-6 0 0,10-3-36 0 0,0-1 1 0 0,0 0-1 0 0,-1-1 0 0 0,0-1 1 0 0,0 0-1 0 0,-1-1 0 0 0,20-17 1 0 0,-4-1-3167 0 0,49-56-1 0 0,-65 67 1684 0 0,-3 0-4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1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93 13823 0 0,'0'0'630'0'0,"-2"1"-13"0"0,-5 2-252 0 0,5-2 391 0 0,2-1 216 0 0,0 0 42 0 0,0 0-61 0 0,0 0-288 0 0,0 0-121 0 0,19 7 1163 0 0,-11-3-1362 0 0,-1-3-205 0 0,-1 0-1 0 0,1-1 1 0 0,0 1 0 0 0,-1-1-1 0 0,1-1 1 0 0,0 1 0 0 0,0-1-1 0 0,12-3 1 0 0,4-4 278 0 0,25-10 0 0 0,-20 7 432 0 0,15-4-1465 0 0,71-30-4605 0 0,-97 37-1944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1 754 11975 0 0,'0'0'547'0'0,"0"0"-11"0"0,0 0-135 0 0,0 0 705 0 0,0-2 344 0 0,8-17 1223 0 0,20-36 1 0 0,-5 11-1133 0 0,33-64 2999 0 0,-56 108-4537 0 0,0 0 1 0 0,0 0-1 0 0,0 0 0 0 0,0 0 0 0 0,0 0 0 0 0,0 0 1 0 0,0 0-1 0 0,0 0 0 0 0,0 0 0 0 0,0 0 1 0 0,0 0-1 0 0,0 0 0 0 0,0 0 0 0 0,0 0 0 0 0,0 0 1 0 0,0 0-1 0 0,0 0 0 0 0,0 0 0 0 0,0 0 1 0 0,-1 0-1 0 0,1 0 0 0 0,0 0 0 0 0,0 0 0 0 0,0 0 1 0 0,0 0-1 0 0,0 0 0 0 0,0 0 0 0 0,0 0 1 0 0,0 0-1 0 0,0-1 0 0 0,0 1 0 0 0,0 0 0 0 0,0 0 1 0 0,0 0-1 0 0,0 0 0 0 0,0 0 0 0 0,0 0 1 0 0,0 0-1 0 0,0 0 0 0 0,0 0 0 0 0,0 0 0 0 0,0 0 1 0 0,0 0-1 0 0,0 0 0 0 0,0 0 0 0 0,0 0 1 0 0,0 0-1 0 0,-1 0-2 0 0,0 1-1 0 0,0-1 1 0 0,-1 1 0 0 0,1-1 0 0 0,0 1 0 0 0,0-1 0 0 0,0 1 0 0 0,0 0 0 0 0,0 0-1 0 0,0-1 1 0 0,0 1 0 0 0,0 0 0 0 0,0 0 0 0 0,0 0 0 0 0,0 0 0 0 0,0 0-1 0 0,1 1 1 0 0,-1-1 0 0 0,0 0 0 0 0,1 0 0 0 0,-1 2 0 0 0,-1 2-3 0 0,-5 6 2 0 0,1 2 0 0 0,1-1 0 0 0,0 0 0 0 0,0 1 0 0 0,2 0 0 0 0,-1 0 0 0 0,2 0 0 0 0,-3 27 0 0 0,6-14-401 0 0,0-23-74 0 0,5 9-476 0 0,1-1 802 0 0,3-5 133 0 0,-8-5 16 0 0,1-1 0 0 0,0 1 0 0 0,0-1 0 0 0,0 0 0 0 0,1 0 0 0 0,-1 0 0 0 0,0 0 0 0 0,0 0 0 0 0,0-1 0 0 0,0 1 0 0 0,-1-1 0 0 0,1 0 0 0 0,0 0 0 0 0,0 0 0 0 0,0 0 0 0 0,4-3 0 0 0,4-3 0 0 0,1 0 0 0 0,13-11 0 0 0,-23 16 0 0 0,21-18 100 0 0,-1 0 1 0 0,-1-1-1 0 0,29-39 0 0 0,-47 56 76 0 0,-1 2-70 0 0,0 0 0 0 0,-1-1 1 0 0,1 1-1 0 0,-1-1 0 0 0,1 1 0 0 0,-1-1 1 0 0,0 1-1 0 0,0-1 0 0 0,0 0 0 0 0,-1 0 0 0 0,1 1 1 0 0,0-1-1 0 0,-1-5 0 0 0,0 7 265 0 0,0 1 117 0 0,0 0 21 0 0,0 0-66 0 0,-1 1-294 0 0,-2 1-141 0 0,1 0-7 0 0,0 0-1 0 0,0 0 1 0 0,0 0-1 0 0,0 0 0 0 0,1 0 1 0 0,-1 0-1 0 0,1 0 1 0 0,-1 1-1 0 0,1-1 0 0 0,0 0 1 0 0,0 1-1 0 0,0 0 1 0 0,0-1-1 0 0,0 1 0 0 0,0-1 1 0 0,1 1-1 0 0,0 0 1 0 0,-1 3-1 0 0,0-3-50 0 0,1 1 0 0 0,0-1 1 0 0,-1 1-1 0 0,1-1 0 0 0,0 1 0 0 0,1-1 0 0 0,-1 1 1 0 0,1-1-1 0 0,-1 0 0 0 0,1 1 0 0 0,0-1 0 0 0,0 0 1 0 0,1 1-1 0 0,-1-1 0 0 0,1 0 0 0 0,-1 0 0 0 0,1 0 1 0 0,0 0-1 0 0,3 3 0 0 0,-2-3-2 0 0,0-1-1 0 0,0 1 1 0 0,0-1-1 0 0,0 0 1 0 0,0 0 0 0 0,0-1-1 0 0,1 1 1 0 0,-1-1-1 0 0,0 1 1 0 0,1-1-1 0 0,-1 0 1 0 0,1 0 0 0 0,0-1-1 0 0,-1 1 1 0 0,1-1-1 0 0,0 1 1 0 0,-1-1-1 0 0,7-1 1 0 0,9-1 52 0 0,0-2 0 0 0,-1 0 0 0 0,1-1 0 0 0,-1 0 0 0 0,0-2 0 0 0,-1 0 0 0 0,1-1 0 0 0,-1-1 0 0 0,-1 0 0 0 0,0-2 0 0 0,0 1 0 0 0,-1-2 0 0 0,0 0 0 0 0,15-18 0 0 0,-24 25-8 0 0,-5 3 15 0 0,1 1-1 0 0,0-1 1 0 0,-1 0-1 0 0,1 0 1 0 0,-1 0-1 0 0,1 0 1 0 0,-1-1-1 0 0,0 1 1 0 0,0 0 0 0 0,1-4-1 0 0,-1 4 112 0 0,-1-1-1 0 0,0 1 1 0 0,1 0-1 0 0,-1 0 1 0 0,0 0-1 0 0,0 0 1 0 0,-1 0-1 0 0,1 0 1 0 0,0 0-1 0 0,-1 0 1 0 0,1 0-1 0 0,-1 0 1 0 0,1 0-1 0 0,-3-4 1 0 0,-2-1 31 0 0,-3 0-133 0 0,-3 5-16 0 0,8 3 0 0 0,1-1 0 0 0,-1 1 0 0 0,0 0 0 0 0,0 0 0 0 0,1 0 0 0 0,-1 1 0 0 0,1-1 0 0 0,-1 0 0 0 0,1 1 0 0 0,-1 0 0 0 0,1-1 0 0 0,0 1 0 0 0,0 0 0 0 0,0 0 0 0 0,0 1 0 0 0,-3 3 0 0 0,0 1 0 0 0,-1 1 0 0 0,1 1 0 0 0,-6 14 0 0 0,8-16 2 0 0,0 0 0 0 0,0 0 0 0 0,1 1 0 0 0,1-1 0 0 0,-1 1 0 0 0,1-1 0 0 0,0 14 0 0 0,1-17-6 0 0,0-1 0 0 0,0 1-1 0 0,0-1 1 0 0,1 1 0 0 0,0-1 0 0 0,0 1 0 0 0,0-1-1 0 0,0 0 1 0 0,0 1 0 0 0,1-1 0 0 0,-1 0 0 0 0,1 0-1 0 0,0 0 1 0 0,0 0 0 0 0,0 0 0 0 0,0 0-1 0 0,1-1 1 0 0,2 3 0 0 0,-2-3-132 0 0,1 0 1 0 0,0 0-1 0 0,0 0 1 0 0,0-1-1 0 0,0 0 1 0 0,0 0-1 0 0,0 0 0 0 0,0 0 1 0 0,0 0-1 0 0,0-1 1 0 0,0 0-1 0 0,5 0 0 0 0,0-1 123 0 0,0 0 0 0 0,-1 0 0 0 0,1-1 0 0 0,0 0-1 0 0,-1-1 1 0 0,1 0 0 0 0,-1 0 0 0 0,0-1-1 0 0,0 0 1 0 0,0-1 0 0 0,12-8 0 0 0,-6 2 11 0 0,0 0 1 0 0,0-1 0 0 0,-2 0-1 0 0,22-27 1 0 0,-26 29 141 0 0,-2-1-1 0 0,0 0 0 0 0,0 0 1 0 0,-1-1-1 0 0,0 1 1 0 0,6-23-1 0 0,-5 8 194 0 0,-1 0 1 0 0,1-32-1 0 0,-4-37 400 0 0,-2 66 433 0 0,-12 59-1001 0 0,-2 23-421 0 0,-24 107-1315 0 0,31-126 1417 0 0,-9 64 143 0 0,16-89-144 0 0,0 0 0 0 0,1 0 0 0 0,0 0 0 0 0,0-1 0 0 0,3 10-1 0 0,-4-16-353 0 0,2 0 66 0 0,-2-1 434 0 0,1 0-1 0 0,0 0 0 0 0,-1 0 0 0 0,1 0 0 0 0,0 0 0 0 0,-1 0 0 0 0,1-1 0 0 0,0 1 0 0 0,0 0 1 0 0,0 0-1 0 0,0 0 0 0 0,0-1 0 0 0,0 1 0 0 0,0-1 0 0 0,0 1 0 0 0,3 0 0 0 0,-1 0 13 0 0,11 3-3 0 0,-9-5 0 0 0,-1 1 0 0 0,0-1 0 0 0,1 0 0 0 0,-1 0 0 0 0,0 0 0 0 0,0-1 0 0 0,0 0 0 0 0,5-2 0 0 0,32-21 0 0 0,-38 23 0 0 0,20-13 31 0 0,0-2-1 0 0,32-30 1 0 0,-43 34 20 0 0,0 0 1 0 0,-1 0 0 0 0,0-2-1 0 0,-1 1 1 0 0,10-21-1 0 0,50-124 1540 0 0,-58 122-1020 0 0,14-67 0 0 0,6-17 335 0 0,-29 110-906 0 0,-2 5 0 0 0,1 1 0 0 0,0 0 0 0 0,0-1 0 0 0,5-7 0 0 0,-6 16 0 0 0,-1 10 0 0 0,-2 15 0 0 0,-32 133 0 0 0,26-129 0 0 0,4-20 0 0 0,-3 25 0 0 0,3-10 0 0 0,-2 1 0 0 0,-9 26 0 0 0,-7 34 0 0 0,3 19 0 0 0,18-102-200 0 0,1 1 0 0 0,-1-1-1 0 0,1 0 1 0 0,1 0 0 0 0,0 6 0 0 0,0 9-426 0 0,0-16 477 0 0,2 6 133 0 0,4 0 16 0 0,3-2-72 0 0,-7-6-299 0 0,9 2-528 0 0,-11-3 863 0 0,0 0 0 0 0,0-1-1 0 0,0 1 1 0 0,0-1 0 0 0,1 1-1 0 0,-1-1 1 0 0,0 0 0 0 0,0 1-1 0 0,0-1 1 0 0,0 0 0 0 0,0 0-1 0 0,0 0 1 0 0,1 0 0 0 0,-1 0-1 0 0,0 0 1 0 0,0 0 0 0 0,0 0-1 0 0,2 0 1 0 0,6-3-15 0 0,0 1 0 0 0,0-2 0 0 0,0 1 0 0 0,0-1 0 0 0,-1 0 0 0 0,1-1 0 0 0,-1 0 0 0 0,13-10 0 0 0,-5 1-673 0 0,-11 9 423 0 0,0 1-1 0 0,0-1 1 0 0,0 1-1 0 0,-1-2 1 0 0,8-9-1 0 0,31-47-6483 0 0,-35 47 4738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19 126 15663 0 0,'0'0'356'0'0,"0"0"50"0"0,0 0 20 0 0,0 0-42 0 0,-1-1-250 0 0,-1 0-120 0 0,-1-1-24 0 0,-5-10 159 0 0,8 11 374 0 0,-4-5-1196 0 0,3 3 2832 0 0,2 1 3516 0 0,0 0-5620 0 0,0 1 1 0 0,0 0-1 0 0,0 0 0 0 0,1 0 1 0 0,-1 0-1 0 0,0 0 0 0 0,0 0 1 0 0,1 1-1 0 0,-1-1 1 0 0,0 0-1 0 0,1 1 0 0 0,-1-1 1 0 0,1 1-1 0 0,-1-1 0 0 0,1 1 1 0 0,-1-1-1 0 0,3 1 1 0 0,0-1 237 0 0,-2 1 218 0 0,1-1 1 0 0,121-26 1632 0 0,-115 25-2144 0 0,57-17 0 0 0,-61 17 0 0 0,-3 2-219 0 0,0-1 1 0 0,0 1-1 0 0,0-1 0 0 0,0 0 0 0 0,-1 0 1 0 0,1 0-1 0 0,0 0 0 0 0,0 0 1 0 0,-1 0-1 0 0,1 0 0 0 0,-1 0 0 0 0,1-1 1 0 0,-1 1-1 0 0,0 0 0 0 0,2-3 1 0 0,1 0-486 0 0,2-6-829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1 739 10135 0 0,'0'0'464'0'0,"0"0"-9"0"0,0 0-155 0 0,0 0 443 0 0,0 0 227 0 0,0 0 44 0 0,0 0-61 0 0,0 0-288 0 0,0 0-121 0 0,0 0-28 0 0,0 0 66 0 0,0 0 288 0 0,0 0 122 0 0,0 0 28 0 0,1-2-65 0 0,101-216 4365 0 0,-82 178-4893 0 0,-3-1 0 0 0,-1 0 0 0 0,14-62 0 0 0,13-133 1030 0 0,-34 185-1457 0 0,-9 45 0 0 0,-3 6 0 0 0,-1 6 0 0 0,-1 4 0 0 0,0 1 0 0 0,1 0 0 0 0,0 0 0 0 0,1 0 0 0 0,0 1 0 0 0,1-1 0 0 0,-1 17 0 0 0,-4 11 0 0 0,-7 35 0 0 0,-14 62 0 0 0,-25 115 0 0 0,50-234-16 0 0,1 2 0 0 0,0-1 0 0 0,2 36 0 0 0,0-52-52 0 0,0 0-1 0 0,0-1 1 0 0,0 1 0 0 0,0-1 0 0 0,0 1-1 0 0,0 0 1 0 0,1-1 0 0 0,-1 1-1 0 0,1-1 1 0 0,-1 1 0 0 0,1-1 0 0 0,0 1-1 0 0,-1-1 1 0 0,1 1 0 0 0,0-1-1 0 0,0 1 1 0 0,0-1 0 0 0,0 0 0 0 0,0 0-1 0 0,1 0 1 0 0,-1 0 0 0 0,0 1-1 0 0,0-1 1 0 0,1-1 0 0 0,-1 1 0 0 0,1 0-1 0 0,1 1 1 0 0,0-1 67 0 0,0 0 0 0 0,0-1 1 0 0,0 1-1 0 0,1 0 0 0 0,-1-1 0 0 0,0 0 0 0 0,1 0 1 0 0,-1 0-1 0 0,0 0 0 0 0,1 0 0 0 0,-1-1 0 0 0,0 1 1 0 0,1-1-1 0 0,-1 0 0 0 0,0 0 0 0 0,0 0 0 0 0,0 0 1 0 0,0-1-1 0 0,5-2 0 0 0,12-10 1 0 0,0 0 0 0 0,-1-1 0 0 0,0-2 0 0 0,-2 1 0 0 0,25-30 0 0 0,-24 23 67 0 0,-1-1 0 0 0,0-1 0 0 0,-2 0 0 0 0,-1-2 0 0 0,12-29-1 0 0,-25 54 47 0 0,0-1-1 0 0,0 0 1 0 0,-1 1-1 0 0,1-1 1 0 0,-1 0-1 0 0,0 0 1 0 0,1 1-1 0 0,-1-1 1 0 0,-1 0-1 0 0,1 0 1 0 0,0 1-1 0 0,0-1 1 0 0,-2-4-1 0 0,2 7-112 0 0,0-1 1 0 0,0 1-1 0 0,0 0 0 0 0,0-1 1 0 0,-1 1-1 0 0,1 0 0 0 0,0-1 1 0 0,0 1-1 0 0,0-1 0 0 0,0 1 1 0 0,-1 0-1 0 0,1-1 0 0 0,0 1 0 0 0,0 0 1 0 0,0 0-1 0 0,-1-1 0 0 0,1 1 1 0 0,0 0-1 0 0,-1 0 0 0 0,1-1 1 0 0,0 1-1 0 0,-1 0 0 0 0,1 0 1 0 0,0 0-1 0 0,-1-1 0 0 0,1 1 1 0 0,0 0-1 0 0,-1 0 0 0 0,1 0 0 0 0,0 0 1 0 0,-1 0-1 0 0,1 0 0 0 0,-1 0 1 0 0,1 0-1 0 0,0 0 0 0 0,-1 0 1 0 0,1 0-1 0 0,-1 0 0 0 0,1 0 1 0 0,0 0-1 0 0,-1 0 0 0 0,1 0 1 0 0,0 0-1 0 0,-1 1 0 0 0,1-1 1 0 0,0 0-1 0 0,-1 0 0 0 0,1 0 0 0 0,0 1 1 0 0,-1-1-1 0 0,1 0 0 0 0,-12 6 0 0 0,9-3 0 0 0,0 0 0 0 0,0 1 0 0 0,0-1 0 0 0,0 1 0 0 0,-2 3 0 0 0,-1 6 0 0 0,-2 7 0 0 0,8-16 0 0 0,1 0 0 0 0,0 9 0 0 0,7-1 0 0 0,-5-10 0 0 0,0 0 0 0 0,0 0 0 0 0,0 0 0 0 0,0-1 0 0 0,0 0 0 0 0,0 1 0 0 0,1-1 0 0 0,-1 0 0 0 0,0-1 0 0 0,1 1 0 0 0,-1 0 0 0 0,1-1 0 0 0,-1 0 0 0 0,1 0 0 0 0,-1 0 0 0 0,1 0 0 0 0,-1 0 0 0 0,4-2 0 0 0,8-1 0 0 0,0-1 0 0 0,25-10 0 0 0,-32 11 0 0 0,7-3 0 0 0,0-2 0 0 0,0 1 0 0 0,0-2 0 0 0,23-18 0 0 0,-38 27 0 0 0,0 0 0 0 0,1-1 0 0 0,-1 1 0 0 0,0 0 0 0 0,0 0 0 0 0,1 0 0 0 0,-1-1 0 0 0,0 1 0 0 0,0 0 0 0 0,1 0 0 0 0,-1 0 0 0 0,0 0 0 0 0,1 0 0 0 0,-1-1 0 0 0,0 1 0 0 0,1 0 0 0 0,-1 0 0 0 0,0 0 0 0 0,1 0 0 0 0,-1 0 0 0 0,0 0 0 0 0,1 0 0 0 0,-1 0 0 0 0,0 0 0 0 0,1 0 0 0 0,-1 0 0 0 0,0 0 0 0 0,0 1 0 0 0,1-1 0 0 0,-1 0 0 0 0,0 0 0 0 0,1 0 0 0 0,-1 0 0 0 0,0 0 0 0 0,1 1 0 0 0,-1-1 0 0 0,0 0 0 0 0,0 0 0 0 0,1 0 0 0 0,-1 1 0 0 0,0-1 0 0 0,0 0 0 0 0,0 1 0 0 0,0-1 0 0 0,1 0 0 0 0,-1 0 0 0 0,0 1 0 0 0,0-1 0 0 0,0 0 0 0 0,0 1 0 0 0,0-1 0 0 0,0 0 0 0 0,1 1 0 0 0,-1-1 0 0 0,0 0 0 0 0,0 1 0 0 0,0-1 0 0 0,0 0 0 0 0,0 0 0 0 0,0 1 0 0 0,-1-1 0 0 0,1 0 0 0 0,0 1 0 0 0,0 0 0 0 0,1 8-7 0 0,0 1 0 0 0,-1 0 0 0 0,0-1 0 0 0,0 1 1 0 0,-3 15-1 0 0,-14 46-129 0 0,1-5-88 0 0,14-57 153 0 0,0 6 315 0 0,5-15-87 0 0,5-8-86 0 0,-5 3-71 0 0,0 0 0 0 0,0 0 0 0 0,0 0 0 0 0,-1-1 0 0 0,0 1 0 0 0,2-8 0 0 0,-1 6 0 0 0,-1-1 0 0 0,7-12 0 0 0,23-48 0 0 0,-12 21 0 0 0,6-8 931 0 0,-25 54-422 0 0,-1 1-66 0 0,3-1-294 0 0,8-4-133 0 0,3 2-16 0 0,0 5 0 0 0,44 17-1976 0 0,-44-17 1960 0 0,4 1 16 0 0,-12-3 0 0 0,13-6 0 0 0,-15 5 0 0 0,18-5 0 0 0,-6 1 0 0 0,-12 4 0 0 0,11-10 0 0 0,-15 11 0 0 0,0 0 0 0 0,1-1 0 0 0,-1 1 0 0 0,0 0 0 0 0,0 0 0 0 0,0 0 0 0 0,0 0 0 0 0,1 0 0 0 0,-1-1 0 0 0,0 1 0 0 0,0 0 0 0 0,0 0 0 0 0,1 0 0 0 0,-1 0 0 0 0,0 0 0 0 0,0 0 0 0 0,0 0 0 0 0,1 0 0 0 0,-1 0 0 0 0,0 0 0 0 0,0 0 0 0 0,1 0 0 0 0,-1 0 0 0 0,0 0 0 0 0,0 0 0 0 0,1 0 0 0 0,-1 0 0 0 0,0 0 0 0 0,0 0 0 0 0,0 0 0 0 0,1 0 0 0 0,-1 0 0 0 0,0 0 0 0 0,0 0 0 0 0,1 0 0 0 0,-1 1 0 0 0,0-1 0 0 0,0 0 0 0 0,0 0 0 0 0,0 0 0 0 0,1 0 0 0 0,-1 0 0 0 0,0 1 0 0 0,0-1 0 0 0,0 0 0 0 0,0 0 0 0 0,0 0 0 0 0,1 1 0 0 0,-1-1 0 0 0,0 0 0 0 0,0 0 0 0 0,0 1 0 0 0,0-1 0 0 0,0 0 0 0 0,0 0 0 0 0,0 0 0 0 0,0 1 0 0 0,0-1 0 0 0,-1 14 0 0 0,1-13 0 0 0,-2 18 0 0 0,0 0 0 0 0,-8 29 0 0 0,-3 27 0 0 0,13-62 0 0 0,4-1 0 0 0,-3-12 0 0 0,-1 1 0 0 0,1-1 0 0 0,-1 0 0 0 0,1 1 0 0 0,-1-1 0 0 0,1 0 0 0 0,0 1 0 0 0,-1-1 0 0 0,1 0 0 0 0,-1 0 0 0 0,1 0 0 0 0,0 0 0 0 0,-1 0 0 0 0,1 0 0 0 0,0 0 0 0 0,-1 0 0 0 0,2 0 0 0 0,3 0 0 0 0,0-1 0 0 0,0 0 0 0 0,0-1 0 0 0,0 1 0 0 0,0-1 0 0 0,0 0 0 0 0,0 0 0 0 0,-1-1 0 0 0,1 1 0 0 0,6-6 0 0 0,5-4 0 0 0,19-20 0 0 0,-29 27 0 0 0,1-1 0 0 0,-1-1 0 0 0,0 1 0 0 0,10-16 0 0 0,16-37 0 0 0,-26 49 0 0 0,-2 2 64 0 0,-3 6 273 0 0,-1 2 138 0 0,0 0 33 0 0,0 0-65 0 0,-1 3-294 0 0,-11 27-342 0 0,-13 53 1 0 0,25-81 108 0 0,0 1 0 0 0,0-1 1 0 0,0 0-1 0 0,0 0 0 0 0,0 1 0 0 0,1-1 1 0 0,-1 0-1 0 0,1 0 0 0 0,-1 1 1 0 0,1-1-1 0 0,0 0 0 0 0,0 0 0 0 0,0 0 1 0 0,0 0-1 0 0,0 0 0 0 0,0 0 0 0 0,1 0 1 0 0,1 2-1 0 0,8 3 84 0 0,-6-6 0 0 0,1-1 0 0 0,-1 0 0 0 0,0 0 0 0 0,1-1 0 0 0,-1 1 0 0 0,0-1 0 0 0,1-1 0 0 0,-1 1 0 0 0,0-1 0 0 0,6-2 0 0 0,-1 1 0 0 0,7-3 0 0 0,-1-1 0 0 0,1 0 0 0 0,28-19 0 0 0,42-35 0 0 0,-83 58 0 0 0,8-6-1 0 0,1-2 1 0 0,-1 0-1 0 0,-1 0 0 0 0,0-1 1 0 0,-1-1-1 0 0,0 1 0 0 0,10-19 0 0 0,-9 10 15 0 0,-1 0 0 0 0,0 0 0 0 0,-2-1 0 0 0,8-30 0 0 0,-7 19 341 0 0,-3 15 38 0 0,-1-1 0 0 0,-1 0 1 0 0,2-31-1 0 0,-13 60-393 0 0,-5 12 0 0 0,-3 16 0 0 0,-14 54 0 0 0,-2 5 0 0 0,24-78-12 0 0,-8 21-276 0 0,1 0 0 0 0,-17 80 0 0 0,29-115 117 0 0,1-1 45 0 0,3 15-677 0 0,3-9 787 0 0,-4-10 16 0 0,-1 0 0 0 0,1 1 0 0 0,-1-1 0 0 0,1 1 0 0 0,0-1 0 0 0,-1 0 0 0 0,1 0 0 0 0,0 1 0 0 0,0-1 0 0 0,-1 0 0 0 0,1 0 0 0 0,0 0 0 0 0,0 0 0 0 0,0 0 0 0 0,2 0 0 0 0,1-1 0 0 0,-1 1 0 0 0,0-1 0 0 0,1 0 0 0 0,-1 0 0 0 0,0 0 0 0 0,0-1 0 0 0,0 1 0 0 0,0-1 0 0 0,0 0 0 0 0,0 1 0 0 0,-1-1 0 0 0,1-1 0 0 0,-1 1 0 0 0,3-3 0 0 0,6-6 0 0 0,19-25 0 0 0,-20 23 0 0 0,5-7 0 0 0,21-33 0 0 0,-24 33 9 0 0,1 0 0 0 0,1 1 0 0 0,1 1 1 0 0,1 0-1 0 0,0 1 0 0 0,23-19 0 0 0,-32 31 285 0 0,0-1 0 0 0,1 1-1 0 0,0 0 1 0 0,0 1 0 0 0,13-6 0 0 0,-6 7-147 0 0,-10 7-127 0 0,-5-3-22 0 0,8 7 2 0 0,-7-5 0 0 0,-1 1 0 0 0,1-1 0 0 0,-1 0 0 0 0,1 0 0 0 0,-1 0 0 0 0,0 1 0 0 0,0-1 0 0 0,0 0 0 0 0,-1 0 0 0 0,1 0 0 0 0,-1 1 0 0 0,1-1 0 0 0,-1 0 0 0 0,-3 5 0 0 0,1 0 0 0 0,-1 1 0 0 0,0-1 0 0 0,0-1 0 0 0,-7 9 0 0 0,-2 3-285 0 0,-1-1 1 0 0,-1 0-1 0 0,-1-1 1 0 0,-1-1-1 0 0,0 0 1 0 0,-30 20-1 0 0,37-31 285 0 0,10-5 0 0 0,0 0 0 0 0,0 0 0 0 0,-1 0 0 0 0,1 0 0 0 0,0 0 0 0 0,0 0 0 0 0,0 0 0 0 0,-1 0 0 0 0,1 0 0 0 0,0 0 0 0 0,0 0 0 0 0,0 0 0 0 0,-1 0 0 0 0,1 0 0 0 0,0 0 0 0 0,0 0 0 0 0,0 0 0 0 0,-1 0 0 0 0,1-1 0 0 0,0 1 0 0 0,0 0 0 0 0,0 0 0 0 0,0 0 0 0 0,-1 0 0 0 0,1 0 0 0 0,0-1 0 0 0,0 1 0 0 0,0 0 0 0 0,0 0 0 0 0,0 0 0 0 0,-1-1 0 0 0,2-9 0 0 0,-1 7 0 0 0,15-14 0 0 0,-6 7 0 0 0,1 5 0 0 0,-9 5 0 0 0,-1 0 0 0 0,1 0 0 0 0,0 0 0 0 0,0 0 0 0 0,-1 0 0 0 0,1 0 0 0 0,0 1 0 0 0,-1-1 0 0 0,1 0 0 0 0,0 1 0 0 0,-1-1 0 0 0,1 0 0 0 0,-1 1 0 0 0,1-1 0 0 0,0 2 0 0 0,1-1 0 0 0,0 1 0 0 0,0 0 0 0 0,0 1 0 0 0,-1-1 0 0 0,1 0 0 0 0,-1 0 0 0 0,0 1 0 0 0,0-1 0 0 0,0 1 0 0 0,0-1 0 0 0,0 1 0 0 0,0-1 0 0 0,0 1 0 0 0,0 3 0 0 0,6 21 0 0 0,-1-14 0 0 0,-4-10 0 0 0,1 1 0 0 0,15 6 0 0 0,-6-5 0 0 0,5-2 0 0 0,-12-4 0 0 0,-2-1 0 0 0,0 2-52 0 0,-1 0-1 0 0,1-1 1 0 0,-1 1-1 0 0,1-1 1 0 0,-1 0-1 0 0,1 0 1 0 0,-1 0 0 0 0,1 0-1 0 0,-1 0 1 0 0,0-1-1 0 0,0 1 1 0 0,0-1-1 0 0,0 1 1 0 0,0-1 0 0 0,0 0-1 0 0,0 0 1 0 0,0 0-1 0 0,-1 0 1 0 0,1 0-1 0 0,-1 0 1 0 0,1 0 0 0 0,-1-1-1 0 0,0 1 1 0 0,0 0-1 0 0,0-1 1 0 0,0 1-1 0 0,0-4 1 0 0,3-3-1103 0 0,2-5-5506 0 0,0-2-2127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2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80 11975 0 0,'0'0'267'0'0,"0"-2"42"0"0,0 0-265 0 0,1 0-1 0 0,-1 0 1 0 0,1 0-1 0 0,-1 1 1 0 0,1-1-1 0 0,0 0 0 0 0,0 0 1 0 0,0 1-1 0 0,0-1 1 0 0,0 1-1 0 0,0-1 1 0 0,0 1-1 0 0,0-1 1 0 0,1 1-1 0 0,1-2 1 0 0,16-18 855 0 0,0 0 3762 0 0,-17 19-4079 0 0,-2 2 288 0 0,4-3 446 0 0,-1 1 2660 0 0,-9 24-3895 0 0,2-10 377 0 0,0 1 1 0 0,-1 15-1 0 0,-7 66-107 0 0,-6 58-94 0 0,-3 21-439 0 0,10-97-37 0 0,-7 16-938 0 0,6-39 739 0 0,5-26 410 0 0,-18 47 0 0 0,20-62 8 0 0,0-1 0 0 0,-4-1 0 0 0,1-4 0 0 0,-1-3 0 0 0,0-5 0 0 0,3-6 0 0 0,5 5 4 0 0,-1-1 0 0 0,1-1 0 0 0,0 1-1 0 0,0 0 1 0 0,1 0 0 0 0,-1 0 0 0 0,1 0 0 0 0,0-1-1 0 0,0 1 1 0 0,1 0 0 0 0,0-8 0 0 0,3-5 71 0 0,10-27 0 0 0,-1-1 130 0 0,-1-5 399 0 0,2 0 0 0 0,2 1 0 0 0,2 0 0 0 0,2 2-1 0 0,42-71 1 0 0,-28 70-584 0 0,2-4-24 0 0,-28 37 4 0 0,1 1 0 0 0,1 0 0 0 0,0 0 0 0 0,1 1 0 0 0,1 0 0 0 0,0 1 0 0 0,0 1 0 0 0,23-17 0 0 0,-20 18 0 0 0,-7 5 0 0 0,0 0 0 0 0,0 0 0 0 0,1 1 0 0 0,11-5 0 0 0,-7 4 0 0 0,0 0 0 0 0,1 8 0 0 0,2 3 0 0 0,-2 2 0 0 0,-5 0 0 0 0,0 0 0 0 0,9 12 0 0 0,-6-7 0 0 0,-9-10 0 0 0,-1 0 0 0 0,1 1 0 0 0,-1-1 0 0 0,1 1 0 0 0,-1 0 0 0 0,0 0 0 0 0,0-1 0 0 0,-1 1 0 0 0,1 1 0 0 0,-1-1 0 0 0,0 0 0 0 0,0 0 0 0 0,0 0 0 0 0,-1 1 0 0 0,1-1 0 0 0,-1 0 0 0 0,0 0 0 0 0,0 1 0 0 0,-1-1 0 0 0,1 0 0 0 0,-1 1 0 0 0,0-1 0 0 0,0 0 0 0 0,0 0 0 0 0,-1 0 0 0 0,-2 5 0 0 0,0-1 0 0 0,0 0 0 0 0,-1 0 0 0 0,0-1 0 0 0,0 0 0 0 0,-1 0 0 0 0,0-1 0 0 0,0 1 0 0 0,-1-1 0 0 0,1 0 0 0 0,-1-1 0 0 0,-15 9 0 0 0,3-3-33 0 0,3-1-135 0 0,0-1-1 0 0,-1-1 0 0 0,0-1 1 0 0,-30 10-1 0 0,-8-5-931 0 0,41-12 1084 0 0,12 0-25 0 0,1-1-1 0 0,-1 1 1 0 0,0 0-1 0 0,0-1 1 0 0,0 0-1 0 0,0 1 1 0 0,0-1-1 0 0,1 0 1 0 0,-1 0-1 0 0,0 0 1 0 0,1 0-1 0 0,-1 0 1 0 0,0 0-1 0 0,1-1 1 0 0,0 1 0 0 0,-1 0-1 0 0,1-1 1 0 0,0 1-1 0 0,-1-1 1 0 0,1 0-1 0 0,0 1 1 0 0,0-1-1 0 0,1 0 1 0 0,-1 0-1 0 0,0 1 1 0 0,0-1-1 0 0,1 0 1 0 0,-1-4-1 0 0,1 4-31 0 0,0-1 0 0 0,0 1 0 0 0,0-1 0 0 0,0 1 0 0 0,1-1-1 0 0,-1 1 1 0 0,1-1 0 0 0,0 1 0 0 0,0 0 0 0 0,0-1 0 0 0,0 1 0 0 0,0 0-1 0 0,0 0 1 0 0,1-1 0 0 0,-1 1 0 0 0,1 0 0 0 0,-1 0 0 0 0,1 1-1 0 0,0-1 1 0 0,0 0 0 0 0,0 1 0 0 0,3-3 0 0 0,40-21-5376 0 0,-36 21 2505 0 0,10-6-4138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2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21191 0 0,'0'0'480'0'0,"0"0"67"0"0,0 0 31 0 0,2 0-56 0 0,9-1-348 0 0,-1 0 1 0 0,0-1 0 0 0,1-1-1 0 0,-1 1 1 0 0,0-2-1 0 0,18-8 1 0 0,-11 5 803 0 0,25-7-1 0 0,-33 11-565 0 0,-4 1-294 0 0,0 1 0 0 0,1 0 0 0 0,-1 0 0 0 0,0 0 0 0 0,6 1 0 0 0,-6-1 141 0 0,-1 1 1 0 0,1 0-1 0 0,0 1 0 0 0,0-1 0 0 0,-1 1 0 0 0,7 2 1 0 0,-8-3-462 0 0,-3 0-248 0 0,10 2-894 0 0,-9-1 1152 0 0,0-1 1 0 0,0 0-1 0 0,0 0 1 0 0,0 1-1 0 0,0-1 1 0 0,0 0 0 0 0,0 0-1 0 0,0 0 1 0 0,0 0-1 0 0,0 0 1 0 0,1 0 0 0 0,-1 0-1 0 0,0-1 1 0 0,0 1-1 0 0,0 0 1 0 0,0 0-1 0 0,0-1 1 0 0,0 1 0 0 0,0-1-1 0 0,1 0 1 0 0,11-8-1344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2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10135 0 0,'0'0'464'0'0,"0"0"-9"0"0,2 0-295 0 0,6 2-3 0 0,-6-2 569 0 0,-2 0 244 0 0,2-2 44 0 0,-1 0-533 0 0,1 0 1 0 0,0 0-1 0 0,-1 0 0 0 0,1 0 1 0 0,-1-1-1 0 0,2-3 1 0 0,8-13 1197 0 0,3 1-790 0 0,-4 6-312 0 0,0 0 0 0 0,-1-1-1 0 0,0 0 1 0 0,7-16 0 0 0,24-48 1463 0 0,2-5-1344 0 0,-35 63-326 0 0,-13 24 302 0 0,-15 28 262 0 0,14-20-931 0 0,1 0-1 0 0,0 1 1 0 0,1 0 0 0 0,0 1-1 0 0,-3 15 1 0 0,-7 74-83 0 0,14-102 55 0 0,0 31-647 0 0,1-30 579 0 0,0-1-1 0 0,0 0 1 0 0,1 1-1 0 0,-1-1 1 0 0,1 0-1 0 0,-1 1 1 0 0,1-1-1 0 0,0 0 1 0 0,0 0-1 0 0,0 0 1 0 0,0 1 0 0 0,3 2-1 0 0,-3-4 92 0 0,0 0 1 0 0,0 1-1 0 0,0-1 1 0 0,1 0-1 0 0,-1 0 0 0 0,0 0 1 0 0,1 0-1 0 0,-1 0 0 0 0,1 0 1 0 0,-1 0-1 0 0,4 1 0 0 0,7-3 5 0 0,-8 0-2 0 0,7-2-1 0 0,0 1 0 0 0,0-2 0 0 0,0 0 0 0 0,-1 0 0 0 0,0-1 0 0 0,1 0 0 0 0,13-10 0 0 0,-11 6 0 0 0,0-1 0 0 0,0-1 0 0 0,-1 0 0 0 0,17-21 0 0 0,-17 18 419 0 0,18-31-1 0 0,-26 38-276 0 0,0 0-1 0 0,-1-1 0 0 0,0 1 1 0 0,0-1-1 0 0,-1 1 0 0 0,3-17 1 0 0,-4 11 7 0 0,-1-3 60 0 0,-2 14-67 0 0,1 1-34 0 0,0 0 380 0 0,1 1 21 0 0,0 0-134 0 0,-1 2-577 0 0,-2 4-18 0 0,1-1 0 0 0,0 1 0 0 0,0 0 0 0 0,0-1-1 0 0,1 1 1 0 0,-2 10 0 0 0,5-3 204 0 0,-1-10 16 0 0,0 0 0 0 0,0-1 0 0 0,0 1 0 0 0,1 0 0 0 0,-1 0 0 0 0,0-1 0 0 0,1 1 0 0 0,0-1 0 0 0,0 0 0 0 0,0 1 0 0 0,0-1 0 0 0,0 0 0 0 0,0 0 0 0 0,0 0 0 0 0,1 0 0 0 0,-1-1 0 0 0,1 1 0 0 0,-1-1 0 0 0,1 1 0 0 0,0-1 0 0 0,-1 0 0 0 0,5 1 0 0 0,-2-1 0 0 0,1 0 0 0 0,-1 0 0 0 0,1-1 0 0 0,0 0 0 0 0,-1 0 0 0 0,1 0 0 0 0,-1-1 0 0 0,1 0 0 0 0,0 0 0 0 0,10-4 0 0 0,1-1 0 0 0,0 0 0 0 0,-1-2 0 0 0,0 0 0 0 0,0-1 0 0 0,0 0 0 0 0,-1-2 0 0 0,15-12 0 0 0,-14 10 0 0 0,-7 5 0 0 0,0 1 0 0 0,8-9 0 0 0,-14 13 0 0 0,-1 0 0 0 0,1 0 0 0 0,-1 0 0 0 0,0-1 0 0 0,0 1 0 0 0,-1 0 0 0 0,1-1 0 0 0,-1 1 0 0 0,1-1 0 0 0,0-4 0 0 0,-2 6 0 0 0,1 1 0 0 0,-1-1 0 0 0,0 0 0 0 0,0 0 0 0 0,0 1 0 0 0,0-1 0 0 0,0 0 0 0 0,0 0 0 0 0,0-1 0 0 0,-6-5 0 0 0,4 6 0 0 0,-14-12 0 0 0,15 13 24 0 0,0 1 0 0 0,1-1 0 0 0,-1 0 0 0 0,0 1 0 0 0,0-1 0 0 0,0 1 1 0 0,0-1-1 0 0,0 1 0 0 0,0-1 0 0 0,0 1 0 0 0,0 0 0 0 0,0-1 0 0 0,0 1 0 0 0,0 0 0 0 0,0 0 0 0 0,0 0 0 0 0,0-1 0 0 0,0 1 0 0 0,0 1 0 0 0,0-1 0 0 0,0 0 1 0 0,0 0-1 0 0,0 0 0 0 0,0 0 0 0 0,0 1 0 0 0,0-1 0 0 0,0 0 0 0 0,-1 2 0 0 0,-1-1 154 0 0,-2 1-131 0 0,0 0-1 0 0,1 1 1 0 0,0-1-1 0 0,-1 1 1 0 0,1 0-1 0 0,0 0 1 0 0,0 0-1 0 0,1 1 1 0 0,-1-1-1 0 0,1 1 1 0 0,-1 0 0 0 0,-3 7-1 0 0,-4 6 197 0 0,-15 34-1 0 0,18-35-216 0 0,2-3-275 0 0,0 1 0 0 0,1 0 0 0 0,-6 24 0 0 0,10-33 178 0 0,0 1 0 0 0,0-1 0 0 0,0 1-1 0 0,1-1 1 0 0,0 1 0 0 0,0 0 0 0 0,1-1 0 0 0,-1 1 0 0 0,1-1 0 0 0,0 1-1 0 0,1-1 1 0 0,-1 0 0 0 0,3 6 0 0 0,-3-9 38 0 0,1 0 1 0 0,-1 0-1 0 0,0 0 1 0 0,1 0-1 0 0,-1-1 0 0 0,1 1 1 0 0,0-1-1 0 0,-1 1 0 0 0,1-1 1 0 0,0 0-1 0 0,0 1 0 0 0,0-1 1 0 0,0 0-1 0 0,0 0 0 0 0,0 0 1 0 0,0-1-1 0 0,1 1 1 0 0,-1 0-1 0 0,0-1 0 0 0,0 1 1 0 0,1-1-1 0 0,-1 0 0 0 0,0 0 1 0 0,0 0-1 0 0,1 0 0 0 0,-1 0 1 0 0,0 0-1 0 0,4-2 1 0 0,6 0-240 0 0,0-1 0 0 0,0-1 1 0 0,21-9-1 0 0,-27 11 257 0 0,15-7 248 0 0,-1-1-1 0 0,-1 0 1 0 0,0-2 0 0 0,0 0-1 0 0,-1-1 1 0 0,-1-1 0 0 0,20-20-1 0 0,-29 26-106 0 0,0 0 0 0 0,-1-1 0 0 0,0 0 0 0 0,0-1 0 0 0,-1 1-1 0 0,-1-1 1 0 0,1-1 0 0 0,-2 1 0 0 0,1-1 0 0 0,-1 1 0 0 0,-1-1-1 0 0,0 0 1 0 0,-1-1 0 0 0,0 1 0 0 0,1-20 0 0 0,-3 28 23 0 0,0-2-133 0 0,8 13-16 0 0,-4-2 0 0 0,1-1 0 0 0,-1 0 0 0 0,1 0 0 0 0,0 0 0 0 0,0 0 0 0 0,7 3 0 0 0,-9-6 0 0 0,-1 0 0 0 0,1 0 0 0 0,0-1 0 0 0,0 1 0 0 0,0-1 0 0 0,0 0 0 0 0,5 2 0 0 0,16 3 0 0 0,-13-1 0 0 0,-1 3 0 0 0,-9-5 0 0 0,1 0 0 0 0,-1 0 0 0 0,0 0 0 0 0,0 0 0 0 0,0 0 0 0 0,0 0 0 0 0,-1 0 0 0 0,1 0 0 0 0,-1 1 0 0 0,1-1 0 0 0,-1 0 0 0 0,-1 6 0 0 0,1-6 0 0 0,-2 10 0 0 0,-4 3-330 0 0,-1-1 0 0 0,0 0-1 0 0,-2 0 1 0 0,1-1 0 0 0,-19 23 0 0 0,24-33 319 0 0,-13 16 11 0 0,16-20 0 0 0,0 0 0 0 0,0 0 0 0 0,-1 1 0 0 0,1-1 0 0 0,0 0 0 0 0,0 0 0 0 0,0 0 0 0 0,0 1 0 0 0,0-1 0 0 0,-1 0 0 0 0,1 0 0 0 0,0 1 0 0 0,0-1 0 0 0,0 0 0 0 0,0 0 0 0 0,0 1 0 0 0,0-1 0 0 0,0 0 0 0 0,0 0 0 0 0,0 1 0 0 0,0-1 0 0 0,0 0 0 0 0,0 0 0 0 0,0 1 0 0 0,0-1 0 0 0,0 0 0 0 0,0 0 0 0 0,0 1 0 0 0,0-1 0 0 0,3 0 3 0 0,-1 0 0 0 0,0-1 1 0 0,0 1-1 0 0,0-1 0 0 0,0 0 0 0 0,0 0 0 0 0,0 0 1 0 0,0 0-1 0 0,0 0 0 0 0,2-2 0 0 0,24-16-178 0 0,-2-8-2977 0 0,0-2 1 0 0,34-49-1 0 0,-58 75 2986 0 0,19-23-1881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2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255 435 17503 0 0,'0'0'399'0'0,"-1"-2"60"0"0,-4-38 587 0 0,4 38-1011 0 0,1-1-1 0 0,-1 1 1 0 0,1 0 0 0 0,0 0-1 0 0,0-1 1 0 0,0 1 0 0 0,0 0-1 0 0,0-1 1 0 0,1 1-1 0 0,-1 0 1 0 0,1 0 0 0 0,0-4-1 0 0,2-1 398 0 0,-3 7-252 0 0,0-1 1 0 0,1 0 0 0 0,-1 0-1 0 0,0 0 1 0 0,0 0 0 0 0,0 0-1 0 0,0 1 1 0 0,0-1 0 0 0,0 0 0 0 0,0 0-1 0 0,0 0 1 0 0,0 0 0 0 0,0 0-1 0 0,-1 0 1 0 0,1 1 0 0 0,0-1 0 0 0,0 0-1 0 0,-1 0 1 0 0,1 0 0 0 0,-1 1-1 0 0,1-1 1 0 0,-1 0 0 0 0,1 0-1 0 0,-1 1 1 0 0,1-1 0 0 0,-1 0 0 0 0,0 1-1 0 0,0-2 1 0 0,-1 2-89 0 0,1 0 0 0 0,-1-1 0 0 0,1 1 0 0 0,-1 0-1 0 0,1 0 1 0 0,-1 0 0 0 0,1-1 0 0 0,-1 2 0 0 0,0-1 0 0 0,1 0 0 0 0,-1 0 0 0 0,1 0-1 0 0,-1 1 1 0 0,1-1 0 0 0,-3 2 0 0 0,-4 1-53 0 0,0 0-1 0 0,0 1 0 0 0,0 0 1 0 0,0 1-1 0 0,1 0 1 0 0,0 0-1 0 0,0 0 0 0 0,0 1 1 0 0,-10 11-1 0 0,-1 5 70 0 0,-27 41-1 0 0,25-33-90 0 0,14-21-197 0 0,-1 0 1 0 0,2 1-1 0 0,-1-1 1 0 0,1 1-1 0 0,1 1 0 0 0,0-1 1 0 0,0 1-1 0 0,1-1 0 0 0,0 1 1 0 0,-1 12-1 0 0,5-8 164 0 0,5-3 16 0 0,-5-11-16 0 0,1 0-1 0 0,-1 0 0 0 0,0 0 1 0 0,1 0-1 0 0,-1 0 0 0 0,1 0 1 0 0,-1-1-1 0 0,1 1 1 0 0,0 0-1 0 0,-1-1 0 0 0,1 1 1 0 0,-1-1-1 0 0,1 0 1 0 0,0 1-1 0 0,3-1 0 0 0,-2 0-68 0 0,1-1-1 0 0,0 1 0 0 0,-1-1 1 0 0,1 1-1 0 0,0-1 0 0 0,6-3 1 0 0,2-1-170 0 0,-1-1 1 0 0,0 0 0 0 0,13-10-1 0 0,12-9 498 0 0,-1-3 0 0 0,-1 0 0 0 0,31-36 0 0 0,-47 45-58 0 0,-2 0 0 0 0,-1-2 1 0 0,0 0-1 0 0,-2 0 1 0 0,0-1-1 0 0,17-43 1 0 0,14-64 1756 0 0,-38 108-1599 0 0,-2-1-1 0 0,0 0 0 0 0,-1 0 0 0 0,0-25 0 0 0,-4 27-134 0 0,-1 18 27 0 0,2 2-200 0 0,0-1 1 0 0,0 1 0 0 0,0 0 0 0 0,0-1 0 0 0,0 1-1 0 0,-1 0 1 0 0,1 0 0 0 0,0-1 0 0 0,0 1-1 0 0,0 0 1 0 0,-1 0 0 0 0,1 0 0 0 0,0-1 0 0 0,0 1-1 0 0,-1 0 1 0 0,1 0 0 0 0,0 0 0 0 0,0 0-1 0 0,-1-1 1 0 0,1 1 0 0 0,0 0 0 0 0,-1 0 0 0 0,1 0-1 0 0,0 0 1 0 0,0 0 0 0 0,-1 0 0 0 0,1 0-1 0 0,0 0 1 0 0,-1 0 0 0 0,1 0 0 0 0,0 0 0 0 0,-1 0-1 0 0,1 0 1 0 0,0 0 0 0 0,0 0 0 0 0,-1 0-1 0 0,1 1 1 0 0,-10 3 212 0 0,10-4-266 0 0,-5 4 20 0 0,-1 0-1 0 0,2 0 1 0 0,-1 1-1 0 0,0 0 1 0 0,1 0-1 0 0,0 0 1 0 0,0 0-1 0 0,1 1 1 0 0,-1-1-1 0 0,1 1 1 0 0,-4 10-1 0 0,-7 11-3 0 0,-120 258-1671 0 0,114-239 1519 0 0,14-33 139 0 0,1 1 0 0 0,0 0 0 0 0,1 0 0 0 0,0 0 0 0 0,1 1 0 0 0,1 0 0 0 0,0-1 0 0 0,1 1 0 0 0,0 0 0 0 0,3 20 0 0 0,-2-33-26 0 0,0 1 0 0 0,1-1 0 0 0,-1 1 0 0 0,1-1 0 0 0,0 1 0 0 0,0-1 0 0 0,0 1 0 0 0,0-1 0 0 0,0 0 0 0 0,0 1 0 0 0,1-1 1 0 0,-1 0-1 0 0,1 0 0 0 0,-1 0 0 0 0,1 0 0 0 0,0 0 0 0 0,0 0 0 0 0,0-1 0 0 0,0 1 0 0 0,0-1 0 0 0,0 1 0 0 0,0-1 0 0 0,1 0 0 0 0,1 1 0 0 0,0 0-27 0 0,1-1 0 0 0,-1 0-1 0 0,0-1 1 0 0,0 1 0 0 0,1-1-1 0 0,-1 0 1 0 0,0 0 0 0 0,1 0 0 0 0,-1 0-1 0 0,0-1 1 0 0,0 0 0 0 0,0 0 0 0 0,1 0-1 0 0,3-2 1 0 0,9-4 73 0 0,0-1 1 0 0,-1-1-1 0 0,0 0 0 0 0,0-1 1 0 0,-1-1-1 0 0,0 0 0 0 0,-1-1 1 0 0,-1-1-1 0 0,0 0 0 0 0,0-1 1 0 0,14-21-1 0 0,-10 3 1049 0 0,-9 17-196 0 0,-15 26-856 0 0,1 1 0 0 0,1 0 0 0 0,0 0 0 0 0,1 0 0 0 0,0 1 0 0 0,1 0 0 0 0,-2 15 0 0 0,5-26-2 0 0,0 1 0 0 0,-1-1 1 0 0,1 0-1 0 0,0 1 0 0 0,0-1 0 0 0,0 0 0 0 0,1 1 0 0 0,-1-1 1 0 0,0 0-1 0 0,1 1 0 0 0,0-1 0 0 0,1 3 0 0 0,0 0-66 0 0,-2-3-2 0 0,1 0 1 0 0,-1-1-1 0 0,1 1 1 0 0,0-1-1 0 0,-1 1 0 0 0,1-1 1 0 0,0 1-1 0 0,0-1 0 0 0,0 1 1 0 0,0-1-1 0 0,0 0 1 0 0,0 0-1 0 0,1 1 0 0 0,-1-1 1 0 0,0 0-1 0 0,1 0 1 0 0,-1 0-1 0 0,1 0 0 0 0,-1 0 1 0 0,1-1-1 0 0,-1 1 0 0 0,1 0 1 0 0,-1-1-1 0 0,1 1 1 0 0,0-1-1 0 0,-1 0 0 0 0,1 1 1 0 0,0-1-1 0 0,-1 0 1 0 0,1 0-1 0 0,0 0 0 0 0,0 0 1 0 0,-1 0-1 0 0,1-1 0 0 0,2 0 1 0 0,2 0-213 0 0,-1 0-1 0 0,1-1 1 0 0,-1 1 0 0 0,0-1 0 0 0,0-1 0 0 0,0 1 0 0 0,0-1-1 0 0,0 0 1 0 0,7-5 0 0 0,27-28-2717 0 0,-17 14 1462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2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23039 0 0,'-14'3'512'0'0,"4"0"96"0"0,10-3 32 0 0,0 0 0 0 0,0 0-512 0 0,0 0-128 0 0,0 0 0 0 0,0 0 0 0 0,0 0 432 0 0,0 0 64 0 0,0 0 16 0 0,0 0 0 0 0,0 0-824 0 0,0 0-160 0 0,0 0-32 0 0,13-5-6560 0 0,-13 5-1312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13823 0 0,'0'0'315'0'0,"3"0"45"0"0,11 2 21 0 0,-10-1-49 0 0,-3 1-220 0 0,1 0 103 0 0,0 1 0 0 0,0 0 0 0 0,0 1 0 0 0,-1-1 0 0 0,1 0 0 0 0,-1 0 0 0 0,0 1 0 0 0,0-1 0 0 0,1 5-1 0 0,3 36 2734 0 0,-2-6-1097 0 0,1-12-1443 0 0,-1 0 0 0 0,0 39 0 0 0,-2 75 1056 0 0,-4-81-1312 0 0,-2 0 0 0 0,-3 0 0 0 0,-20 75 0 0 0,26-129-152 0 0,-22 72 0 0 0,20-67 0 0 0,-1 0 0 0 0,1 0 0 0 0,-2-1 0 0 0,1 0 0 0 0,-10 12 0 0 0,-32 32 0 0 0,45-50 0 0 0,-9 9 0 0 0,6-9-201 0 0,4-2-850 0 0,1-1-385 0 0,0 0-78 0 0,0 0-20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2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21191 0 0,'0'0'480'0'0,"0"0"67"0"0,0 0 31 0 0,0 0-56 0 0,-1-1-341 0 0,-6-6-89 0 0,7 7-70 0 0,0 0 0 0 0,0-1-1 0 0,0 1 1 0 0,0 0 0 0 0,0 0-1 0 0,0-1 1 0 0,0 1 0 0 0,0 0 0 0 0,0-1-1 0 0,0 1 1 0 0,0 0 0 0 0,0-1-1 0 0,0 1 1 0 0,0 0 0 0 0,1 0 0 0 0,-1-1-1 0 0,0 1 1 0 0,0 0 0 0 0,0-1 0 0 0,0 1-1 0 0,1 0 1 0 0,-1 0 0 0 0,0 0-1 0 0,0-1 1 0 0,0 1 0 0 0,1 0 0 0 0,-1 0-1 0 0,0 0 1 0 0,0-1 0 0 0,1 1-1 0 0,-1 0 1 0 0,0 0 0 0 0,0 0 0 0 0,1 0-1 0 0,-1 0 1 0 0,0-1 0 0 0,1 1-1 0 0,2 9-5908 0 0,-2-7-2075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2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41 5063 0 0,'0'0'390'0'0,"0"0"55"0"0,0 0 1163 0 0,0 0 537 0 0,0 0 109 0 0,0 0-172 0 0,0 0-788 0 0,0 0-352 0 0,0 0-70 0 0,0 0-52 0 0,10-8 1430 0 0,-5 3-1810 0 0,-4 3-31 0 0,-1 2-8 0 0,0 0-22 0 0,0 0-90 0 0,2-1-38 0 0,12-11 411 0 0,-12 11-491 0 0,15-11 1581 0 0,-90 55-850 0 0,16-9-564 0 0,18-12-135 0 0,5-5-149 0 0,1 2 0 0 0,1 1 0 0 0,0 2-1 0 0,-29 26 1 0 0,16-7-66 0 0,44-40-47 0 0,1-1-10 0 0,0 0-14 0 0,14 4 2 0 0,12-3 69 0 0,65 9-48 0 0,-85-9 59 0 0,1 1 1 0 0,-1 0-1 0 0,1 1 0 0 0,-1-1 0 0 0,0 1 1 0 0,0 0-1 0 0,0 1 0 0 0,0 0 0 0 0,0 0 0 0 0,-1 0 1 0 0,0 0-1 0 0,0 1 0 0 0,6 7 0 0 0,-8-9-18 0 0,0 1 0 0 0,0 0-1 0 0,-1 0 1 0 0,0 0 0 0 0,1 1-1 0 0,-1-1 1 0 0,-1 1 0 0 0,1-1-1 0 0,-1 1 1 0 0,0 0 0 0 0,0-1-1 0 0,0 1 1 0 0,0 0 0 0 0,-1 5-1 0 0,0 0-84 0 0,0 0-1 0 0,-1-1 1 0 0,0 1-1 0 0,-1-1 1 0 0,0 1 0 0 0,-3 9-1 0 0,1-8 76 0 0,0-1 1 0 0,-1-1-1 0 0,0 1 0 0 0,0-1 1 0 0,-1 0-1 0 0,-1 0 0 0 0,1 0 0 0 0,-1-1 1 0 0,-1 0-1 0 0,1 0 0 0 0,-1-1 1 0 0,-1 0-1 0 0,1-1 0 0 0,-1 0 1 0 0,0 0-1 0 0,-13 5 0 0 0,0-2 172 0 0,18-7-75 0 0,1 0 0 0 0,-1-1 1 0 0,1 0-1 0 0,-1 1 0 0 0,1-1 0 0 0,-1-1 0 0 0,0 1 0 0 0,0-1 0 0 0,-5 1 0 0 0,7-2 34 0 0,0 1 1 0 0,0 0-1 0 0,0-1 0 0 0,0 0 1 0 0,0 0-1 0 0,0 1 0 0 0,0-1 1 0 0,0 0-1 0 0,0-1 1 0 0,1 1-1 0 0,-1 0 0 0 0,0 0 1 0 0,0-1-1 0 0,1 1 0 0 0,-1-1 1 0 0,1 0-1 0 0,0 1 0 0 0,-1-1 1 0 0,-1-3-1 0 0,1 1 14 0 0,-1 0 0 0 0,1 0 0 0 0,0 0 0 0 0,0 0 0 0 0,1-1 0 0 0,-1 1 0 0 0,-1-8 0 0 0,2 4 55 0 0,-1-17 206 0 0,2 24-394 0 0,0 0 1 0 0,0 1-1 0 0,1-1 1 0 0,-1 1 0 0 0,0-1-1 0 0,1 0 1 0 0,-1 1-1 0 0,0-1 1 0 0,1 1-1 0 0,-1-1 1 0 0,0 1 0 0 0,1-1-1 0 0,-1 1 1 0 0,1-1-1 0 0,-1 1 1 0 0,1 0-1 0 0,-1-1 1 0 0,1 1 0 0 0,0-1-1 0 0,-1 1 1 0 0,1 0-1 0 0,-1 0 1 0 0,1-1-1 0 0,1 1 1 0 0,17-5-2252 0 0,-15 4 1907 0 0,10-5-1485 0 0,2-2-383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64 8287 0 0,'0'0'382'0'0,"0"0"-8"0"0,0-2-240 0 0,11-38 1892 0 0,-11 38-1160 0 0,1 0 124 0 0,0-3-1873 0 0,2-4 5916 0 0,-2 5 197 0 0,-2 13-3707 0 0,-20 125 315 0 0,-6 29-3455 0 0,8-47 774 0 0,14-79-362 0 0,5-36 1097 0 0,0-1 1 0 0,0 1-1 0 0,0 0 0 0 0,0-1 0 0 0,0 1 0 0 0,0 0 0 0 0,0-1 1 0 0,0 1-1 0 0,0 0 0 0 0,0-1 0 0 0,1 1 0 0 0,-1 0 0 0 0,0-1 1 0 0,0 1-1 0 0,1 0 0 0 0,-1-1 0 0 0,0 1 0 0 0,1-1 1 0 0,-1 1-1 0 0,0-1 0 0 0,1 1 0 0 0,0 0 0 0 0,0-1 23 0 0,-1 0-1 0 0,1 1 1 0 0,0-1-1 0 0,0 0 1 0 0,0 0-1 0 0,0 0 0 0 0,0 0 1 0 0,0 0-1 0 0,0 0 1 0 0,0 0-1 0 0,-1-1 1 0 0,1 1-1 0 0,0 0 1 0 0,0 0-1 0 0,0-1 1 0 0,0 1-1 0 0,-1-1 1 0 0,1 1-1 0 0,0 0 0 0 0,0-1 1 0 0,-1 1-1 0 0,1-1 1 0 0,0 0-1 0 0,0 1 1 0 0,0-2-1 0 0,22-26-1354 0 0,-22 26 792 0 0,-1 2-572 0 0,1-3-253 0 0,1-10-51 0 0,-2 10-11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3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40 10135 0 0,'-6'4'326'0'0,"0"0"0"0"0,1 0 0 0 0,-1 0-1 0 0,1 1 1 0 0,0-1 0 0 0,1 1 0 0 0,-1 0 0 0 0,-7 12-1 0 0,12-16 689 0 0,0-1-61 0 0,0 0-288 0 0,0 0-121 0 0,0 0-28 0 0,0 0 66 0 0,0 0 288 0 0,0 0 122 0 0,21 0 1648 0 0,-4-5-2223 0 0,0-1 0 0 0,0 0 0 0 0,-1-1 0 0 0,21-11 0 0 0,-16 7 395 0 0,33-12-1 0 0,-44 21-846 0 0,0 0-1 0 0,0 0 1 0 0,0 1-1 0 0,0 1 1 0 0,0 0 0 0 0,14 1-1 0 0,1 0-4193 0 0,-19-3 1702 0 0,8-7-29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3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30 148 11975 0 0,'0'0'267'0'0,"0"0"42"0"0,0 0 17 0 0,1-14 84 0 0,0 4 694 0 0,0 1 0 0 0,1-1 0 0 0,0 1 0 0 0,7-17 0 0 0,-9 25-592 0 0,0 1 0 0 0,0 0 0 0 0,0-6 448 0 0,-3 9 820 0 0,-3 9 704 0 0,-3 13-2484 0 0,2 1 0 0 0,0 0 0 0 0,2 0 0 0 0,1 1 0 0 0,0 35 0 0 0,4-54-277 0 0,2 0 1 0 0,-1 0-1 0 0,1 0 0 0 0,4 10 0 0 0,-3-15-166 0 0,0-2 433 0 0,0 0-1 0 0,0 0 0 0 0,0 0 1 0 0,1 0-1 0 0,-1 0 0 0 0,0-1 1 0 0,0 0-1 0 0,1 1 1 0 0,-1-1-1 0 0,0 0 0 0 0,1-1 1 0 0,-1 1-1 0 0,0 0 0 0 0,0-1 1 0 0,1 0-1 0 0,3-1 0 0 0,-3-1 15 0 0,1 1 0 0 0,-1-1 0 0 0,0 0-1 0 0,1-1 1 0 0,-1 1 0 0 0,-1-1 0 0 0,5-4 0 0 0,5-5-19 0 0,65-72 15 0 0,-71 77 0 0 0,65-81 1827 0 0,-39 40-1590 0 0,-32 48 134 0 0,1-6 547 0 0,-2 18-231 0 0,-4 16-687 0 0,1 0 0 0 0,1 1 0 0 0,3 46 0 0 0,5 15-1767 0 0,-3 2 1 0 0,-15 140-1 0 0,9-209 388 0 0,0-1-1 0 0,-1 1 1 0 0,-2 0-1 0 0,-12 32 1 0 0,17-51 1036 0 0,0 0 1 0 0,-1 0-1 0 0,1 0 0 0 0,-1-1 1 0 0,1 1-1 0 0,-1 0 0 0 0,0-1 1 0 0,0 0-1 0 0,0 1 0 0 0,-4 2 1 0 0,3-3 303 0 0,1 0 0 0 0,-1 0 1 0 0,0 0-1 0 0,0 0 0 0 0,0-1 1 0 0,0 0-1 0 0,-3 2 0 0 0,2-2 11 0 0,2 0 74 0 0,0 0-1 0 0,0-1 1 0 0,-1 1 0 0 0,1-1-1 0 0,0 1 1 0 0,0-1-1 0 0,0 0 1 0 0,0 0-1 0 0,0 0 1 0 0,-4 0-1 0 0,-2 0 308 0 0,5 0-112 0 0,-1 0 1 0 0,1 0-1 0 0,0 0 1 0 0,0-1-1 0 0,-1 1 1 0 0,1-1-1 0 0,0 0 1 0 0,0 1-1 0 0,0-2 1 0 0,0 1-1 0 0,0 0 1 0 0,0-1-1 0 0,0 1 1 0 0,0-1-1 0 0,0 0 1 0 0,-3-3-1 0 0,-3-3 523 0 0,0 1 1 0 0,1-2-1 0 0,-10-12 0 0 0,15 18-532 0 0,1 0 0 0 0,0 0 0 0 0,0 0 0 0 0,0 0 0 0 0,0-1-1 0 0,0 1 1 0 0,1-1 0 0 0,-1 1 0 0 0,1-1 0 0 0,0 1 0 0 0,0-1 0 0 0,0 0-1 0 0,0-5 1 0 0,2 5-169 0 0,-1-1 0 0 0,1 1 0 0 0,0-1 0 0 0,0 1 1 0 0,0 0-1 0 0,1 0 0 0 0,-1 0 0 0 0,1 0 0 0 0,0 0 0 0 0,1 0 0 0 0,-1 0 0 0 0,0 0 0 0 0,1 1 0 0 0,5-6 0 0 0,9-9-63 0 0,22-18 0 0 0,11-11 0 0 0,62-75 0 0 0,2 4 1440 0 0,-97 100-1145 0 0,105-117 90 0 0,-22 0 1663 0 0,-99 133-1677 0 0,-1 2 117 0 0,0 0 21 0 0,0 0-66 0 0,-8 11-278 0 0,5-8-165 0 0,1 1 0 0 0,-4 12 0 0 0,5-4 0 0 0,6 1 0 0 0,6-4 0 0 0,-8-7 0 0 0,0 1 0 0 0,0-2 0 0 0,0 1 0 0 0,1 0 0 0 0,5 1 0 0 0,9 2 0 0 0,-13-7 0 0 0,-1 1 0 0 0,-3 0 0 0 0,12-1 0 0 0,0 0 0 0 0,-1-2 0 0 0,1 0 0 0 0,23-10 0 0 0,-24 10 0 0 0,-3 5 0 0 0,-1 7 0 0 0,-8-4 0 0 0,1-1 0 0 0,0 0 0 0 0,-1 0 0 0 0,0 0 0 0 0,1 0 0 0 0,-1 1 0 0 0,-1-1 0 0 0,1 0 0 0 0,-1 6 0 0 0,-9 33 0 0 0,5-27 0 0 0,0 3-361 0 0,-11 25 0 0 0,9-24 44 0 0,0 0-1 0 0,1 1 1 0 0,-5 28-1 0 0,9-37 246 0 0,2-9-299 0 0,2-2-117 0 0,0 0 402 0 0,0 0 0 0 0,0-1 0 0 0,0 1 0 0 0,-1 0 0 0 0,1-1-1 0 0,0 0 1 0 0,0 1 0 0 0,-1-1 0 0 0,1 0 0 0 0,0 0 0 0 0,-1 0-1 0 0,1 0 1 0 0,-1 0 0 0 0,1 0 0 0 0,1-2 0 0 0,21-25-1991 0 0,-15 16 202 0 0,5-7-5976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3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11975 0 0,'0'0'267'0'0,"2"-1"42"0"0,3-2-227 0 0,-1 0-1 0 0,0-1 0 0 0,0 0 1 0 0,0 0-1 0 0,-1 0 0 0 0,1 0 1 0 0,-1-1-1 0 0,3-5 0 0 0,10-12 782 0 0,25-30 3038 0 0,40-63 0 0 0,-64 86-2891 0 0,0-1 1 0 0,-2 0-1 0 0,-2-2 0 0 0,10-32 0 0 0,-22 61-566 0 0,-1 2-289 0 0,-1-5-138 0 0,-4 13-17 0 0,2 4 0 0 0,0 1 0 0 0,0-1 0 0 0,1 1 0 0 0,1 0 0 0 0,0 0 0 0 0,1 15 0 0 0,0-8 0 0 0,-1 20 0 0 0,-2-1 0 0 0,-2 1 0 0 0,-1-1 0 0 0,-20 65 0 0 0,11-56-453 0 0,-21 55-1070 0 0,6-52 1064 0 0,22-39-1130 0 0,5-6 1573 0 0,4-13 16 0 0,2-3 0 0 0,4-5 0 0 0,-3 13 0 0 0,0 1 0 0 0,31-38 22 0 0,41-40 1783 0 0,-19 27-1640 0 0,72-70 1275 0 0,-127 121-997 0 0,-1 1-294 0 0,-1 1-149 0 0,0 0 1 0 0,0 0-1 0 0,0 0 0 0 0,0 0 0 0 0,0 0 1 0 0,0 0-1 0 0,0 0 0 0 0,0 0 0 0 0,0-1 0 0 0,0 1 1 0 0,0 0-1 0 0,0 0 0 0 0,0 0 0 0 0,1 0 1 0 0,-1 0-1 0 0,0 0 0 0 0,0 0 0 0 0,0 0 1 0 0,0 0-1 0 0,0 0 0 0 0,0 0 0 0 0,0 0 1 0 0,0 0-1 0 0,0 0 0 0 0,0 0 0 0 0,0 0 1 0 0,0 0-1 0 0,0 0 0 0 0,0 0 0 0 0,0 0 0 0 0,1 0 1 0 0,-1 0-1 0 0,0 0 0 0 0,0 0 0 0 0,0 0 1 0 0,0 0-1 0 0,0 0 0 0 0,0 0 0 0 0,0 0 1 0 0,0 0-1 0 0,0 0 0 0 0,0 0 0 0 0,0 0 1 0 0,0 0-1 0 0,0 0 0 0 0,0 0 0 0 0,1 0 1 0 0,-1 0-1 0 0,0 0 0 0 0,0 0 0 0 0,0 0 0 0 0,0 0 1 0 0,0 0-1 0 0,0 0 0 0 0,0 1 0 0 0,0-1 1 0 0,0 0-1 0 0,0 0 0 0 0,0 0 0 0 0,0 0 1 0 0,0 0-1 0 0,0 0 0 0 0,0 0 0 0 0,0 0 1 0 0,0 0-1 0 0,0 0 0 0 0,0 8 4 0 0,-5 9-8 0 0,0-2-191 0 0,-2-1 0 0 0,0 0-1 0 0,0 0 1 0 0,-15 19 0 0 0,-42 46-805 0 0,59-73 985 0 0,2-3 15 0 0,0 0 0 0 0,1-1 0 0 0,-1 1-1 0 0,0-1 1 0 0,-1 1 0 0 0,-4 2 0 0 0,-4 2 0 0 0,13-7 0 0 0,-1 0 0 0 0,0 0 0 0 0,0-1 0 0 0,0 1 0 0 0,0 0 0 0 0,0 0 0 0 0,0 0 0 0 0,0-1 0 0 0,0 1 0 0 0,0 0 0 0 0,0 0 0 0 0,0-1 0 0 0,0 1 0 0 0,0 0 0 0 0,0 0 0 0 0,0-1 0 0 0,0 1 0 0 0,0 0 0 0 0,0 0 0 0 0,0-1 0 0 0,0 1 0 0 0,0 0 0 0 0,0 0 0 0 0,-1 0 0 0 0,1-1 0 0 0,0 1 0 0 0,0 0 0 0 0,0 0 0 0 0,0 0 0 0 0,0-1 0 0 0,-1 1 0 0 0,1 0 0 0 0,0 0 0 0 0,0 0 0 0 0,0 0 0 0 0,-1 0 0 0 0,1-1 0 0 0,0 1 0 0 0,0 0 0 0 0,-1 0 0 0 0,1 0 0 0 0,0 0 0 0 0,0 0 0 0 0,0 0 0 0 0,-1 0 0 0 0,1 0 0 0 0,0 0 0 0 0,0 0 0 0 0,-1 0 0 0 0,1 0 0 0 0,0 0 0 0 0,0 0 0 0 0,-1 0 0 0 0,1 0 0 0 0,0 0 0 0 0,0 0 0 0 0,-1 0 0 0 0,1 0 0 0 0,0 1 0 0 0,0-1 0 0 0,0 0 0 0 0,-1 0 0 0 0,1 0 0 0 0,0 0 0 0 0,0 0 0 0 0,0 1 0 0 0,-1-1 0 0 0,1 0 0 0 0,0 1 0 0 0,0-6 0 0 0,1 1 0 0 0,-1 0 0 0 0,1 0 0 0 0,0 1 0 0 0,1-1 0 0 0,2-7 0 0 0,0 3 0 0 0,1 1 0 0 0,-1-1 0 0 0,11-11 0 0 0,-7 10 0 0 0,1 3 0 0 0,-9 6 0 0 0,1 0 0 0 0,0 0 0 0 0,-1 1 0 0 0,1-1 0 0 0,-1 0 0 0 0,1 0 0 0 0,0 0 0 0 0,-1 1 0 0 0,1-1 0 0 0,-1 0 0 0 0,1 0 0 0 0,-1 1 0 0 0,1-1 0 0 0,-1 1 0 0 0,1-1 0 0 0,0 1 0 0 0,2 1 0 0 0,0 2 0 0 0,5 14 0 0 0,-4-8 0 0 0,-1 0 0 0 0,0 0 0 0 0,1 15 0 0 0,-3-15 0 0 0,1-1 0 0 0,0 0 0 0 0,0 0 0 0 0,1 0 0 0 0,0 0 0 0 0,1 0 0 0 0,0-1 0 0 0,0 1 0 0 0,10 13 0 0 0,-12-20 0 0 0,-1 1 0 0 0,1-1 0 0 0,0 0 0 0 0,-1 0 0 0 0,1 0 0 0 0,0-1 0 0 0,0 1 0 0 0,0 0 0 0 0,1-1 0 0 0,-1 1 0 0 0,0-1 0 0 0,4 2 0 0 0,-3-2 0 0 0,-1-1 0 0 0,0 0 0 0 0,0 1 0 0 0,0-1 0 0 0,0 0 0 0 0,0 0 0 0 0,0 0 0 0 0,0-1 0 0 0,0 1 0 0 0,0 0 0 0 0,0-1 0 0 0,0 0 0 0 0,0 1 0 0 0,0-1 0 0 0,0 0 0 0 0,0 0 0 0 0,1-1 0 0 0,39-23 399 0 0,-1-2-1 0 0,-1-1 0 0 0,-2-2 1 0 0,55-57-1 0 0,-85 80-398 0 0,-1-1 0 0 0,-1 0 0 0 0,0-1 0 0 0,11-18 0 0 0,-15 24 144 0 0,0-1 0 0 0,-1 1 0 0 0,1-1 0 0 0,1-7 0 0 0,-3-2 903 0 0,-1 10-931 0 0,1 2-112 0 0,0 1 0 0 0,0 0 0 0 0,0-1 1 0 0,0 1-1 0 0,0-1 0 0 0,0 1 1 0 0,0-1-1 0 0,0 1 0 0 0,0-1 0 0 0,0 1 1 0 0,0 0-1 0 0,-1-1 0 0 0,1 1 0 0 0,0-1 1 0 0,0 1-1 0 0,0-1 0 0 0,-1 1 0 0 0,1 0 1 0 0,0-1-1 0 0,0 1 0 0 0,-1 0 0 0 0,1-1 1 0 0,0 1-1 0 0,-1 0 0 0 0,1-1 1 0 0,-1 1-1 0 0,1 0 0 0 0,0 0 0 0 0,-1-1 1 0 0,1 1-1 0 0,-1 0 0 0 0,1 0 0 0 0,0 0 1 0 0,-1 0-1 0 0,1 0 0 0 0,-1 0 0 0 0,1-1 1 0 0,-1 1-1 0 0,0 0-5 0 0,0 0 1 0 0,-2-2 0 0 0,-10 4 0 0 0,9 0 0 0 0,1 0 0 0 0,-1 0 0 0 0,1 1 0 0 0,-1-1 0 0 0,1 0 0 0 0,0 1 0 0 0,0 0 0 0 0,0 0 0 0 0,0 0 0 0 0,1 0 0 0 0,-1 0 0 0 0,-2 6 0 0 0,-4 6 0 0 0,-9 24 0 0 0,14-31-139 0 0,1 0-1 0 0,0 0 1 0 0,0 0-1 0 0,1 1 1 0 0,1-1-1 0 0,-2 11 1 0 0,3-14 68 0 0,0-1-1 0 0,0 1 1 0 0,1 0-1 0 0,-1-1 1 0 0,1 1-1 0 0,0-1 1 0 0,0 1 0 0 0,1-1-1 0 0,-1 0 1 0 0,1 1-1 0 0,0-1 1 0 0,0 0 0 0 0,5 7-1 0 0,-6-9 71 0 0,0-1 0 0 0,0 1 0 0 0,0-1 0 0 0,0 1 1 0 0,0-1-1 0 0,0 0 0 0 0,0 0 0 0 0,1 1 0 0 0,-1-1 0 0 0,1 0 0 0 0,-1 0 0 0 0,1 0 0 0 0,-1 0 0 0 0,1 0 0 0 0,-1-1 0 0 0,1 1 1 0 0,0 0-1 0 0,1 0 0 0 0,2 0 2 0 0,10 2-1 0 0,-9-3 0 0 0,0 0 0 0 0,0 0 0 0 0,0-1 0 0 0,0 0 0 0 0,0 0 0 0 0,-1-1 0 0 0,1 1 0 0 0,0-1 0 0 0,-1-1 0 0 0,1 1 0 0 0,-1-1 0 0 0,0 0 0 0 0,1 0 0 0 0,-1 0 0 0 0,5-5 0 0 0,6-6 0 0 0,-1-1 0 0 0,-1-1 0 0 0,13-17 0 0 0,9-9 0 0 0,-17 17 610 0 0,-13 17-380 0 0,-1 1 1 0 0,1 0-1 0 0,0 1 0 0 0,0-1 1 0 0,9-6-1 0 0,-6 9-230 0 0,-7 4 0 0 0,3 1 0 0 0,9 12 0 0 0,-11-10 2 0 0,-1 0-1 0 0,1 1 1 0 0,0 0 0 0 0,-1 0 0 0 0,0 0-1 0 0,0 0 1 0 0,3 8 0 0 0,13 29-80 0 0,-17-38-60 0 0,0-1 0 0 0,0 1 0 0 0,0 0 0 0 0,0-1 1 0 0,-1 1-1 0 0,1 3 0 0 0,0 1-217 0 0,-1-5-88 0 0,0 0 294 0 0,0-1 148 0 0,0-1 1 0 0,0 0-1 0 0,0 0 0 0 0,0 1 1 0 0,0-1-1 0 0,0 0 0 0 0,0 1 0 0 0,0-1 1 0 0,0 0-1 0 0,0 0 0 0 0,0 1 1 0 0,0-1-1 0 0,0 0 0 0 0,0 1 1 0 0,0-1-1 0 0,0 0 0 0 0,0 0 0 0 0,0 1 1 0 0,1-1-1 0 0,-1 0 0 0 0,0 0 1 0 0,0 1-1 0 0,0-1 0 0 0,0 0 0 0 0,1 0 1 0 0,-1 1-1 0 0,0-1 0 0 0,10-8 4 0 0,-5 2-2 0 0,1 0-1 0 0,0-1 0 0 0,0 0 0 0 0,0 0 0 0 0,-1-1 0 0 0,4-8 0 0 0,-1 3 0 0 0,1 0 0 0 0,1 1 0 0 0,0 0 0 0 0,11-10 0 0 0,-7 8 0 0 0,-9 8 0 0 0,1 1 0 0 0,0 0 0 0 0,0 0 0 0 0,0 0 0 0 0,9-4 0 0 0,-4 4 0 0 0,6 0 180 0 0,-12 5 215 0 0,0 1-94 0 0,3 10 650 0 0,4 5-811 0 0,-11-10-112 0 0,-1-2-31 0 0,2 11-392 0 0,-1 0 0 0 0,0-1-1 0 0,-1 1 1 0 0,-3 23 0 0 0,0-25 379 0 0,1-2-56 0 0,1-9-299 0 0,1-2-117 0 0,0 0-21 0 0,0 0-3 0 0,0 0 0 0 0,2-2-269 0 0,-1 1 0 0 0,1-1 0 0 0,-1 0 1 0 0,1 0-1 0 0,-1 0 0 0 0,0 0 0 0 0,2-3 0 0 0,-2 4-716 0 0,4-9-6023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3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213 342 13471 0 0,'1'-2'620'0'0,"107"-154"6968"0"0,-98 140-6826 0 0,-1 0 0 0 0,-1-1 0 0 0,-1 0 0 0 0,6-20 0 0 0,3-6 337 0 0,-16 41-1037 0 0,1 1-1 0 0,0-1 0 0 0,-1 0 0 0 0,0 0 0 0 0,1 0 0 0 0,-1 1 0 0 0,0-1 0 0 0,0 0 0 0 0,0-3 0 0 0,0 3 224 0 0,0 2-77 0 0,0 0-30 0 0,0 0-9 0 0,0-1 43 0 0,0 0-202 0 0,0 1-1 0 0,0 0 1 0 0,0-1 0 0 0,0 1 0 0 0,0-1 0 0 0,0 1 0 0 0,0 0 0 0 0,0-1 0 0 0,0 1-1 0 0,0-1 1 0 0,0 1 0 0 0,0 0 0 0 0,0-1 0 0 0,0 1 0 0 0,0-1 0 0 0,0 1 0 0 0,0 0-1 0 0,0-1 1 0 0,0 1 0 0 0,0-1 0 0 0,-1 1 0 0 0,1 0 0 0 0,0-1 0 0 0,0 1-1 0 0,-1 0 1 0 0,1-1 0 0 0,0 1 0 0 0,0 0 0 0 0,-1 0 0 0 0,1-1 0 0 0,0 1 0 0 0,-1 0-1 0 0,1 0 1 0 0,0-1 0 0 0,-1 1 0 0 0,1 0 0 0 0,0 0 0 0 0,-1 0 0 0 0,1 0-1 0 0,-1-1 1 0 0,1 1 0 0 0,-1 0 0 0 0,-2 1 70 0 0,0 0-74 0 0,1 0 1 0 0,0 1-1 0 0,-1 0 0 0 0,1 0 1 0 0,0-1-1 0 0,0 1 0 0 0,0 1 1 0 0,1-1-1 0 0,-1 0 0 0 0,0 0 1 0 0,1 1-1 0 0,-1-1 0 0 0,0 4 0 0 0,-2 2 27 0 0,-5 11-35 0 0,1 1 0 0 0,1 0 0 0 0,0 1 0 0 0,2 0 0 0 0,-5 35 0 0 0,-3 13-159 0 0,-7 17-307 0 0,-58 222-2326 0 0,58-244-526 0 0,-3-2-1 0 0,-54 107 0 0 0,66-149 2952 0 0,2-2 122 0 0,-2 0 0 0 0,-17 25 0 0 0,27-43 469 0 0,1 0 0 0 0,0 1 0 0 0,0-1 0 0 0,-1 1 0 0 0,1-1 0 0 0,0 0 0 0 0,0 1 0 0 0,-1-1 0 0 0,1 0 0 0 0,0 1 0 0 0,-1-1 0 0 0,1 0 0 0 0,0 0 0 0 0,-1 1 0 0 0,1-1 0 0 0,-1 0 0 0 0,1 0 1 0 0,-1 0-1 0 0,1 0 0 0 0,0 1 0 0 0,-1-1 0 0 0,0 0 0 0 0,1-9 2651 0 0,4-6-3865 0 0,1 2 1055 0 0,0 1 1 0 0,1 0-1 0 0,1 1 1 0 0,9-15-1 0 0,3-4-58 0 0,-3 1 212 0 0,-1-1 0 0 0,-1 0 1 0 0,-2-1-1 0 0,-1-1 0 0 0,-1 0 0 0 0,7-46 0 0 0,10-59 967 0 0,-16 88-900 0 0,-11 16 736 0 0,0 30-863 0 0,0 3-10 0 0,0 0-3 0 0,0 0 0 0 0,0 0-3 0 0,0 0-11 0 0,0 0-9 0 0,0 0-1 0 0,0 0-5 0 0,0 0-23 0 0,-1-3 44 0 0,0-1-222 0 0,-11 7 1600 0 0,11-3-1511 0 0,-1 1 0 0 0,1-1 0 0 0,-1 1 0 0 0,1-1 0 0 0,-1 1 0 0 0,1 0 0 0 0,0 0 0 0 0,-1 0 0 0 0,1 0 0 0 0,0 0 0 0 0,0 0 0 0 0,0 0 0 0 0,0 0 0 0 0,0 0 0 0 0,0 1 0 0 0,-1 1 0 0 0,-2 2-1 0 0,-2 3-2 0 0,0 2 0 0 0,1 1 0 0 0,4 2 0 0 0,3 0 0 0 0,4 0 0 0 0,-3-10-8 0 0,0 1 0 0 0,0-1 0 0 0,0 0 0 0 0,1-1 0 0 0,-1 1 0 0 0,1-1 0 0 0,0 1 0 0 0,-1-1 0 0 0,1 0 0 0 0,0 0 0 0 0,0-1 0 0 0,0 1 0 0 0,0-1-1 0 0,1 0 1 0 0,-1 0 0 0 0,0-1 0 0 0,1 1 0 0 0,5-1 0 0 0,0 0-10 0 0,-1 0-1 0 0,1-1 1 0 0,0-1-1 0 0,0 0 0 0 0,-1 0 1 0 0,1-1-1 0 0,9-4 1 0 0,7-4-2 0 0,-2-1 0 0 0,1-1 0 0 0,33-25 0 0 0,-21 11-9 0 0,44-43-1 0 0,-68 58 95 0 0,-2 0 1 0 0,1-1-1 0 0,-1 0 0 0 0,-1-1 1 0 0,11-18-1 0 0,-16 16 614 0 0,-7 13-216 0 0,-4 7-361 0 0,-53 65-86 0 0,39-43-133 0 0,17-22 85 0 0,1 0 1 0 0,0 0-1 0 0,0 1 1 0 0,0-1-1 0 0,0 1 1 0 0,1-1-1 0 0,0 1 0 0 0,0 0 1 0 0,-1 7-1 0 0,-3 12-192 0 0,4-18 154 0 0,-5 12-303 0 0,-2 21 1 0 0,7-34 245 0 0,1-1-1 0 0,-1 0 1 0 0,1 0 0 0 0,0 0 0 0 0,0 0 0 0 0,1 0-1 0 0,-1 0 1 0 0,1 0 0 0 0,0 1 0 0 0,0-1 0 0 0,2 5-1 0 0,-2-7-212 0 0,-1-2 20 0 0,0 0 292 0 0,0 0 0 0 0,1 1-1 0 0,-1-1 1 0 0,0 1-1 0 0,1-1 1 0 0,-1 0 0 0 0,0 1-1 0 0,1-1 1 0 0,-1 0-1 0 0,1 1 1 0 0,-1-1 0 0 0,1 0-1 0 0,-1 0 1 0 0,1 1-1 0 0,-1-1 1 0 0,1 0 0 0 0,-1 0-1 0 0,1 0 1 0 0,-1 0-1 0 0,1 0 1 0 0,-1 0 0 0 0,1 1-1 0 0,-1-1 1 0 0,1 0-1 0 0,-1-1 1 0 0,2 1 0 0 0,12 0-126 0 0,-7-1 119 0 0,0-1 0 0 0,0 0 0 0 0,0-1-1 0 0,-1 0 1 0 0,1 0 0 0 0,-1 0-1 0 0,1 0 1 0 0,-1-1 0 0 0,9-8-1 0 0,6-6 73 0 0,22-23-1 0 0,-30 27 66 0 0,-4 6 0 0 0,-2 0 0 0 0,1-1 0 0 0,-1 0-1 0 0,9-15 1 0 0,-14 20-4 0 0,0 0 0 0 0,0 0 0 0 0,0-1 0 0 0,-1 1 0 0 0,0 0 0 0 0,1-1 0 0 0,-2 1 0 0 0,1-1 0 0 0,0 1 0 0 0,-1-1 0 0 0,0 0 0 0 0,0 1 0 0 0,-1-8 0 0 0,0 9-56 0 0,0 0 1 0 0,0 0-1 0 0,0 0 0 0 0,-1 0 1 0 0,1 1-1 0 0,-1-1 0 0 0,0 0 0 0 0,1 1 1 0 0,-1 0-1 0 0,0-1 0 0 0,0 1 1 0 0,-1 0-1 0 0,1 0 0 0 0,0 0 0 0 0,-1 0 1 0 0,1 0-1 0 0,-1 1 0 0 0,0-1 1 0 0,0 1-1 0 0,1 0 0 0 0,-1 0 0 0 0,0 0 1 0 0,0 0-1 0 0,0 0 0 0 0,0 0 1 0 0,0 1-1 0 0,0 0 0 0 0,0-1 0 0 0,0 1 1 0 0,0 1-1 0 0,-1-1 0 0 0,1 0 1 0 0,0 1-1 0 0,-5 1 0 0 0,6-2-58 0 0,0 1-1 0 0,0 0 1 0 0,0 0 0 0 0,1 0-1 0 0,-1 0 1 0 0,0 1 0 0 0,1-1-1 0 0,-1 0 1 0 0,1 1 0 0 0,-1-1-1 0 0,1 1 1 0 0,0 0-1 0 0,-1-1 1 0 0,1 1 0 0 0,0 0-1 0 0,0 0 1 0 0,0 2 0 0 0,-2 0-26 0 0,2-2-65 0 0,1-2-10 0 0,0 0-3 0 0,0 0 0 0 0,2 4-33 0 0,-2-4 142 0 0,0 1 1 0 0,0-1-1 0 0,0 0 1 0 0,0 1-1 0 0,0-1 1 0 0,0 1 0 0 0,1-1-1 0 0,-1 1 1 0 0,0-1-1 0 0,0 1 1 0 0,0-1-1 0 0,1 1 1 0 0,-1-1 0 0 0,0 0-1 0 0,0 1 1 0 0,1-1-1 0 0,-1 1 1 0 0,0-1-1 0 0,1 0 1 0 0,-1 1-1 0 0,0-1 1 0 0,1 0 0 0 0,0 1-1 0 0,4 1 8 0 0,0-1-1 0 0,0 1 1 0 0,0-1-1 0 0,0 0 1 0 0,0 0-1 0 0,0-1 1 0 0,0 1-1 0 0,0-1 1 0 0,6-1-1 0 0,10-1-12 0 0,20-5-1 0 0,-1 0 9 0 0,-38 6 8 0 0,18-1 22 0 0,-1 0 0 0 0,24 0 0 0 0,-37 3-17 0 0,-1-1-1 0 0,1 1 1 0 0,-1 0 0 0 0,1 0 0 0 0,-1 0-1 0 0,0 1 1 0 0,1-1 0 0 0,-1 1 0 0 0,0 1 0 0 0,0-1-1 0 0,0 1 1 0 0,7 5 0 0 0,-10-6-5 0 0,0 0 0 0 0,-1 0 0 0 0,0 0 0 0 0,1 0 0 0 0,-1 0 0 0 0,0 0 0 0 0,0 0 0 0 0,0 0 0 0 0,0 0 0 0 0,0 0 0 0 0,-1 0 0 0 0,1 1 0 0 0,0-1 0 0 0,-1 0 0 0 0,0 1 0 0 0,0-1 0 0 0,0 0 0 0 0,0 1 0 0 0,0-1 0 0 0,0 0 0 0 0,0 1 0 0 0,-1-1 0 0 0,1 0 0 0 0,-1 0 0 0 0,0 1 0 0 0,-1 2 0 0 0,-2 7 0 0 0,-1-1 0 0 0,0 1 0 0 0,-10 14 0 0 0,14-26 0 0 0,-3 8 0 0 0,1-3 0 0 0,-1 0 0 0 0,1 0 0 0 0,-1 0 0 0 0,0-1 0 0 0,-5 5 0 0 0,7-5 20 0 0,-13 12 24 0 0,8-10-33 0 0,5-5 45 0 0,2-1 25 0 0,-1-11 98 0 0,1 3-126 0 0,0 1 1 0 0,1 0 0 0 0,0 0 0 0 0,0 0-1 0 0,1-1 1 0 0,4-11 0 0 0,20-43 427 0 0,-20 50-345 0 0,0-1-33 0 0,0 1 1 0 0,2-1-1 0 0,-1 1 0 0 0,2 0 1 0 0,-1 1-1 0 0,2 0 0 0 0,-1 1 1 0 0,1 0-1 0 0,1 0 0 0 0,0 1 1 0 0,24-16-1 0 0,-27 21-510 0 0,-7 3 426 0 0,0 0 0 0 0,-1 1 1 0 0,1-1-1 0 0,0 1 0 0 0,0-1 0 0 0,0 1 0 0 0,0-1 0 0 0,0 1 1 0 0,0 0-1 0 0,0-1 0 0 0,0 1 0 0 0,0 0 0 0 0,0 0 1 0 0,0 0-1 0 0,0 0 0 0 0,0-1 0 0 0,0 2 0 0 0,0-1 0 0 0,1 0 1 0 0,18 1-4576 0 0,-20-1 3303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3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9647 0 0,'0'0'439'0'0,"0"0"-10"0"0,1-1-274 0 0,0-3 176 0 0,1 1-1 0 0,-1-1 1 0 0,0 1 0 0 0,0-1-1 0 0,0 1 1 0 0,0-6 0 0 0,-1 7 462 0 0,8-22 4471 0 0,-4 18-4844 0 0,-3 4-11 0 0,-1 2-3 0 0,1-1-12 0 0,0-1 28 0 0,1 0 0 0 0,-1 0 0 0 0,1 0 0 0 0,0 0 0 0 0,-1 0 0 0 0,1 1 0 0 0,0-1 0 0 0,0 1 0 0 0,3-2 0 0 0,-4 2-141 0 0,-1 1-22 0 0,0 0-3 0 0,0 0-4 0 0,0 0-17 0 0,0 0-10 0 0,0 0-1 0 0,2 1-7 0 0,0-1-174 0 0,-1 1-1 0 0,1-1 1 0 0,-1 1-1 0 0,1 0 1 0 0,-1 0-1 0 0,1-1 1 0 0,-1 1-1 0 0,0 0 1 0 0,0 0-1 0 0,1 0 1 0 0,-1 0-1 0 0,0 0 1 0 0,0 1-1 0 0,0-1 1 0 0,2 3-1 0 0,9 24 262 0 0,-7-16-241 0 0,31 109 240 0 0,-27-86-270 0 0,-6-22-33 0 0,-1 0 0 0 0,1 23 0 0 0,-1-6 0 0 0,1 16-303 0 0,-5 60 1 0 0,0-29 43 0 0,2-73 187 0 0,1 6-5 0 0,-1-8-15 0 0,0-2 17 0 0,0 0-5 0 0,0 0 9 0 0,0 0-3 0 0,0 0 2 0 0,0 0-16 0 0,0 0-6 0 0,1 0 33 0 0,0-1 0 0 0,-1 0-1 0 0,1 1 1 0 0,-1-1-1 0 0,1 0 1 0 0,-1 0-1 0 0,1 0 1 0 0,-1 1-1 0 0,0-1 1 0 0,1 0-1 0 0,-1 0 1 0 0,0 0-1 0 0,0 0 1 0 0,0 0-1 0 0,1-1 1 0 0,2-17-1802 0 0,-1 0-700 0 0,-1 6-3313 0 0,-1 12-732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3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 10799 0 0,'0'0'496'0'0,"0"0"-13"0"0,-7-1 365 0 0,3 1 3161 0 0,1-1-3680 0 0,0 2-1 0 0,0-1 0 0 0,1 0 1 0 0,-1 1-1 0 0,0-1 1 0 0,0 1-1 0 0,0 0 1 0 0,1 0-1 0 0,-1 0 0 0 0,0 0 1 0 0,1 0-1 0 0,-1 1 1 0 0,1-1-1 0 0,0 1 0 0 0,-4 3 1 0 0,-6 2 213 0 0,9-5-372 0 0,0 0 1 0 0,0 0 0 0 0,0 0 0 0 0,0 0 0 0 0,1 0-1 0 0,-4 4 1 0 0,-3 3 0 0 0,1-1 0 0 0,-1 0 1 0 0,-1 0-1 0 0,1-1 0 0 0,-1 0 0 0 0,-1-1 0 0 0,-15 8 0 0 0,5-3 8 0 0,-43 24 416 0 0,61-34-553 0 0,-4 0-20 0 0,5-1 20 0 0,-4 1-68 0 0,5 0-161 0 0,1-1-36 0 0,0 0 6 0 0,0 0-115 0 0,0 0-488 0 0,0 0-216 0 0,0 0-860 0 0,0 0-3448 0 0,0 0-1476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10591 0 0,'0'0'488'0'0,"0"0"-12"0"0,0 0-161 0 0,0 0 456 0 0,0 0 233 0 0,0 0 48 0 0,0 0-8 0 0,0 0-78 0 0,0 0-35 0 0,0 0-10 0 0,0 0-41 0 0,0 0-166 0 0,0 0-70 0 0,0 0-18 0 0,0 0-33 0 0,0 0-129 0 0,0 0-58 0 0,0 0-13 0 0,2-2-5 0 0,29-18 1415 0 0,4 4-534 0 0,-8 3-781 0 0,0 2-1 0 0,31-8 1 0 0,-18 6-404 0 0,-26 8-51 0 0,29-6-1 0 0,-39 9-32 0 0,0 0 0 0 0,14 2 0 0 0,-8 2-15 0 0,-9-2-88 0 0,-1 0-1 0 0,1 0 0 0 0,-1 0 0 0 0,1 0 1 0 0,-1 1-1 0 0,1-1 0 0 0,-1 0 0 0 0,1 0 0 0 0,-1 0 1 0 0,0 1-1 0 0,1-1 0 0 0,-1 0 0 0 0,1 1 1 0 0,-1-1-1 0 0,0 0 0 0 0,1 1 0 0 0,-1-1 1 0 0,0 0-1 0 0,1 1 0 0 0,-1-1 0 0 0,0 1 0 0 0,0-1 1 0 0,1 1-1 0 0,-1-1 0 0 0,0 1 0 0 0,0-1 1 0 0,0 1-1 0 0,0-1 0 0 0,0 0 0 0 0,0 1 0 0 0,1-1 1 0 0,-1 1-1 0 0,0 0 0 0 0,0-1 0 0 0,-1 1 1 0 0,1-1-1 0 0,0 0 0 0 0,0 2 0 0 0,-7 12-4695 0 0,6-12 2884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3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22 463 10135 0 0,'0'0'231'0'0,"0"0"29"0"0,0 0 19 0 0,-1 0-41 0 0,-4 0-112 0 0,4 0 267 0 0,1 0 106 0 0,-1 0-253 0 0,0 0 1 0 0,1 0-1 0 0,-1 0 1 0 0,1 0-1 0 0,-1 0 0 0 0,1 0 1 0 0,-1 0-1 0 0,1-1 1 0 0,-1 1-1 0 0,1 0 1 0 0,-1 0-1 0 0,1 0 1 0 0,-1 0-1 0 0,1-1 1 0 0,-1 1-1 0 0,1 0 1 0 0,0-1-1 0 0,-1 1 1 0 0,1 0-1 0 0,-1-1 1 0 0,1 1-1 0 0,0 0 0 0 0,-1-1 1 0 0,1 1-1 0 0,0-1 1 0 0,-1 1-1 0 0,1-1 1 0 0,0-1-52 0 0,-1 1 1 0 0,1 0-1 0 0,0 0 1 0 0,0 0-1 0 0,0-1 1 0 0,0 1-1 0 0,0 0 1 0 0,0 0-1 0 0,0-1 1 0 0,0 1-1 0 0,1-2 1 0 0,2-5-253 0 0,-1 1 0 0 0,8-14 0 0 0,-8 17 363 0 0,5-9 89 0 0,0 1 1 0 0,0-1-1 0 0,1 1 0 0 0,11-11 0 0 0,-14 16-81 0 0,0 0-1 0 0,0-1 1 0 0,0 1-1 0 0,3-10 1 0 0,4-4 166 0 0,-16 23-480 0 0,1 1 0 0 0,-1 0 0 0 0,1-1 0 0 0,0 1 0 0 0,0 1 0 0 0,0-1 0 0 0,1 0 0 0 0,-3 4 0 0 0,-1 6 0 0 0,1-1 0 0 0,0 1 0 0 0,-4 24 0 0 0,8-35 0 0 0,0-1 0 0 0,1 0 0 0 0,0-1 0 0 0,0 1 0 0 0,0 0 0 0 0,0 0 0 0 0,0 0 0 0 0,0 0 0 0 0,0-1 0 0 0,0 1 0 0 0,0 0 0 0 0,0 0 0 0 0,0 0 0 0 0,0-1 0 0 0,1 1 0 0 0,-1 0 0 0 0,0 0 0 0 0,1-1 0 0 0,-1 1 0 0 0,0 0 0 0 0,1 0 0 0 0,9 16 0 0 0,-10-16 0 0 0,0 0 0 0 0,0-1 0 0 0,1 1 0 0 0,-1-1 0 0 0,0 1 0 0 0,1-1 0 0 0,-1 1 0 0 0,1-1 0 0 0,-1 1 0 0 0,1-1 0 0 0,-1 1 0 0 0,1-1 0 0 0,-1 1 0 0 0,1-1 0 0 0,-1 0 0 0 0,1 1 0 0 0,0-1 0 0 0,-1 0 0 0 0,1 0 0 0 0,0 1 0 0 0,-1-1 0 0 0,1 0 0 0 0,0 0 0 0 0,-1 0 0 0 0,1 0 0 0 0,1 0 0 0 0,0 0 0 0 0,5 1 0 0 0,-1 0 0 0 0,1 0 0 0 0,0-1 0 0 0,-1 0 0 0 0,1 0 0 0 0,0-1 0 0 0,-1 0 0 0 0,1 0 0 0 0,-1 0 0 0 0,1-1 0 0 0,-1 0 0 0 0,0 0 0 0 0,1-1 0 0 0,8-4 0 0 0,-2-1 0 0 0,-1 1 0 0 0,1-1 0 0 0,-1-1 0 0 0,-1 0 0 0 0,17-17 0 0 0,-18 14 0 0 0,0 0 0 0 0,0-1 0 0 0,-1 1 0 0 0,0-2 0 0 0,-2 1 0 0 0,1-1 0 0 0,-2 0 0 0 0,0-1 0 0 0,0 0 0 0 0,5-25 0 0 0,5-60 2048 0 0,-5 153-2048 0 0,-10-28 0 0 0,-1 1 0 0 0,-1 0 0 0 0,-1-1 0 0 0,-1 1 0 0 0,-11 39 0 0 0,11-52 0 0 0,-1 0 0 0 0,2 1 0 0 0,6-3 0 0 0,-3-11 0 0 0,0 1 0 0 0,0-1 0 0 0,0 0 0 0 0,1 0 0 0 0,-1 0 0 0 0,0 0 0 0 0,0 0 0 0 0,0 0 0 0 0,1 0 0 0 0,-1 0 0 0 0,0 0 0 0 0,0 0 0 0 0,0-1 0 0 0,1 1 0 0 0,-1-1 0 0 0,0 1 0 0 0,0 0 0 0 0,2-2 0 0 0,21-12 0 0 0,20-29 0 0 0,-32 31 0 0 0,-1 0 0 0 0,2 1 0 0 0,0 0 0 0 0,0 1 0 0 0,1 0 0 0 0,17-9 0 0 0,-10 7 0 0 0,-12 8 0 0 0,-1 5 0 0 0,-8 0 0 0 0,1 0 0 0 0,-1 0 0 0 0,1 0 0 0 0,-1 0 0 0 0,1 0 0 0 0,-1 0 0 0 0,0 0 0 0 0,1 0 0 0 0,-1 0 0 0 0,0 0 0 0 0,0 0 0 0 0,0 0 0 0 0,0 0 0 0 0,0 0 0 0 0,0 0 0 0 0,0 0 0 0 0,0 0 0 0 0,0 0 0 0 0,0 1 0 0 0,-1-1 0 0 0,1 0 0 0 0,0 0 0 0 0,-1 0 0 0 0,1 0 0 0 0,-1 0 0 0 0,1 0 0 0 0,-1-1 0 0 0,1 1 0 0 0,-2 1 0 0 0,-1 3 0 0 0,-1 0 0 0 0,1 0 0 0 0,-1-1 0 0 0,-5 6 0 0 0,-4 1 0 0 0,0 0 0 0 0,-28 17 0 0 0,34-25 0 0 0,6-3 0 0 0,1-1 0 0 0,0 1 0 0 0,0 0 0 0 0,0 0 0 0 0,-1 0 0 0 0,1 0 0 0 0,0 0 0 0 0,0 0 0 0 0,0 0 0 0 0,0 0 0 0 0,-1-1 0 0 0,1 1 0 0 0,0 0 0 0 0,0 0 0 0 0,0 0 0 0 0,0 0 0 0 0,-1-1 0 0 0,1 1 0 0 0,0 0 0 0 0,0 0 0 0 0,0 0 0 0 0,0-1 0 0 0,0 1 0 0 0,0 0 0 0 0,0 0 0 0 0,0-1 0 0 0,0 1 0 0 0,-1-1 0 0 0,1-3 0 0 0,8-5 0 0 0,-8 9 0 0 0,0 0 0 0 0,0-1 0 0 0,1 1 0 0 0,-1 0 0 0 0,0 0 0 0 0,0 0 0 0 0,1 0 0 0 0,-1-1 0 0 0,0 1 0 0 0,0 0 0 0 0,1 0 0 0 0,-1 0 0 0 0,0 0 0 0 0,1 0 0 0 0,-1 0 0 0 0,0 0 0 0 0,1 0 0 0 0,-1 0 0 0 0,0 0 0 0 0,0 0 0 0 0,1 0 0 0 0,-1 0 0 0 0,0 0 0 0 0,1 0 0 0 0,-1 0 0 0 0,0 0 0 0 0,1 0 0 0 0,-1 1 0 0 0,0-1 0 0 0,0 0 0 0 0,1 0 0 0 0,-1 0 0 0 0,0 0 0 0 0,0 1 0 0 0,1-1 0 0 0,-1 0 0 0 0,0 0 0 0 0,0 0 0 0 0,0 1 0 0 0,1-1 0 0 0,-1 0 0 0 0,0 1 0 0 0,0-1 0 0 0,0 0 0 0 0,0 0 0 0 0,0 1 0 0 0,1-1 0 0 0,-1 0 0 0 0,0 1 0 0 0,0-1 0 0 0,0 1 0 0 0,9 16 0 0 0,-6-10 0 0 0,14 24 0 0 0,-14-25 0 0 0,-1-4 0 0 0,-1 0 0 0 0,0 0 0 0 0,1 0 0 0 0,-1 0 0 0 0,1 0 0 0 0,-1 0 0 0 0,1-1 0 0 0,0 1 0 0 0,0 0 0 0 0,0-1 0 0 0,0 0 0 0 0,0 1 0 0 0,0-1 0 0 0,0 0 0 0 0,0 0 0 0 0,1 0 0 0 0,-1 0 0 0 0,0 0 0 0 0,1-1 0 0 0,-1 1 0 0 0,4 0 0 0 0,-3 0 0 0 0,-2-1 0 0 0,0 1 0 0 0,0-1 0 0 0,0 0 0 0 0,-1 1 0 0 0,1-1 0 0 0,0 0 0 0 0,0 0 0 0 0,0 0 0 0 0,0 0 0 0 0,0 0 0 0 0,0 0 0 0 0,0 0 0 0 0,0 0 0 0 0,0 0 0 0 0,0-1 0 0 0,0 1 0 0 0,0 0 0 0 0,1-1 0 0 0,5-1 0 0 0,0 0 0 0 0,0 0 0 0 0,0 0 0 0 0,-1-1 0 0 0,1 0 0 0 0,-1-1 0 0 0,0 1 0 0 0,0-1 0 0 0,8-7 0 0 0,2-3 0 0 0,28-30 0 0 0,-30 27 0 0 0,0-1 0 0 0,-1 0 0 0 0,-1-1 0 0 0,0 0 0 0 0,-1-1 0 0 0,-2 0 0 0 0,0-1 0 0 0,-1 0 0 0 0,6-24 0 0 0,8-24 0 0 0,-33 111 0 0 0,-9 68 0 0 0,16-20 0 0 0,0 4 0 0 0,0-69 0 0 0,4-13 0 0 0,0-11 0 0 0,0-1 0 0 0,0 1 0 0 0,0-1 0 0 0,1 1 0 0 0,-1-1 0 0 0,0 0 0 0 0,0 1 0 0 0,0-1 0 0 0,1 1 0 0 0,-1-1 0 0 0,0 1 0 0 0,1-1 0 0 0,-1 0 0 0 0,0 1 0 0 0,1-1 0 0 0,-1 0 0 0 0,1 1 0 0 0,1-1 0 0 0,-1 1 0 0 0,0-1 0 0 0,0 0 0 0 0,0 0 0 0 0,1 0 0 0 0,-1 0 0 0 0,0 0 0 0 0,0 0 0 0 0,1-1 0 0 0,-1 1 0 0 0,0 0 0 0 0,0-1 0 0 0,0 1 0 0 0,0-1 0 0 0,0 1 0 0 0,0-1 0 0 0,0 1 0 0 0,1-1 0 0 0,-1 0 0 0 0,1-1 0 0 0,20-18 0 0 0,-9 5 0 0 0,4-4 0 0 0,0 1 0 0 0,0 0 0 0 0,2 1 0 0 0,34-24 0 0 0,-43 36 0 0 0,0 4 0 0 0,-1 1 0 0 0,-1 4 0 0 0,-4 4 0 0 0,-5 1 0 0 0,-1-4 0 0 0,0-1 0 0 0,0 0 0 0 0,0 0 0 0 0,-1 0 0 0 0,0-1 0 0 0,1 1 0 0 0,-1-1 0 0 0,-1 1 0 0 0,1-1 0 0 0,0 0 0 0 0,-1 0 0 0 0,1 0 0 0 0,-1-1 0 0 0,0 1 0 0 0,-8 2 0 0 0,8-1 0 0 0,10 0 0 0 0,-4-3 0 0 0,0 0 0 0 0,0 1 0 0 0,0-1 0 0 0,0 1 0 0 0,0 0 0 0 0,0 0 0 0 0,-1 0 0 0 0,1 0 0 0 0,0 0 0 0 0,-1 0 0 0 0,0 0 0 0 0,2 3 0 0 0,0 0 0 0 0,0 0 0 0 0,0 0 0 0 0,0 0 0 0 0,1-1 0 0 0,-1 0 0 0 0,7 6 0 0 0,-7-7 0 0 0,-2-2 0 0 0,0 0 0 0 0,0 0 0 0 0,0 0 0 0 0,0-1 0 0 0,1 1 0 0 0,-1 0 0 0 0,0-1 0 0 0,0 1 0 0 0,1 0 0 0 0,-1-1 0 0 0,0 1 0 0 0,1-1 0 0 0,-1 0 0 0 0,1 0 0 0 0,2 1 0 0 0,-1 0 0 0 0,14-1 0 0 0,-11 0 0 0 0,0-2 0 0 0,0 1 0 0 0,0 0 0 0 0,0-1 0 0 0,0 0 0 0 0,0-1 0 0 0,-1 0 0 0 0,1 1 0 0 0,-1-2 0 0 0,0 1 0 0 0,7-5 0 0 0,18-35 0 0 0,-16 22 0 0 0,-14 21 0 0 0,0 0 0 0 0,0 0 0 0 0,0 0 0 0 0,0 0 0 0 0,0 0 0 0 0,0 0 0 0 0,0 0 0 0 0,0 0 0 0 0,0 1 0 0 0,0-1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0,0-1 0 0 0,0 1 0 0 0,0 0 0 0 0,0 0 0 0 0,-1 9 0 0 0,-4 9 0 0 0,-17 50 0 0 0,12-41 0 0 0,2 0 0 0 0,-9 48 0 0 0,5-19 0 0 0,-21 125-1896 0 0,33-178 1384 0 0,0-3 0 0 0,0 0 0 0 0,0 1 69 0 0,0 4 154 0 0,0-4-452 0 0,0-1-230 0 0,0 0-42 0 0,1-2-10 0 0,3-4 511 0 0,-1 0 0 0 0,0 0 0 0 0,0-1 0 0 0,-1 0 0 0 0,2-7 0 0 0,1-6-512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3223 0 0,'0'0'672'0'0,"0"0"1612"0"0,0 0 704 0 0,2 1 144 0 0,37 4 1894 0 0,-23-5-3674 0 0,0 0-1 0 0,-1-1 1 0 0,32-7-1 0 0,-8 3 484 0 0,-36 5-1329 0 0,0 0-262 0 0,4-1-162 0 0,29-1 166 0 0,17 2-1984 0 0,-50 0 202 0 0,-3 0-67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13 334 15199 0 0,'1'-2'696'0'0,"35"-124"3280"0"0,-17 56-849 0 0,2-31-79 0 0,-20 99-2751 0 0,3-9 196 0 0,3-9 383 0 0,-7 18-344 0 0,-3 11-453 0 0,-1 7-27 0 0,1 1 0 0 0,1-1 0 0 0,-1 33 0 0 0,0-2 8 0 0,-9 45-137 0 0,-37 136-1 0 0,27-144-527 0 0,21-82 421 0 0,1-2 9 0 0,0 0 38 0 0,0 0 10 0 0,0 0 6 0 0,0 0 8 0 0,0 0 27 0 0,0 0 13 0 0,0 0 1 0 0,13-9-67 0 0,-7 2-269 0 0,-1-1 0 0 0,0 0 0 0 0,0-1 0 0 0,0 1 0 0 0,3-13 0 0 0,-6 17-1294 0 0,3-5-81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36 115 9215 0 0,'-2'1'707'0'0,"0"1"-578"0"0,-14 5 282 0 0,9-5 559 0 0,-2 2 10876 0 0,185-76-8008 0 0,-154 64-3600 0 0,114-33 307 0 0,-123 38-541 0 0,1-1-4 0 0,-4 2-20 0 0,-8 1-73 0 0,-2 1 7 0 0,0 0-35 0 0,0 0-200 0 0,0 0-89 0 0,0 0-19 0 0,0 0-151 0 0,0 2 260 0 0,0-1 0 0 0,-1 1 0 0 0,0 0 0 0 0,1-1 0 0 0,-1 1 0 0 0,0-1 1 0 0,0 0-1 0 0,1 1 0 0 0,-1-1 0 0 0,0 0 0 0 0,0 1 0 0 0,-1-1 0 0 0,1 0 0 0 0,0 0 0 0 0,-2 1 0 0 0,-6 6-4897 0 0,-3 0-1499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2303 0 0,'0'0'664'0'0,"0"0"1950"0"0,0 0 854 0 0,0 0 168 0 0,1 1-334 0 0,1 1-3056 0 0,-1-1 1 0 0,1 0-1 0 0,0 0 0 0 0,0 0 0 0 0,-1 0 1 0 0,1 0-1 0 0,0 0 0 0 0,0-1 0 0 0,0 1 1 0 0,0-1-1 0 0,0 1 0 0 0,0-1 0 0 0,0 0 0 0 0,0 1 1 0 0,0-1-1 0 0,0 0 0 0 0,0 0 0 0 0,0-1 1 0 0,3 1-1 0 0,9-3 554 0 0,24-5 1 0 0,-22 4-108 0 0,24-7 547 0 0,50-20 0 0 0,-83 29-1432 0 0,7-3 625 0 0,-9 6-4158 0 0,-5-1-4366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14311 0 0,'0'0'655'0'0,"1"-3"-12"0"0,98-207 7294 0 0,-46 91-5133 0 0,-46 102-2523 0 0,-4 10-119 0 0,0 0 0 0 0,0 0 0 0 0,0-1 0 0 0,-1 1 0 0 0,0 0 0 0 0,-1-1 0 0 0,1-12 0 0 0,0 14-25 0 0,-3-8 1166 0 0,0 13-1224 0 0,1 1-7 0 0,0 0-7 0 0,-2 14 11 0 0,-10 106-9 0 0,11-88-84 0 0,-2-1-1 0 0,-1 0 0 0 0,-2 0 0 0 0,-9 32 1 0 0,-2-13-203 0 0,-3-1 0 0 0,-2-1 1 0 0,-30 51-1 0 0,47-93 91 0 0,-4 7-17 0 0,9-11 92 0 0,4-19 775 0 0,-2 8-2661 0 0,0 1-8516 0 0,-2 8 3212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6911 0 0,'0'0'528'0'0,"0"0"64"0"0,0 0 1532 0 0,0 0 704 0 0,0 0 144 0 0,0 0-253 0 0,0 0-1194 0 0,0 0-521 0 0,2-1-106 0 0,98-18 3952 0 0,-82 16-4515 0 0,-1-2-1 0 0,1 0 1 0 0,19-9 0 0 0,-14 5-210 0 0,-21 8-125 0 0,1 0 0 0 0,-1 0 0 0 0,1 0 0 0 0,0 0 1 0 0,-1 0-1 0 0,1 1 0 0 0,0-1 0 0 0,-1 1 0 0 0,6-1 0 0 0,-2 1-17 0 0,-3 0-59 0 0,-3 0 0 0 0,0 0-39 0 0,0 0-179 0 0,10 0-196 0 0,-8 0-8007 0 0,-2 0 6565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1 755 10103 0 0,'0'0'464'0'0,"0"0"-9"0"0,0 0-148 0 0,0 0 469 0 0,0 0 236 0 0,0 0 48 0 0,0 0-38 0 0,0 0-199 0 0,0 0-88 0 0,0 0-21 0 0,0 0-20 0 0,0 0-80 0 0,0 0-35 0 0,0 0-10 0 0,0 0-10 0 0,0 0-40 0 0,0-2-21 0 0,32-73 3007 0 0,-15 32-2277 0 0,1 0-460 0 0,83-188 1570 0 0,-71 170-1893 0 0,64-97-1 0 0,-82 143-400 0 0,0 1 0 0 0,23-22 1 0 0,-2 4 49 0 0,-31 29-87 0 0,1 0 1 0 0,0 1-1 0 0,-1-1 0 0 0,1 1 1 0 0,0 0-1 0 0,1 0 1 0 0,4-3-1 0 0,19-12 22 0 0,-15 12 13 0 0,2 4-31 0 0,1 4-11 0 0,-3 5 0 0 0,-9-5-4 0 0,0 0 0 0 0,0 0 0 0 0,0 0 0 0 0,0 1 0 0 0,-1-1 1 0 0,0 0-1 0 0,1 1 0 0 0,-1 0 0 0 0,0-1 0 0 0,-1 1 0 0 0,1 0 0 0 0,-1 0 0 0 0,1 0 0 0 0,-1 4 0 0 0,0-2-9 0 0,0 0 0 0 0,-1 0 1 0 0,0-1-1 0 0,0 1 0 0 0,-1 0 0 0 0,0 0 0 0 0,0-1 0 0 0,0 1 0 0 0,-3 6 0 0 0,-3 6-18 0 0,-1-1-1 0 0,0-1 1 0 0,-2 1 0 0 0,0-1-1 0 0,-14 18 1 0 0,10-18 17 0 0,0-1 0 0 0,-18 15 0 0 0,30-27 3 0 0,-8 6-12 0 0,-1-3-40 0 0,9-5-18 0 0,2-1 6 0 0,0 0-15 0 0,0 0 16 0 0,1-2 10 0 0,0-3 50 0 0,-1 3 10 0 0,1 0 0 0 0,-1 0 0 0 0,1 0 0 0 0,-1 0 0 0 0,1 0 0 0 0,0 0 0 0 0,0 1 1 0 0,0-1-1 0 0,0 0 0 0 0,0 1 0 0 0,0-1 0 0 0,0 0 0 0 0,0 1 0 0 0,3-2 0 0 0,-2-1-10 0 0,-2 3 15 0 0,1 0-1 0 0,0-1 0 0 0,0 1 0 0 0,-1 0 0 0 0,1 0 0 0 0,0 0 0 0 0,0 0 0 0 0,0 0 0 0 0,0 0 1 0 0,0 0-1 0 0,0 0 0 0 0,1 1 0 0 0,0-2 0 0 0,9-3 0 0 0,1 4 0 0 0,1 3-11 0 0,-10 0 4 0 0,0-1-1 0 0,1 1 0 0 0,-1 0 0 0 0,0 1 1 0 0,0-1-1 0 0,-1 0 0 0 0,1 1 1 0 0,0-1-1 0 0,-1 1 0 0 0,0 0 0 0 0,1 0 1 0 0,-1 0-1 0 0,0 0 0 0 0,-1 0 1 0 0,1 1-1 0 0,0-1 0 0 0,-1 1 0 0 0,0-1 1 0 0,0 1-1 0 0,0-1 0 0 0,0 1 0 0 0,-1-1 1 0 0,1 6-1 0 0,-1 0-38 0 0,0 0 1 0 0,0 0-1 0 0,-1 0 1 0 0,0 0-1 0 0,-1 0 1 0 0,0 0-1 0 0,-1 0 1 0 0,0-1-1 0 0,0 1 0 0 0,0-1 1 0 0,-10 15-1 0 0,7-13 49 0 0,-1 1 0 0 0,0-2 0 0 0,-1 1 0 0 0,0-1 0 0 0,-1 0 0 0 0,0-1 0 0 0,0 0 0 0 0,-1-1 0 0 0,0 0 0 0 0,0 0-1 0 0,-1-1 1 0 0,0 0 0 0 0,0-1 0 0 0,0 0 0 0 0,-16 4 0 0 0,9-6-3 0 0,15-4 0 0 0,1 1-21 0 0,1 0 1 0 0,-1 0-1 0 0,1 0 0 0 0,-1-1 0 0 0,0 1 1 0 0,1 0-1 0 0,-1-1 0 0 0,1 1 0 0 0,-1-1 1 0 0,1 0-1 0 0,-1 1 0 0 0,1-1 0 0 0,0 0 1 0 0,-1 0-1 0 0,1 0 0 0 0,0 0 0 0 0,-1 0 1 0 0,1 0-1 0 0,-2-2 0 0 0,0-1-52 0 0,3 2-61 0 0,0 0-1 0 0,1-1 1 0 0,-1 1-1 0 0,1 0 1 0 0,-1 0-1 0 0,1-1 1 0 0,1-3-1 0 0,1 1-483 0 0,-1 0 0 0 0,1 0 0 0 0,0 0 0 0 0,6-7 0 0 0,-2 3-1145 0 0,1-2-604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17279 0 0,'0'0'794'0'0,"0"0"-22"0"0,-2 1-496 0 0,-19 6-107 0 0,14-4 548 0 0,-1 1 0 0 0,1-1 0 0 0,-1 1 1 0 0,1 1-1 0 0,1-1 0 0 0,-1 1 0 0 0,-8 8 0 0 0,2 0 322 0 0,-1 1 0 0 0,-11 17-1 0 0,12-13-954 0 0,1 0 0 0 0,0 1 0 0 0,2 1 0 0 0,-11 28 0 0 0,-23 85 224 0 0,36-105-315 0 0,-33 133-207 0 0,36-136 170 0 0,2 0 1 0 0,0 0-1 0 0,2 0 0 0 0,2 39 0 0 0,0-57 0 0 0,-1-3 20 0 0,0-1-1 0 0,1 0 1 0 0,0 0-1 0 0,0 0 1 0 0,0 0 0 0 0,0 0-1 0 0,0 0 1 0 0,1 0-1 0 0,2 4 1 0 0,1 2 35 0 0,-5-8-21 0 0,0-1 1 0 0,0 0 0 0 0,0 1 0 0 0,0-1-1 0 0,0 1 1 0 0,0-1 0 0 0,1 0 0 0 0,-1 1-1 0 0,0-1 1 0 0,0 0 0 0 0,0 1 0 0 0,1-1-1 0 0,-1 0 1 0 0,0 0 0 0 0,0 1 0 0 0,1-1-1 0 0,-1 0 1 0 0,0 0 0 0 0,0 1-1 0 0,1-1 1 0 0,-1 0 0 0 0,0 0 0 0 0,1 0-1 0 0,-1 0 1 0 0,0 1 0 0 0,1-1 0 0 0,-1 0-1 0 0,0 0 1 0 0,1 0 0 0 0,-1 0 0 0 0,1 0-1 0 0,-1 0 1 0 0,0 0 0 0 0,1 0 0 0 0,-1 0-1 0 0,0 0 1 0 0,1 0 0 0 0,-1 0-1 0 0,0 0 1 0 0,1 0 0 0 0,-1 0 0 0 0,0-1-1 0 0,1 1 1 0 0,-1 0 0 0 0,0 0 0 0 0,1 0-1 0 0,-1 0 1 0 0,0-1 0 0 0,1 1 0 0 0,-1 0-1 0 0,0 0 1 0 0,0-1 0 0 0,1 1 0 0 0,-1 0-1 0 0,0-1 1 0 0,1 1 0 0 0,0-2-2423 0 0,-1 2-6715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5527 0 0,'0'0'423'0'0,"0"0"-8"0"0,0 0 998 0 0,0 0 466 0 0,1-1 89 0 0,18-25 3056 0 0,-5 11-2725 0 0,27-23-1 0 0,-40 37-1963 0 0,1-1 187 0 0,0 1-123 0 0,0-1 0 0 0,-1 0 0 0 0,1 1 0 0 0,0 0 0 0 0,-1 0 0 0 0,1-1 0 0 0,3 0 0 0 0,-1 8-376 0 0,-1 0-1 0 0,0 0 0 0 0,0 0 1 0 0,-1 0-1 0 0,1 0 1 0 0,1 10-1 0 0,7 46 180 0 0,-2-10-121 0 0,21 104-242 0 0,-7-55-374 0 0,-22-98 495 0 0,-1 0-1 0 0,0 1 0 0 0,0-1 1 0 0,0 0-1 0 0,0 0 1 0 0,0 1-1 0 0,-1 2 1 0 0,-1 13-332 0 0,1-17 292 0 0,0 5 45 0 0,1-5-54 0 0,0-2-2 0 0,0 0 10 0 0,0 0-16 0 0,0 0-73 0 0,0 0-28 0 0,0 0-9 0 0,0 0-24 0 0,0 0-94 0 0,0 0-40 0 0,0 0-10 0 0,-8-5-1739 0 0,6 4 204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8751 0 0,'0'0'674'0'0,"0"0"-97"0"0,0 0 1220 0 0,-2 0 585 0 0,-6 1 119 0 0,7-1-224 0 0,-1 1-1038 0 0,-3 1-783 0 0,0 1 1 0 0,1 1-1 0 0,0-1 0 0 0,-1 0 1 0 0,1 1-1 0 0,0 0 1 0 0,1 0-1 0 0,-6 8 0 0 0,-14 12 123 0 0,-3 2-433 0 0,-9 9-25 0 0,26-28-121 0 0,-43 31 0 0 0,48-35 1 0 0,1-1-3 0 0,0 0 1 0 0,-1 0-1 0 0,1-1 0 0 0,0 1 1 0 0,0-1-1 0 0,-7 2 0 0 0,8-2-58 0 0,-1 0-105 0 0,3-1 106 0 0,0 0 0 0 0,-1 0 0 0 0,1 0 0 0 0,0 1-1 0 0,0-1 1 0 0,-1 0 0 0 0,1 0 0 0 0,0 0 0 0 0,-1 0 0 0 0,1 0-1 0 0,0 0 1 0 0,-1 1 0 0 0,1-1 0 0 0,0 0 0 0 0,-1 0 0 0 0,1 0-1 0 0,0 0 1 0 0,-1 0 0 0 0,1 0 0 0 0,0 0 0 0 0,-1 0-1 0 0,1-1 1 0 0,-1 1 0 0 0,2-3-286 0 0,0-1 1 0 0,0 1-1 0 0,0 0 0 0 0,0-1 1 0 0,1 1-1 0 0,0 0 1 0 0,-1 0-1 0 0,1 0 0 0 0,4-4 1 0 0,5-7-1282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3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11975 0 0,'-8'4'576'0'0,"-8"4"220"0"0,16-8-758 0 0,0 0 1 0 0,-1 0-1 0 0,1 0 0 0 0,0 0 0 0 0,0 0 0 0 0,0 0 0 0 0,0 0 0 0 0,-1 0 0 0 0,1 1 1 0 0,0-1-1 0 0,0 0 0 0 0,0 0 0 0 0,0 0 0 0 0,0 0 0 0 0,-1 0 0 0 0,1 0 0 0 0,0 0 1 0 0,0 1-1 0 0,0-1 0 0 0,0 0 0 0 0,0 0 0 0 0,0 0 0 0 0,0 0 0 0 0,0 1 0 0 0,-1-1 0 0 0,1 0 1 0 0,0 0-1 0 0,0 0 0 0 0,0 0 0 0 0,0 1 0 0 0,0-1 0 0 0,0 0 0 0 0,0 0 0 0 0,0 0 1 0 0,0 0-1 0 0,0 1 0 0 0,0-1 0 0 0,0 0 0 0 0,0 0 0 0 0,0 0 0 0 0,0 1 0 0 0,1-1 1 0 0,-1 0-1 0 0,0 0 0 0 0,0 0 0 0 0,0 0 0 0 0,0 1 0 0 0,11 2 328 0 0,14-2-1411 0 0,-24-1 941 0 0,0 0 1 0 0,0 0-1 0 0,0 0 0 0 0,0 0 0 0 0,0 0 1 0 0,0 0-1 0 0,0 0 0 0 0,0 0 1 0 0,0 0-1 0 0,0 1 0 0 0,0-1 0 0 0,0 0 1 0 0,-1 1-1 0 0,1-1 0 0 0,2 2 1 0 0,-1-1-202 0 0,1 0-718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45 112 1839 0 0,'-35'3'803'0'0,"28"-2"4587"0"0,4 0 6879 0 0,7-4-4804 0 0,2-1-10883 0 0,12-7 4007 0 0,1 1-1 0 0,25-9 0 0 0,-21 9-125 0 0,23-13 0 0 0,-40 19-382 0 0,3-1-31 0 0,0 0 0 0 0,1 0-1 0 0,-1 1 1 0 0,1 0 0 0 0,0 1 0 0 0,12-3-1 0 0,-20 5-150 0 0,-2 1-206 0 0,0 0-59 0 0,0 0-9 0 0,0 3-109 0 0,-2 2-83 0 0,1 0-1 0 0,-1 0 1 0 0,0 0-1 0 0,-5 8 1 0 0,-5 0-6184 0 0,2-6-265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5983 0 0,'0'0'464'0'0,"-1"2"-305"0"0,-4 5 185 0 0,4-5 1352 0 0,1-2 588 0 0,0 0 109 0 0,0 0-179 0 0,2 2-864 0 0,0 0-1066 0 0,1 0 0 0 0,-1 0 0 0 0,1 0-1 0 0,0 0 1 0 0,-1 0 0 0 0,1-1 0 0 0,0 0-1 0 0,0 1 1 0 0,0-1 0 0 0,0 0 0 0 0,0 0-1 0 0,0-1 1 0 0,0 1 0 0 0,0-1 0 0 0,0 1-1 0 0,5-1 1 0 0,2 0-19 0 0,0-1-1 0 0,0 1 1 0 0,0-2-1 0 0,11-2 1 0 0,-14 3-324 0 0,-1-1 0 0 0,1 1 0 0 0,-1-1 0 0 0,0-1 1 0 0,10-4-1 0 0,-5 1-963 0 0,2 0-566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4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5 371 5527 0 0,'0'0'423'0'0,"-1"-2"-278"0"0,0-8-321 0 0,-1-12 2767 0 0,2 18-1299 0 0,0 0 0 0 0,0 0 0 0 0,1 1 0 0 0,0-1 0 0 0,1-4 0 0 0,18-64 3760 0 0,10-33-1448 0 0,-4 36-1739 0 0,-17 33-741 0 0,-4 17-505 0 0,-5 17-442 0 0,0 2-14 0 0,0 0-58 0 0,0 0-29 0 0,0 0-4 0 0,0 0 3 0 0,0 0 10 0 0,0 0 3 0 0,0 0 0 0 0,-1-5 19 0 0,1 5-102 0 0,0 0 0 0 0,0 0 0 0 0,0 0 0 0 0,0 0 0 0 0,0 0-1 0 0,0 1 1 0 0,0-1 0 0 0,0 0 0 0 0,0 0 0 0 0,-1 0 0 0 0,1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0,0-1 0 0 0,0 1 0 0 0,0 0 0 0 0,0 0 0 0 0,0 0 0 0 0,0 0 0 0 0,-1 0 0 0 0,1 0 0 0 0,0 0-1 0 0,0 0 1 0 0,0 0 0 0 0,0 0 0 0 0,0 0 0 0 0,0 0 0 0 0,0 0 0 0 0,0 0 0 0 0,0 0 0 0 0,0 0 0 0 0,0-1 0 0 0,0 1 0 0 0,0 0 0 0 0,0 0 0 0 0,0 0 0 0 0,0 0 0 0 0,0 0 0 0 0,0 0 0 0 0,0 0 0 0 0,-2 4 11 0 0,1 1-1 0 0,-1 0 1 0 0,1-1 0 0 0,0 1-1 0 0,0 0 1 0 0,0 0 0 0 0,1 7-1 0 0,-1 0-12 0 0,-3 33 0 0 0,-11 81-137 0 0,8-85-96 0 0,-2-2 0 0 0,-18 47 0 0 0,12-45-404 0 0,14-39 550 0 0,4-10-85 0 0,0-13-486 0 0,-1 1-1836 0 0,1 7-4059 0 0,0 2-1470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5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 11975 0 0,'0'0'923'0'0,"0"0"-323"0"0,2-1 879 0 0,9 0 515 0 0,0 1 1 0 0,-1 0-1 0 0,17 2 0 0 0,-18-1-1365 0 0,0 1 0 0 0,0 0-1 0 0,-1 0 1 0 0,13 6-1 0 0,-14-5-456 0 0,0 0 0 0 0,-1 1-1 0 0,1 0 1 0 0,-1 0 0 0 0,0 1-1 0 0,0 0 1 0 0,-1 0 0 0 0,1 0-1 0 0,-1 1 1 0 0,0-1-1 0 0,-1 1 1 0 0,1 1 0 0 0,6 11-1 0 0,-4-3-24 0 0,-1-1-1 0 0,-1 1 1 0 0,0 0 0 0 0,-1 1-1 0 0,-1-1 1 0 0,3 24-1 0 0,-4-14-86 0 0,-1-1 1 0 0,-2 1-1 0 0,-4 35 0 0 0,1-35-101 0 0,-1-1 0 0 0,-2 0 0 0 0,0 0 0 0 0,-1 0 0 0 0,-2-1 0 0 0,0 0 0 0 0,-18 27 0 0 0,12-25-92 0 0,-1 0 0 0 0,-1-1 0 0 0,-2-1 0 0 0,0-1 1 0 0,-40 34-1 0 0,45-43 81 0 0,-4 3-44 0 0,-1 0 1 0 0,0-1-1 0 0,-39 20 0 0 0,44-27-36 0 0,-21 7-1361 0 0,34-14 814 0 0,-5-6-1902 0 0,1-1 1138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5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57 137 11951 0 0,'0'0'547'0'0,"-3"0"-11"0"0,-1 1-215 0 0,0-1 1 0 0,0 1-1 0 0,0-1 0 0 0,0 0 1 0 0,0-1-1 0 0,-6 0 0 0 0,1-1 685 0 0,7 2 34 0 0,2 0-228 0 0,-7 0 281 0 0,6-1 4175 0 0,6-4-5071 0 0,0 1 0 0 0,1-1 0 0 0,0 1 0 0 0,0 0 0 0 0,0 1 0 0 0,10-5 0 0 0,42-13 650 0 0,-40 16-696 0 0,15-9 145 0 0,5-2-64 0 0,79-24-3 0 0,-104 37-218 0 0,-3 1-58 0 0,-8 2-186 0 0,-2 0-47 0 0,0 0 0 0 0,0 0-41 0 0,0 0-174 0 0,0 3-76 0 0,-2 0-49 0 0,1 0 0 0 0,-1 0 0 0 0,0 0-1 0 0,0 0 1 0 0,0-1 0 0 0,0 1-1 0 0,-1 0 1 0 0,-3 3 0 0 0,4-4-1771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5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5063 0 0,'0'0'232'0'0,"2"-1"-13"0"0,21-5 3406 0 0,-1-1 0 0 0,0-1 0 0 0,24-12 0 0 0,-28 11-2497 0 0,1 1 1 0 0,0 0-1 0 0,1 2 1 0 0,36-8-1 0 0,-53 13-1010 0 0,12 5 486 0 0,-5-3-5964 0 0,-10-1-2379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5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128 232 2303 0 0,'0'0'442'0'0,"0"0"1012"0"0,0 0 444 0 0,0 0 87 0 0,0 0-170 0 0,0 0-799 0 0,0-2-354 0 0,1 0-467 0 0,0 1 0 0 0,0-1-1 0 0,0 1 1 0 0,0 0 0 0 0,0-1-1 0 0,0 1 1 0 0,0 0 0 0 0,3-3-1 0 0,-2 3 390 0 0,-2 0-414 0 0,1 0-1 0 0,-1-1 1 0 0,1 1-1 0 0,-1 0 0 0 0,1-1 1 0 0,0 1-1 0 0,-1 0 1 0 0,1 0-1 0 0,0 0 0 0 0,0 0 1 0 0,0-1-1 0 0,0 1 1 0 0,1-1-1 0 0,8-12 2650 0 0,10-26 2190 0 0,-16 32-4713 0 0,1 0-1 0 0,1 1 1 0 0,6-9 0 0 0,3-6 209 0 0,-13 18-416 0 0,1 0 0 0 0,-1 1 0 0 0,1-1 1 0 0,-1 0-1 0 0,1 1 0 0 0,6-5 0 0 0,-5 4-21 0 0,17-20 191 0 0,-20 23-242 0 0,0 0 40 0 0,1-1 37 0 0,-1 0 0 0 0,1 1 0 0 0,-1-1 0 0 0,0 0 0 0 0,0 0 1 0 0,0 0-1 0 0,0 0 0 0 0,1-3 0 0 0,-3 6-17 0 0,-1-1-69 0 0,1 1 0 0 0,-1 0 0 0 0,0 0 0 0 0,1 0 0 0 0,-1 0 0 0 0,1 0 0 0 0,-1 0 0 0 0,1 0-1 0 0,0 1 1 0 0,0-1 0 0 0,-1 1 0 0 0,1-1 0 0 0,0 1 0 0 0,0-1 0 0 0,0 1 0 0 0,0-1 0 0 0,1 1 0 0 0,-2 2-1 0 0,-2 5 27 0 0,-25 47 40 0 0,8-12-73 0 0,4-14-41 0 0,3-3-108 0 0,-18 25 0 0 0,-9 11-844 0 0,-33 68 0 0 0,60-111 586 0 0,12-17 328 0 0,0 0 0 0 0,0 0 0 0 0,0 0 0 0 0,0 1 0 0 0,0-1 0 0 0,-1 4 0 0 0,2-5-117 0 0,1-2 58 0 0,0 0 29 0 0,0 0 4 0 0,0 0 1 0 0,0 0 6 0 0,0 0 4 0 0,0 0 11 0 0,0 0 9 0 0,0 0 1 0 0,0 0-1 0 0,0 0-6 0 0,2-1-252 0 0,0 0 0 0 0,0-1-1 0 0,0 1 1 0 0,0-1 0 0 0,-1 0-1 0 0,1 1 1 0 0,-1-1 0 0 0,1 0-1 0 0,-1 0 1 0 0,3-4 0 0 0,-2 3-827 0 0,-1 1-784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41 408 5063 0 0,'0'0'232'0'0,"0"0"279"0"0,0 0 1044 0 0,-2-1 453 0 0,-10-14 2036 0 0,12 14-2779 0 0,-2-1-302 0 0,-20-33 4675 0 0,22 32-5364 0 0,-1 1 1 0 0,0-1-1 0 0,1 1 0 0 0,0-1 0 0 0,-1 0 0 0 0,1 1 1 0 0,0-1-1 0 0,0 1 0 0 0,1-5 0 0 0,-1 2-176 0 0,1 2 55 0 0,1-1 0 0 0,0 1 0 0 0,-1-1 0 0 0,1 1 0 0 0,0 0 1 0 0,1 0-1 0 0,-1 0 0 0 0,4-4 0 0 0,-5 6-95 0 0,8-8 167 0 0,0 0 0 0 0,0 1 1 0 0,1 1-1 0 0,19-12 0 0 0,3-3 165 0 0,136-99 1017 0 0,-165 119-1393 0 0,12-10 58 0 0,1 1 1 0 0,0 1 0 0 0,1 0-1 0 0,23-9 1 0 0,-22 11-5 0 0,-10 4-49 0 0,-1 1 0 0 0,1 0 0 0 0,0 0 0 0 0,8-1 0 0 0,-15 4-18 0 0,1 0 1 0 0,-1 0 0 0 0,0 0-1 0 0,1 0 1 0 0,-1 0 0 0 0,1 0-1 0 0,-1 0 1 0 0,1 0 0 0 0,-1 1-1 0 0,0-1 1 0 0,1 1 0 0 0,-1-1-1 0 0,0 1 1 0 0,1-1 0 0 0,-1 1-1 0 0,0 0 1 0 0,0 0-1 0 0,0 0 1 0 0,1-1 0 0 0,0 3-1 0 0,1 0 3 0 0,0 0-1 0 0,0 0 0 0 0,0 1 0 0 0,-1-1 0 0 0,3 4 0 0 0,0 3-4 0 0,0 0 1 0 0,0 0-1 0 0,-1 0 0 0 0,0 1 1 0 0,-1 0-1 0 0,-1-1 0 0 0,1 1 0 0 0,-2 0 1 0 0,1 0-1 0 0,-2 0 0 0 0,1 0 1 0 0,-2 0-1 0 0,1 1 0 0 0,-4 13 0 0 0,1-8-22 0 0,-2 5-68 0 0,-13 42 0 0 0,15-57 68 0 0,0 0 0 0 0,-1 0 0 0 0,1 0 1 0 0,-2 0-1 0 0,1-1 0 0 0,-1 0 0 0 0,0 0 0 0 0,0 0 0 0 0,-8 7 0 0 0,-5 3-134 0 0,-1-1 1 0 0,0 0 0 0 0,0-2 0 0 0,-37 19-1 0 0,50-30-38 0 0,-1 0-1 0 0,1 0 0 0 0,-1 0 0 0 0,1-1 0 0 0,-13 1 1 0 0,15-2-341 0 0,-1 0 0 0 0,1 0 0 0 0,-1 0 0 0 0,1-1 0 0 0,0 1 0 0 0,-1-1 0 0 0,1 0 0 0 0,0-1 0 0 0,-6-1 0 0 0,8 2-1105 0 0,2 1-30 0 0,0 0-8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5:5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3223 0 0,'0'0'827'0'0,"0"0"2261"0"0,0 0 988 0 0,0 0 201 0 0,0 0-462 0 0,0 0-2102 0 0,0 0-921 0 0,0 0-184 0 0,0 0-61 0 0,-2 1-110 0 0,-1 2-256 0 0,0-1-1 0 0,1 0 0 0 0,-1 1 1 0 0,1 0-1 0 0,-1-1 1 0 0,1 1-1 0 0,0 0 1 0 0,0 0-1 0 0,0 1 1 0 0,1-1-1 0 0,-2 4 0 0 0,-13 44 1051 0 0,6-18-1020 0 0,-48 96-16 0 0,20-50-121 0 0,9-14-118 0 0,-34 83-239 0 0,52-117 211 0 0,1 0-1 0 0,-10 61 1 0 0,16-76 21 0 0,0 6-26 0 0,4 14-8 0 0,0-36 83 0 0,0 0 0 0 0,0 1 0 0 0,0-1 0 0 0,0 0 0 0 0,0 0 1 0 0,0 0-1 0 0,0 0 0 0 0,0 0 0 0 0,0 0 0 0 0,0 0 0 0 0,0 0 0 0 0,0 0 1 0 0,0 0-1 0 0,0 0 0 0 0,0 0 0 0 0,0 1 0 0 0,0-1 0 0 0,0 0 0 0 0,0 0 1 0 0,0 0-1 0 0,0 0 0 0 0,0 0 0 0 0,0 0 0 0 0,0 0 0 0 0,0 0 0 0 0,0 0 1 0 0,0 0-1 0 0,0 0 0 0 0,0 0 0 0 0,0 0 0 0 0,0 0 0 0 0,0 0 0 0 0,0 0 1 0 0,1 0-1 0 0,-1 0 0 0 0,0 0 0 0 0,0 0 0 0 0,0 0 0 0 0,0 0 0 0 0,0 0 1 0 0,0 0-1 0 0,0 0 0 0 0,0 0 0 0 0,0 0 0 0 0,0 0 0 0 0,0 0 0 0 0,0 0 1 0 0,0 0-1 0 0,1 0 0 0 0,-1 0 0 0 0,0 0 0 0 0,0 0 0 0 0,0 0 0 0 0,0 0 1 0 0,0 0-1 0 0,0 0 0 0 0,0 0 0 0 0,0 0 0 0 0,0 0 0 0 0,0 0 0 0 0,4 0-609 0 0,10-2 1231 0 0,-2-1-8170 0 0,-1-1-566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0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7831 0 0,'0'0'356'0'0,"0"0"-6"0"0,0 0 87 0 0,0 0 1184 0 0,0 0 547 0 0,0 0 111 0 0,0 0-211 0 0,-1-1-976 0 0,-7-9 897 0 0,10 15 1662 0 0,7 13-502 0 0,-6-4-4337 0 0,-2 16 1298 0 0,-1-15-139 0 0,1 0 0 0 0,5 26 0 0 0,-5-36-24 0 0,0-1-1 0 0,1 1 1 0 0,-1-1 0 0 0,1 0-1 0 0,0 1 1 0 0,0-1-1 0 0,1 0 1 0 0,-1 0 0 0 0,1-1-1 0 0,0 1 1 0 0,0-1 0 0 0,0 1-1 0 0,4 3 1 0 0,-5-6 24 0 0,-1 0 0 0 0,0 0 0 0 0,1-1-1 0 0,-1 1 1 0 0,1 0 0 0 0,-1 0 0 0 0,1-1 0 0 0,-1 1 0 0 0,1-1 0 0 0,0 0-1 0 0,-1 1 1 0 0,1-1 0 0 0,0 0 0 0 0,-1 0 0 0 0,1 0 0 0 0,0 0-1 0 0,2 0 1 0 0,27-9-589 0 0,-21 5 517 0 0,-4 1 113 0 0,-1 1-1 0 0,1-1 1 0 0,0-1 0 0 0,-1 1-1 0 0,0-1 1 0 0,0 1 0 0 0,0-2-1 0 0,-1 1 1 0 0,1 0-1 0 0,-1-1 1 0 0,0 0 0 0 0,0 0-1 0 0,0 0 1 0 0,-1 0 0 0 0,0-1-1 0 0,4-8 1 0 0,0-2 502 0 0,-1 0 0 0 0,-1-1 1 0 0,0 1-1 0 0,4-32 0 0 0,-9 46-279 0 0,0 2-12 0 0,0 0-6 0 0,0 0-21 0 0,0 0-83 0 0,0 0-31 0 0,0 0-9 0 0,0 0-1 0 0,-2 3-62 0 0,0-1 1 0 0,1 0-1 0 0,-1 1 0 0 0,1-1 1 0 0,-1 1-1 0 0,-1 4 0 0 0,-27 92-218 0 0,9-41-11 0 0,-36 88-754 0 0,42-109 743 0 0,10-24 179 0 0,0-1 0 0 0,0 0 0 0 0,-1-1 0 0 0,0 1 0 0 0,-10 11 0 0 0,15-22-25 0 0,1-1 0 0 0,-1 8-540 0 0,1-7 128 0 0,2-2 268 0 0,2 0 296 0 0,-3 1-364 0 0,-1 0-241 0 0,2-2-1014 0 0,4-6-433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3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1203 469 13823 0 0,'0'0'315'0'0,"0"0"45"0"0,0 0 21 0 0,0 0-49 0 0,2-8 651 0 0,0 4-390 0 0,-1 0 1 0 0,1 0 0 0 0,0 0-1 0 0,1 0 1 0 0,-1 0-1 0 0,1 1 1 0 0,0-1-1 0 0,0 1 1 0 0,0 0 0 0 0,5-4-1 0 0,2-2-180 0 0,1 1 0 0 0,12-7 0 0 0,-17 10 506 0 0,-5 2-249 0 0,-17 16-650 0 0,10-9-21 0 0,1 0 0 0 0,-1 0 0 0 0,-4 6 0 0 0,5-5 1 0 0,0 1 0 0 0,1 0 0 0 0,0 1 0 0 0,1-1 0 0 0,-1 1 0 0 0,1 0 0 0 0,0 0 0 0 0,-2 8 0 0 0,4-12 0 0 0,1-1 0 0 0,0 1 0 0 0,-1 0 0 0 0,1-1 0 0 0,0 1 0 0 0,0 0 0 0 0,0 0 0 0 0,1-1 0 0 0,-1 1 0 0 0,1 0 0 0 0,-1-1 0 0 0,1 1 0 0 0,0-1 0 0 0,0 1 0 0 0,0-1 0 0 0,0 1 0 0 0,0-1 0 0 0,1 1 0 0 0,-1-1 0 0 0,1 0 0 0 0,0 0 0 0 0,0 0 0 0 0,-1 0 0 0 0,1 0 0 0 0,0 0 0 0 0,1-1 0 0 0,-1 1 0 0 0,0 0 0 0 0,3 0 0 0 0,1 1 0 0 0,0 0 0 0 0,-1-1 0 0 0,1 1 0 0 0,1-1 0 0 0,-1-1 0 0 0,0 1 0 0 0,0-1 0 0 0,1-1 0 0 0,-1 1 0 0 0,7-1 0 0 0,-6-1-329 0 0,-1 1 0 0 0,1-2 1 0 0,-1 1-1 0 0,12-5 0 0 0,-8 2-1469 0 0,-1 0 0 0 0,13-8 0 0 0,-6 1-6164 0 0</inkml:trace>
  <inkml:trace contextRef="#ctx0" brushRef="#br0" timeOffset="1">6 72 13823 0 0,'0'0'315'0'0,"-5"-14"2710"0"0,5 10-2114 0 0,0 2-494 0 0,0 0 1 0 0,0 0-1 0 0,0 0 1 0 0,0 0 0 0 0,0 0-1 0 0,0 0 1 0 0,1 0-1 0 0,-1 0 1 0 0,1 0-1 0 0,0 0 1 0 0,-1 1-1 0 0,2-4 1 0 0,2 0-465 0 0,-3 4-43 0 0,-1 0-1 0 0,1 0 0 0 0,0 0 1 0 0,0 0-1 0 0,1 0 0 0 0,-1 0 1 0 0,0 0-1 0 0,0 0 0 0 0,0 1 1 0 0,3-2-1 0 0,1-1-232 0 0,4-3-189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0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9727 0 0,'0'0'447'0'0,"0"0"-11"0"0,0 0-136 0 0,0 0 461 0 0,0 0 229 0 0,0 0 46 0 0,0 0-47 0 0,0 0-240 0 0,0 0-107 0 0,0 0-24 0 0,0 0-4 0 0,0 0-13 0 0,0 0-8 0 0,0 0-1 0 0,0 0-18 0 0,0 0-78 0 0,0 0-31 0 0,0 0-8 0 0,0 0-26 0 0,0 0-107 0 0,0 0-48 0 0,0 0-11 0 0,0 0-2 0 0,0 0-7 0 0,0 0-7 0 0,0 0-1 0 0,0 0 0 0 0,0 0 0 0 0,2 0 0 0 0,13 1-68 0 0,0-2 0 0 0,0 0 0 0 0,0-1 0 0 0,0 0 0 0 0,0-1 0 0 0,0-1 0 0 0,21-8 0 0 0,-30 10-168 0 0,-2 0 10 0 0,1-1-1 0 0,0 2 1 0 0,0-1-1 0 0,0 1 1 0 0,8-2-1 0 0,-2 2 1 0 0,-10 1-19 0 0,-1 0-1 0 0,1 0 1 0 0,0 1 0 0 0,0-1 0 0 0,-1 0 0 0 0,1 0 0 0 0,0 0 0 0 0,0 1-1 0 0,-1-1 1 0 0,1 0 0 0 0,0 1 0 0 0,-1-1 0 0 0,1 0 0 0 0,0 2-1 0 0,5 10 9 0 0,-7 1-11 0 0,-3-2 0 0 0,0-1 0 0 0,-1 0 0 0 0,0 0 0 0 0,-1 0 0 0 0,0 0 0 0 0,-9 10 0 0 0,-1-4-23 0 0,-26 23-1 0 0,4-4-1 0 0,18-17 25 0 0,13-11-12 0 0,6-6-48 0 0,1-1-23 0 0,0 0-45 0 0,0 0-21 0 0,0 0-3 0 0,0 0-20 0 0,0 0-84 0 0,0 0-37 0 0,0 0-10 0 0,0 0-112 0 0,1-1-465 0 0,0 0 487 0 0,5-5-2628 0 0,-6 6-4134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0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15287 0 0,'0'0'698'0'0,"0"0"-10"0"0,2 0-291 0 0,104-3 5428 0 0,-73 3-4815 0 0,-24 1-712 0 0,-1-1-1 0 0,1 0 0 0 0,0-1 0 0 0,0 0 0 0 0,12-3 0 0 0,-19 3-241 0 0,0 1 0 0 0,0-1-1 0 0,1 1 1 0 0,-1 0 0 0 0,0-1-1 0 0,0 1 1 0 0,0 0-1 0 0,4 1 1 0 0,4 0-519 0 0,-2 12-4445 0 0,-8-13-2799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0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32 10943 0 0,'0'0'498'0'0,"0"0"-9"0"0,0 0-153 0 0,0 0 505 0 0,0 0 257 0 0,0 0 48 0 0,0 0-67 0 0,0 0-308 0 0,0 0-135 0 0,0 0-27 0 0,0 0-33 0 0,0 0-107 0 0,0 0-42 0 0,0 0-10 0 0,0 0-11 0 0,0 0-45 0 0,0 0-17 0 0,0 0-7 0 0,0 0-6 0 0,0 0-23 0 0,0 0-11 0 0,0 0-1 0 0,0 0-1 0 0,0 0-6 0 0,0 0-1 0 0,0 0 0 0 0,0 0-15 0 0,0 0-61 0 0,0 0-26 0 0,0 0-9 0 0,0 0-14 0 0,-1 2-58 0 0,-18 21 176 0 0,12-16-204 0 0,1 1-1 0 0,1-1 1 0 0,-6 9 0 0 0,-17 34 238 0 0,25-46-312 0 0,-3 10 32 0 0,3 6-20 0 0,1-13-13 0 0,1-4-4 0 0,0 0 0 0 0,1 1 1 0 0,-1-1-1 0 0,1 0 0 0 0,0 0 0 0 0,0 0 1 0 0,0 4-1 0 0,0-2-46 0 0,0-3 47 0 0,1 1 0 0 0,-1-1-1 0 0,0 1 1 0 0,1 0 0 0 0,0-1 0 0 0,0 1 0 0 0,-1-1-1 0 0,1 0 1 0 0,2 3 0 0 0,0 2-10 0 0,-3-7 8 0 0,0 1 0 0 0,0 0 0 0 0,0-1 0 0 0,0 1-1 0 0,1 0 1 0 0,-1-1 0 0 0,0 1 0 0 0,0 0 0 0 0,1-1-1 0 0,-1 1 1 0 0,1-1 0 0 0,-1 1 0 0 0,0-1 0 0 0,1 1-1 0 0,-1-1 1 0 0,1 1 0 0 0,0 0 0 0 0,1 1 3 0 0,1 0 1 0 0,-1 0-1 0 0,-1 0 1 0 0,1 0-1 0 0,0 0 1 0 0,-1 1 0 0 0,2 2-1 0 0,5 7 0 0 0,-5-8 0 0 0,12 7 0 0 0,3 2 0 0 0,10 11 0 0 0,-19-15 0 0 0,-1 1 0 0 0,0 6 0 0 0,-7-11 0 0 0,-2-1 0 0 0,1 9 0 0 0,-1-9 0 0 0,0-1 0 0 0,1 0 0 0 0,-1 0 0 0 0,-1 0 0 0 0,1 0 0 0 0,0 0 0 0 0,-1 0 0 0 0,1 0 0 0 0,-4 4 0 0 0,3-4 0 0 0,1 1 0 0 0,0-3 0 0 0,1 0 0 0 0,-1 0 0 0 0,1 1 0 0 0,-1-1 0 0 0,1 0 0 0 0,-1 0 0 0 0,0 0 0 0 0,0 0 0 0 0,0 0 0 0 0,0 0 0 0 0,0 0 0 0 0,0 0 0 0 0,-1 1 0 0 0,-3 3-16 0 0,0 0 0 0 0,0 0 0 0 0,-7 5 0 0 0,-5-1 16 0 0,-1-6 0 0 0,14-1 0 0 0,2-1 0 0 0,1 0 0 0 0,0 0 0 0 0,-1-1 0 0 0,1 1 0 0 0,-1-1 0 0 0,1 1 0 0 0,-1-1 0 0 0,0 0 0 0 0,1 0 0 0 0,-1 0 0 0 0,1 1 0 0 0,-3-2 0 0 0,0 3 0 0 0,-18-4 0 0 0,5-1 0 0 0,13 0 0 0 0,1 0 0 0 0,-15-10 53 0 0,16 12-45 0 0,0-1 0 0 0,0 0 0 0 0,0 0 0 0 0,0 1 0 0 0,1-1 0 0 0,-3-4 0 0 0,1-5 10 0 0,3 7-17 0 0,-1-12-1 0 0,3 11 0 0 0,0 2 0 0 0,0-1 0 0 0,0-1 0 0 0,1 0 0 0 0,-1 0 0 0 0,1 1 0 0 0,0-1 0 0 0,1 1 0 0 0,-1 0 0 0 0,7-6 0 0 0,5-3 0 0 0,17-11 0 0 0,-14 11 0 0 0,7-4 0 0 0,-15 10 0 0 0,0 0 0 0 0,15-14 0 0 0,16-18 0 0 0,-22 23 0 0 0,-1-2 0 0 0,28-33 0 0 0,-42 43 0 0 0,1-1 0 0 0,-2 1 0 0 0,1-1 0 0 0,-1 0 0 0 0,0 0 0 0 0,-1 0 0 0 0,2-9 0 0 0,-3 17 3 0 0,-1-1 0 0 0,0 1 0 0 0,1 0 1 0 0,-1 0-1 0 0,0 0 0 0 0,0 0 0 0 0,0 0 0 0 0,0 0 0 0 0,0-1 0 0 0,0 1 0 0 0,0 0 1 0 0,0 0-1 0 0,0 0 0 0 0,0 0 0 0 0,-1 0 0 0 0,1 0 0 0 0,0-1 0 0 0,-1 1 0 0 0,1 0 1 0 0,-1 0-1 0 0,1 0 0 0 0,-1 0 0 0 0,-1-1 0 0 0,0-1 5 0 0,-2-4-34 0 0,-1 1 1 0 0,0-1-1 0 0,-6-6 1 0 0,9 11-208 0 0,0 0-1 0 0,0 0 1 0 0,0 1-1 0 0,0-1 1 0 0,-1 1-1 0 0,1-1 1 0 0,-1 1-1 0 0,1 0 1 0 0,-1 0-1 0 0,1 0 0 0 0,-1 0 1 0 0,-4 0-1 0 0,-3-1-1271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0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147 194 3679 0 0,'0'0'284'0'0,"1"-2"-186"0"0,32-72 8848 0 0,-26 62-7979 0 0,1 0-1 0 0,0 1 0 0 0,0 0 0 0 0,1 0 0 0 0,14-12 1 0 0,-21 22-629 0 0,-2 0-278 0 0,1 1 0 0 0,0 0-1 0 0,-1-1 1 0 0,1 1 0 0 0,0 0-1 0 0,-1-1 1 0 0,1 1 0 0 0,-1-1-1 0 0,1 1 1 0 0,-1-1 0 0 0,1 1-1 0 0,-1-1 1 0 0,1 1 0 0 0,-1-1-1 0 0,1-1 1 0 0,-1 2-12 0 0,1-1 1 0 0,-1 1-1 0 0,0-1 0 0 0,1 0 1 0 0,-1 1-1 0 0,1-1 0 0 0,-1 1 1 0 0,1 0-1 0 0,-1-1 0 0 0,1 1 1 0 0,-1-1-1 0 0,1 1 0 0 0,-1 0 1 0 0,2-1-1 0 0,9-18 2504 0 0,-11 17-2376 0 0,0 2-7 0 0,0 0-27 0 0,0 0-13 0 0,0 0-1 0 0,0 0 8 0 0,0 0 33 0 0,0 0 14 0 0,0 0 1 0 0,0 0-8 0 0,0 0-33 0 0,0 0-14 0 0,0 0-1 0 0,0 0-8 0 0,0 0-35 0 0,0 0-18 0 0,0 0-3 0 0,0 2-11 0 0,-8 76-55 0 0,5-34-23 0 0,-15 62-1 0 0,-3-19-238 0 0,-3-1 0 0 0,-67 151 0 0 0,5-42-336 0 0,73-170 600 0 0,11-22-135 0 0,-6 13-1450 0 0,8-16 169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0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2303 0 0,'1'-1'527'0'0,"16"-6"7068"0"0,7-3-2034 0 0,-22 9-4862 0 0,-2 1-25 0 0,0 0-2 0 0,0 0-29 0 0,0 0-124 0 0,0 0-58 0 0,2 0-288 0 0,-1-1 0 0 0,0 1 1 0 0,1-1-1 0 0,-1 1 0 0 0,1 0 0 0 0,-1-1 1 0 0,1 1-1 0 0,-1 0 0 0 0,1 0 0 0 0,-1 0 1 0 0,0 0-1 0 0,1 0 0 0 0,-1 1 0 0 0,1-1 1 0 0,-1 0-1 0 0,2 1 0 0 0,0 0 147 0 0,7 7 252 0 0,-7-6-502 0 0,-1 1 0 0 0,1 0 0 0 0,-1-1 0 0 0,0 1 0 0 0,0 0 0 0 0,0 0 0 0 0,0 0 0 0 0,-1 0-1 0 0,3 5 1 0 0,-1 0-2 0 0,5 11 42 0 0,-1 0 1 0 0,-1 0-1 0 0,-1 1 1 0 0,3 25-1 0 0,0-7 44 0 0,-3-17-89 0 0,-2 1 0 0 0,2 27 0 0 0,-2-19-65 0 0,-2-21 0 0 0,0 1 0 0 0,-1-1 0 0 0,0 14 0 0 0,-2-1-83 0 0,1-12 9 0 0,0-1-1 0 0,0 0 1 0 0,-1 0-1 0 0,0 0 1 0 0,0 0 0 0 0,-8 16-1 0 0,8-22 27 0 0,-3 2 20 0 0,4-3-49 0 0,1-2-6 0 0,0 0-8 0 0,0 0-45 0 0,0 0-21 0 0,0 0-3 0 0,0 0-15 0 0,0 0-61 0 0,0 0-26 0 0,0-2-9 0 0,2-3 717 0 0,1-10-3309 0 0,-2-3-3570 0 0,-4 4 4227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0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14479 0 0,'0'0'663'0'0,"0"0"-12"0"0,0 0-265 0 0,0 0 420 0 0,0 0 230 0 0,0 0 48 0 0,0 0-55 0 0,0 0-274 0 0,0 0-126 0 0,0 0-21 0 0,0 0-32 0 0,0 0-107 0 0,0 0-42 0 0,0 0-10 0 0,0 0-28 0 0,0 0-111 0 0,0 0-49 0 0,-2 2-6 0 0,-13 15-35 0 0,-1 0 0 0 0,-1-1 0 0 0,-23 17 0 0 0,37-31-187 0 0,-81 61-1009 0 0,82-62 708 0 0,2-1-117 0 0,0 0-51 0 0,0 0-11 0 0,0 0-182 0 0,0 0-763 0 0,0 0-339 0 0,0 0-69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1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100 137 4143 0 0,'1'-2'319'0'0,"4"-8"-262"0"0,5-15 976 0 0,-2 10 2836 0 0,1-11 4117 0 0,-8 23-7726 0 0,0 0-1 0 0,0 0 1 0 0,0 0 0 0 0,0 0 0 0 0,0 0-1 0 0,1 0 1 0 0,-1 1 0 0 0,1-1-1 0 0,0 1 1 0 0,0-1 0 0 0,0 1-1 0 0,3-3 1 0 0,-4 3 339 0 0,-1 2-107 0 0,0 0-48 0 0,7-10 1831 0 0,1 3-1701 0 0,-7 5-490 0 0,-2 4-27 0 0,-2 7-88 0 0,-1 0-1 0 0,1 1 0 0 0,1-1 1 0 0,-1 1-1 0 0,2-1 0 0 0,-1 1 1 0 0,1 0-1 0 0,1 17 0 0 0,3 10-552 0 0,-3-37 566 0 0,0 1 1 0 0,0 0-1 0 0,0 0 0 0 0,1-1 0 0 0,-1 1 1 0 0,0 0-1 0 0,0 0 0 0 0,1-1 0 0 0,-1 1 0 0 0,1 0 1 0 0,-1 0-1 0 0,0-1 0 0 0,1 1 0 0 0,-1-1 1 0 0,1 1-1 0 0,0 0 0 0 0,-1-1 0 0 0,1 1 1 0 0,-1-1-1 0 0,1 1 0 0 0,0-1 0 0 0,0 1 0 0 0,15 7-192 0 0,-16-8 173 0 0,2 1-115 0 0,-2-1 35 0 0,13 1-46 0 0,-11-1 137 0 0,0 0 0 0 0,0 1 0 0 0,0-1 0 0 0,0 0 0 0 0,0 0 0 0 0,1-1 0 0 0,-1 1 0 0 0,0 0 0 0 0,0-1 0 0 0,0 1 0 0 0,2-2 0 0 0,60-32-150 0 0,-58 31 224 0 0,-1-1-1 0 0,1-1 1 0 0,-1 1-1 0 0,0-1 1 0 0,0 0-1 0 0,0 0 1 0 0,0-1 0 0 0,3-6-1 0 0,21-41 1701 0 0,-28 52-774 0 0,-1 4-283 0 0,-2 8 6 0 0,-7 28-886 0 0,0-4 49 0 0,-45 230-1846 0 0,50-242 1666 0 0,-2 0 0 0 0,-1-1 1 0 0,-10 24-1 0 0,9-15 151 0 0,7-27 184 0 0,1 0 0 0 0,-1 0-1 0 0,0 0 1 0 0,0 0-1 0 0,0 0 1 0 0,-1-1-1 0 0,1 1 1 0 0,-1 0-1 0 0,0-1 1 0 0,0 1-1 0 0,0-1 1 0 0,0 0 0 0 0,-1 1-1 0 0,0-1 1 0 0,-3 3-1 0 0,-25 14 474 0 0,29-19-264 0 0,0 0-105 0 0,-1-1 1 0 0,1 1-1 0 0,-1 0 0 0 0,1-1 0 0 0,0 0 0 0 0,-6 0 1 0 0,8 0-131 0 0,-4 0 123 0 0,0 0 0 0 0,-1 0-1 0 0,1-1 1 0 0,0 0 0 0 0,0 0 0 0 0,0 0-1 0 0,0 0 1 0 0,0-1 0 0 0,0 1 0 0 0,0-1 0 0 0,0 0-1 0 0,0 0 1 0 0,1-1 0 0 0,-1 1 0 0 0,1-1-1 0 0,-6-5 1 0 0,7 7-101 0 0,1-1 0 0 0,-1 1 1 0 0,0 0-1 0 0,0 0 0 0 0,0 0 0 0 0,0 0 0 0 0,0 0 1 0 0,0 0-1 0 0,-1 1 0 0 0,1-1 0 0 0,0 1 0 0 0,0-1 1 0 0,-4 1-1 0 0,4-1-5 0 0,0 2-41 0 0,0-1 0 0 0,-1 0 0 0 0,1 1 1 0 0,0 0-1 0 0,0-1 0 0 0,-1 1 0 0 0,-2 2 0 0 0,-4 0-317 0 0,-20 3-2389 0 0,28-6 180 0 0,1 0-5377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1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6911 0 0,'0'0'528'0'0,"0"0"3"0"0,0 0 1276 0 0,0 0 595 0 0,0 0 118 0 0,0 0-232 0 0,2 0-1089 0 0,10-5-430 0 0,-1 1 1 0 0,1 1-1 0 0,20-4 0 0 0,3 2 588 0 0,48-15 0 0 0,4-1-474 0 0,-77 20-825 0 0,22-7 30 0 0,-31 8-195 0 0,-1 0-25 0 0,0 0-87 0 0,0 0-381 0 0,0 0-168 0 0,-2 1-30 0 0,-7 5-339 0 0,0 0 0 0 0,-14 6 0 0 0,12-7-227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10135 0 0,'0'0'778'0'0,"0"0"-172"0"0,2 0 1158 0 0,20 0 4611 0 0,2-1-3899 0 0,28 0-562 0 0,43-3-63 0 0,-93 4-1939 0 0,6 1-117 0 0,-5 0-2418 0 0,-3-1 1175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1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72 7367 0 0,'0'0'334'0'0,"0"0"-1"0"0,1-2-213 0 0,-2 0-103 0 0,6-16 305 0 0,17-14 10328 0 0,-21 30-10419 0 0,0 1 0 0 0,1-1 0 0 0,-1 1 0 0 0,0-1-1 0 0,1 1 1 0 0,-1 0 0 0 0,1 0 0 0 0,0 0 0 0 0,-1 0 0 0 0,1 0 0 0 0,0 0-1 0 0,0 0 1 0 0,2 0 0 0 0,-2 0 308 0 0,-2 1-58 0 0,12 3 1530 0 0,-10-1-1975 0 0,0 0 0 0 0,-1 0 1 0 0,1 0-1 0 0,-1 0 0 0 0,0 0 1 0 0,0 1-1 0 0,0-1 0 0 0,0 0 0 0 0,0 1 1 0 0,0-1-1 0 0,-1 0 0 0 0,1 1 1 0 0,-1-1-1 0 0,0 1 0 0 0,1-1 0 0 0,-1 1 1 0 0,0-1-1 0 0,-1 1 0 0 0,1-1 1 0 0,0 1-1 0 0,-2 3 0 0 0,-1 9 191 0 0,0 0 0 0 0,-8 18 0 0 0,10-31-225 0 0,-5 10-2 0 0,-11 11 0 0 0,10-12-16 0 0,3-3-48 0 0,10-13 48 0 0,20-14 92 0 0,-20 16-59 0 0,-2 2 37 0 0,6 2-30 0 0,6 2 62 0 0,-12 1-72 0 0,-3-1-1 0 0,1-1-12 0 0,0 1 1 0 0,0-1-1 0 0,0 1 0 0 0,-1 0 0 0 0,1 0 1 0 0,0 0-1 0 0,-1 0 0 0 0,0 0 0 0 0,0 0 0 0 0,0 0 1 0 0,0 4-1 0 0,1 2-2 0 0,-1 0 0 0 0,-1 15 0 0 0,0-14 1 0 0,0-2-43 0 0,-1 1 0 0 0,1-1-1 0 0,-1 0 1 0 0,-1 0 0 0 0,1 1 0 0 0,-2-1 0 0 0,1 0-1 0 0,-1-1 1 0 0,0 1 0 0 0,0 0 0 0 0,-1-1 0 0 0,0 0-1 0 0,-1 0 1 0 0,0 0 0 0 0,0 0 0 0 0,0-1 0 0 0,0 0-1 0 0,-1 0 1 0 0,-11 8 0 0 0,13-9 53 0 0,-1-1 0 0 0,0 0 0 0 0,0-1 0 0 0,-7 4 1 0 0,3-2 31 0 0,8-4 40 0 0,0-1-72 0 0,1 1 1 0 0,-1-1 0 0 0,1 1-1 0 0,-1-1 1 0 0,1 0 0 0 0,-1 1-1 0 0,1-1 1 0 0,-1 0-1 0 0,1 1 1 0 0,-1-1 0 0 0,1 0-1 0 0,-1 0 1 0 0,1 1-1 0 0,-1-1 1 0 0,1 0 0 0 0,-1 0-1 0 0,0 0 1 0 0,1 0 0 0 0,-2 0-1 0 0,-12 1 155 0 0,-15-9 229 0 0,10 2-116 0 0,18 6-269 0 0,0 0 0 0 0,0-1-1 0 0,0 1 1 0 0,0 0 0 0 0,1-1 0 0 0,-1 1-1 0 0,0-1 1 0 0,0 1 0 0 0,0-1 0 0 0,1 0-1 0 0,-1 1 1 0 0,0-1 0 0 0,1 0 0 0 0,-2-1-1 0 0,-10-10 29 0 0,5 6-37 0 0,2 1-13 0 0,4 4-95 0 0,0 0-1 0 0,0 0 1 0 0,-1 0 0 0 0,1 0 0 0 0,0 1 0 0 0,-1-1 0 0 0,1 0 0 0 0,0 1 0 0 0,-1-1-1 0 0,1 1 1 0 0,-1 0 0 0 0,1-1 0 0 0,0 1 0 0 0,-1 0 0 0 0,1 0 0 0 0,-1 0 0 0 0,1 0-1 0 0,-1 0 1 0 0,1 0 0 0 0,-3 1 0 0 0,2-1-628 0 0,2 0-28 0 0,0 0-156 0 0,0 0-638 0 0,0 0-276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131 439 11975 0 0,'7'-6'254'0'0,"-1"-1"0"0"0,0 1 0 0 0,0-1 0 0 0,8-11-1 0 0,-1 0-210 0 0,-2 5 534 0 0,-2-1 1 0 0,0-1-1 0 0,0 0 0 0 0,-1 0 0 0 0,-1 0 0 0 0,-1-1 0 0 0,0 0 0 0 0,-1-1 1 0 0,-1 1-1 0 0,0-1 0 0 0,-1 0 0 0 0,-1 0 0 0 0,0-19 0 0 0,0 15 98 0 0,-2 17-528 0 0,1-1 1 0 0,-1 0 0 0 0,0 1 0 0 0,0-1-1 0 0,0 0 1 0 0,0 1 0 0 0,-1-1 0 0 0,0 1-1 0 0,-2-9 1 0 0,-1 7-148 0 0,-1 2 0 0 0,-2 3 0 0 0,-1 4 0 0 0,5-1 0 0 0,1 0 0 0 0,0 0 0 0 0,0 0 0 0 0,0 0 0 0 0,0 1 0 0 0,0-1 0 0 0,0 0 0 0 0,1 1 0 0 0,-1 0 0 0 0,1-1 0 0 0,-1 1 0 0 0,1 0 0 0 0,0 0 0 0 0,0-1 0 0 0,0 5 0 0 0,-3 8 0 0 0,-2 27 0 0 0,3-24 0 0 0,-20 175 0 0 0,-16 85 0 0 0,-6-19 0 0 0,44-250 0 0 0,-4 19 0 0 0,-1 0 0 0 0,-13 40 0 0 0,15-63 0 0 0,3-10 0 0 0,0-8 0 0 0,3-5 0 0 0,1 0 0 0 0,9-29 0 0 0,-1-1 0 0 0,-4 18 49 0 0,19-121 1067 0 0,-23 125-895 0 0,-1-1-1 0 0,-1 1 1 0 0,-5-47 0 0 0,4 69-221 0 0,-1 0 0 0 0,0 0 0 0 0,1 0 0 0 0,-1 0 0 0 0,-1 0 0 0 0,1 0 0 0 0,-1 0 0 0 0,1 0 0 0 0,-1 1 0 0 0,-4-7 0 0 0,5 9 0 0 0,1 1 0 0 0,0-1 0 0 0,0 1 0 0 0,-1-1 0 0 0,1 1 0 0 0,0-1 0 0 0,-1 1 0 0 0,1-1 0 0 0,-1 1 0 0 0,1 0 0 0 0,0-1 0 0 0,-1 1 0 0 0,1 0 0 0 0,-1-1 0 0 0,1 1 0 0 0,-1 0 0 0 0,1 0 0 0 0,-1 0 0 0 0,0-1 0 0 0,1 1 0 0 0,-1 0 0 0 0,1 0 0 0 0,-1 0 0 0 0,1 0 0 0 0,-1 0 0 0 0,1 0 0 0 0,-1 0 0 0 0,0 0 0 0 0,0 0 0 0 0,0 0 0 0 0,-2-1 0 0 0,-1 0 0 0 0,-10 4 0 0 0,-37 15 0 0 0,41-15 0 0 0,9-3 0 0 0,1 1 0 0 0,0-1 0 0 0,-1 0 0 0 0,1 0 0 0 0,0 1 0 0 0,-1-1 0 0 0,1 0 0 0 0,0 0 0 0 0,0 1 0 0 0,-1-1 0 0 0,1 0 0 0 0,0 1 0 0 0,0-1 0 0 0,-1 1 0 0 0,1-1 0 0 0,0 0 0 0 0,0 1 0 0 0,0-1 0 0 0,0 1 0 0 0,0-1 0 0 0,-1 1 0 0 0,5 12 0 0 0,3-2 0 0 0,-3-9 0 0 0,-1 1 0 0 0,0-1 0 0 0,1 0 0 0 0,-1 0 0 0 0,1-1 0 0 0,0 1 0 0 0,-1-1 0 0 0,1 0 0 0 0,0 0 0 0 0,0 0 0 0 0,0 0 0 0 0,6-1 0 0 0,6 1 0 0 0,30-4 0 0 0,-16 1 0 0 0,-12 0 0 0 0,0-1 0 0 0,0 0 0 0 0,18-7 0 0 0,-30 9 0 0 0,14-6 0 0 0,0 0 0 0 0,-1-1 0 0 0,30-18 0 0 0,-43 22 0 0 0,-1 0 0 0 0,1 0 0 0 0,-1 0 0 0 0,-1 0 0 0 0,1-1 0 0 0,-1 0 0 0 0,1 0 0 0 0,-1 0 0 0 0,5-9 0 0 0,-6 7 72 0 0,-5 7 99 0 0,0 0 0 0 0,-1 0 0 0 0,1 0 0 0 0,0 0 0 0 0,0 1 0 0 0,0-1 0 0 0,-3 1 0 0 0,-1 1-152 0 0,1 1-1 0 0,-1-1 0 0 0,1 1 1 0 0,0 0-1 0 0,0 1 1 0 0,0-1-1 0 0,1 1 0 0 0,-1 0 1 0 0,1 0-1 0 0,0 0 1 0 0,0 1-1 0 0,0-1 1 0 0,1 1-1 0 0,0 0 0 0 0,-1 0 1 0 0,2 0-1 0 0,-1 0 1 0 0,1 1-1 0 0,-1-1 1 0 0,2 1-1 0 0,-1 0 0 0 0,0-1 1 0 0,1 1-1 0 0,0 0 1 0 0,1 0-1 0 0,-1 0 1 0 0,1 0-1 0 0,0 0 0 0 0,1-1 1 0 0,-1 1-1 0 0,1 0 1 0 0,2 8-1 0 0,-3-13-18 0 0,0-1 0 0 0,0 1 0 0 0,0-1 0 0 0,1 1 0 0 0,-1-1 0 0 0,0 1 0 0 0,0 0 0 0 0,0-1 0 0 0,0 1 0 0 0,1-1 0 0 0,-1 1 0 0 0,0-1 0 0 0,1 1 0 0 0,-1-1 0 0 0,0 0 0 0 0,1 1 0 0 0,-1-1 0 0 0,0 1 0 0 0,1-1 0 0 0,-1 0 0 0 0,1 1 0 0 0,-1-1 0 0 0,1 0 0 0 0,-1 1 0 0 0,1-1 0 0 0,-1 0 0 0 0,1 0 0 0 0,-1 1 0 0 0,1-1 0 0 0,-1 0 0 0 0,1 0 0 0 0,0 0 0 0 0,1 0 0 0 0,3 2-23 0 0,1-1-1 0 0,-1 0 1 0 0,1 0 0 0 0,-1 0-1 0 0,1-1 1 0 0,0 0-1 0 0,-1 0 1 0 0,1 0 0 0 0,-1-1-1 0 0,1 0 1 0 0,-1 0-1 0 0,1 0 1 0 0,-1-1 0 0 0,0 0-1 0 0,0 0 1 0 0,1 0 0 0 0,-1-1-1 0 0,-1 1 1 0 0,1-1-1 0 0,0 0 1 0 0,-1-1 0 0 0,1 1-1 0 0,-1-1 1 0 0,0 0-1 0 0,5-7 1 0 0,-8 10 64 0 0,0-1-1 0 0,0 0 0 0 0,0 0 1 0 0,0 0-1 0 0,0 0 1 0 0,-1 0-1 0 0,1-1 1 0 0,-1 1-1 0 0,0 0 0 0 0,0 0 1 0 0,1-2-1 0 0,2-16 83 0 0,0 9-123 0 0,0-1 0 0 0,0 0 0 0 0,-1 0 0 0 0,0-16 0 0 0,3-14 0 0 0,-5 39 0 0 0,0 0 0 0 0,0 1 0 0 0,0-1 0 0 0,-1 0 0 0 0,1 1 0 0 0,-1-1 0 0 0,1 1 0 0 0,-1-1 0 0 0,0 1 0 0 0,0-1 0 0 0,0 1 0 0 0,0-1 0 0 0,-1 1 0 0 0,1 0 0 0 0,-1 0 0 0 0,1-1 0 0 0,-4-2 0 0 0,5 5 0 0 0,-1-1 0 0 0,1 1 0 0 0,0 0 0 0 0,0 0 0 0 0,0-1 0 0 0,-1 1 0 0 0,1 0 0 0 0,0 0 0 0 0,0 0 0 0 0,-1-1 0 0 0,1 1 0 0 0,0 0 0 0 0,-1 0 0 0 0,1 0 0 0 0,0 0 0 0 0,0-1 0 0 0,-1 1 0 0 0,1 0 0 0 0,0 0 0 0 0,-1 0 0 0 0,1 0 0 0 0,0 0 0 0 0,-1 0 0 0 0,1 0 0 0 0,0 0 0 0 0,-1 0 0 0 0,1 0 0 0 0,0 0 0 0 0,-1 0 0 0 0,1 0 0 0 0,0 0 0 0 0,-1 1 0 0 0,1-1 0 0 0,0 0 0 0 0,0 0 0 0 0,-1 0 0 0 0,1 0 0 0 0,0 1 0 0 0,-1-1 0 0 0,1 0 0 0 0,0 0 0 0 0,0 0 0 0 0,0 1 0 0 0,-1-1 0 0 0,1 0 0 0 0,-8 4 0 0 0,1 3 0 0 0,7-6 0 0 0,0 1 0 0 0,-1-1 0 0 0,1 1 0 0 0,0-1 0 0 0,0 1 0 0 0,0-1 0 0 0,0 1 0 0 0,0-1 0 0 0,0 1 0 0 0,1 1 0 0 0,2 11 0 0 0,1-10 0 0 0,-2-3 0 0 0,2 2-50 0 0,-1 0 0 0 0,1 0 0 0 0,-1-1 0 0 0,1 1 0 0 0,0-1-1 0 0,0 0 1 0 0,0 0 0 0 0,0-1 0 0 0,0 1 0 0 0,1-1 0 0 0,-1 0 0 0 0,0 0 0 0 0,1 0 0 0 0,4 0-1 0 0,7 0-314 0 0,1-1 0 0 0,24-4 0 0 0,-13 2 220 0 0,20-5 145 0 0,11-1 0 0 0,-53 8 0 0 0,0 0 0 0 0,0 0 0 0 0,0 0 0 0 0,0 1 0 0 0,0 0 0 0 0,0 0 0 0 0,7 3 0 0 0,-5-1 0 0 0,-1 4 0 0 0,-6-5 0 0 0,0 0 0 0 0,0 0 0 0 0,-1 0 0 0 0,1 0 0 0 0,-1-1 0 0 0,1 1 0 0 0,-1 0 0 0 0,0 0 0 0 0,0 0 0 0 0,0 0 0 0 0,0 0 0 0 0,0 1 0 0 0,0-1 0 0 0,0-1 0 0 0,-1 1 0 0 0,1 0 0 0 0,-1 0 0 0 0,0 0 0 0 0,1 0 0 0 0,-1 0 0 0 0,0 0 0 0 0,0 0 0 0 0,0-1 0 0 0,-2 3 0 0 0,-1 2 0 0 0,0 0 0 0 0,-1-1 0 0 0,0 1 0 0 0,0-1 0 0 0,-9 7 0 0 0,14-12 0 0 0,-1 1 0 0 0,1 0 0 0 0,-1-1 0 0 0,0 1 0 0 0,0-1 0 0 0,1 1 0 0 0,-1-1 0 0 0,0 1 0 0 0,0-1 0 0 0,1 0 0 0 0,-1 1 0 0 0,0-1 0 0 0,0 0 0 0 0,0 1 0 0 0,0-1 0 0 0,0 0 0 0 0,0 0 0 0 0,1 0 0 0 0,-1 0 0 0 0,-1 0 0 0 0,1 0 0 0 0,1-1 0 0 0,0 1 0 0 0,-1 0 0 0 0,1-1 0 0 0,0 1 0 0 0,-1-1 0 0 0,1 1 0 0 0,0 0 0 0 0,0-1 0 0 0,-1 1 0 0 0,1-1 0 0 0,0 1 0 0 0,0-1 0 0 0,0 1 0 0 0,-1-1 0 0 0,1 1 0 0 0,0-1 0 0 0,0 1 0 0 0,0-1 0 0 0,0 1 0 0 0,0-1 0 0 0,0 1 0 0 0,0-2 0 0 0,1-2 0 0 0,-1-1 0 0 0,1 0 0 0 0,0 1 0 0 0,3-8 0 0 0,0 0 0 0 0,33-75 0 0 0,-32 78 0 0 0,0 0 0 0 0,0 0 0 0 0,1 1 0 0 0,0 0 0 0 0,1 0 0 0 0,0 0 0 0 0,9-7 0 0 0,-4 8 0 0 0,-6 8 0 0 0,-5 0 0 0 0,3-1 0 0 0,13 8 0 0 0,-3-1 0 0 0,-13-6 0 0 0,0 0 0 0 0,1 0 0 0 0,0 0 0 0 0,-1 0 0 0 0,1 0 0 0 0,0 0 0 0 0,-1-1 0 0 0,1 1 0 0 0,0-1 0 0 0,0 1 0 0 0,0-1 0 0 0,-1 0 0 0 0,1 0 0 0 0,0 1 0 0 0,0-1 0 0 0,3-1 0 0 0,11 0-329 0 0,-14 1 218 0 0,1 0 0 0 0,-1 0 0 0 0,0-1 0 0 0,1 1 0 0 0,-1 0 0 0 0,0-1 0 0 0,1 0-1 0 0,-1 1 1 0 0,4-3 0 0 0,13-7-54 0 0,-1-1-1 0 0,0-1 1 0 0,19-17 0 0 0,-28 22 171 0 0,-1-2 1 0 0,0 1 0 0 0,0-1-1 0 0,0 0 1 0 0,-1-1 0 0 0,-1 0-1 0 0,8-14 1 0 0,-11 15 183 0 0,0 0-1 0 0,-1 0 1 0 0,0 0 0 0 0,0 0-1 0 0,-1 0 1 0 0,1-18-1 0 0,-2 12 144 0 0,5-22-1 0 0,-4 32-332 0 0,0 1 0 0 0,0-1 0 0 0,-1 1 0 0 0,0-1 0 0 0,0 0 0 0 0,0 1 0 0 0,0-1 0 0 0,-2-7 0 0 0,2 11 0 0 0,0 1 0 0 0,0 0 0 0 0,0 0 0 0 0,0 0 0 0 0,0 0 0 0 0,0-1 0 0 0,0 1 0 0 0,0 0 0 0 0,0 0 0 0 0,0 0 0 0 0,0 0 0 0 0,0-1 0 0 0,0 1 0 0 0,0 0 0 0 0,-1 0 0 0 0,1 0 0 0 0,0 0 0 0 0,0 0 0 0 0,0-1 0 0 0,0 1 0 0 0,0 0 0 0 0,0 0 0 0 0,-1 0 0 0 0,1 0 0 0 0,0 0 0 0 0,0 0 0 0 0,0 0 0 0 0,0 0 0 0 0,-1-1 0 0 0,1 1 0 0 0,0 0 0 0 0,0 0 0 0 0,0 0 0 0 0,0 0 0 0 0,-1 0 0 0 0,1 0 0 0 0,0 0 0 0 0,0 0 0 0 0,0 0 0 0 0,0 0 0 0 0,-1 0 0 0 0,1 0 0 0 0,0 0 0 0 0,0 1 0 0 0,0-1 0 0 0,0 0 0 0 0,-1 0 0 0 0,1 0 0 0 0,0 0 0 0 0,0 0 0 0 0,0 0 0 0 0,-1 0 0 0 0,-3 5 0 0 0,4-5 0 0 0,-8 8 0 0 0,1 1 0 0 0,1-1 0 0 0,-1 1 0 0 0,1 1 0 0 0,-8 17 0 0 0,-18 55 0 0 0,21-52 0 0 0,-15 44 0 0 0,3 1 0 0 0,-20 119 0 0 0,43-190 0 0 0,-1 1 0 0 0,1-1 0 0 0,-1 1 0 0 0,1-1 0 0 0,1 8 0 0 0,3-6 0 0 0,-3-5 0 0 0,1-1 0 0 0,-1 0 0 0 0,0 0 0 0 0,1 0 0 0 0,-1 0 0 0 0,0 0 0 0 0,0 0 0 0 0,1 0 0 0 0,-1 0 0 0 0,0-1 0 0 0,0 1 0 0 0,1 0 0 0 0,-1-1 0 0 0,0 1 0 0 0,0-1 0 0 0,0 1 0 0 0,0-1 0 0 0,1 0 0 0 0,-1 1 0 0 0,1-2 0 0 0,22-19 0 0 0,-20 18 0 0 0,86-96 0 0 0,-44 46 0 0 0,-41 48 0 0 0,-1 1 0 0 0,1-1 0 0 0,0 1 0 0 0,8-5 0 0 0,19-14 0 0 0,-32 23 0 0 0,0 1 0 0 0,0-1 0 0 0,0 0 0 0 0,0 0 0 0 0,0 0 0 0 0,0 0 0 0 0,0 0 0 0 0,0 1 0 0 0,0-1 0 0 0,0 0 0 0 0,0 0 0 0 0,0 0 0 0 0,0 0 0 0 0,0 0 0 0 0,0 1 0 0 0,0-1 0 0 0,0 0 0 0 0,0 0 0 0 0,0 0 0 0 0,0 0 0 0 0,0 0 0 0 0,0 1 0 0 0,0-1 0 0 0,0 0 0 0 0,1 0 0 0 0,-1 0 0 0 0,0 0 0 0 0,0 0 0 0 0,0 0 0 0 0,0 0 0 0 0,0 0 0 0 0,0 1 0 0 0,0-1 0 0 0,1 0 0 0 0,-1 0 0 0 0,0 0 0 0 0,0 0 0 0 0,0 0 0 0 0,0 0 0 0 0,0 0 0 0 0,1 0 0 0 0,-1 0 0 0 0,0 0 0 0 0,0 0 0 0 0,0 0 0 0 0,0 0 0 0 0,0 0 0 0 0,1 0 0 0 0,-1 0 0 0 0,0 0 0 0 0,0 0 0 0 0,0 0 0 0 0,0 0 0 0 0,0 0 0 0 0,1 0 0 0 0,-1 0 0 0 0,0 0 0 0 0,0-1 0 0 0,0 1 0 0 0,0 0 0 0 0,0 0 0 0 0,1 0 0 0 0,-4 10 0 0 0,2-7 0 0 0,-7 8 0 0 0,6-9 0 0 0,1 0 0 0 0,0-1 0 0 0,-1 1 0 0 0,1-1 0 0 0,-1 1 0 0 0,1-1 0 0 0,-1 0 0 0 0,0 1 0 0 0,1-1 0 0 0,-1 0 0 0 0,0 0 0 0 0,0 0 0 0 0,0-1 0 0 0,0 1 0 0 0,0 0 0 0 0,0-1 0 0 0,0 1 0 0 0,-4 0 0 0 0,-2 0 0 0 0,7 0 0 0 0,0 0 0 0 0,-1 0 0 0 0,1 0 0 0 0,-1 0 0 0 0,1 0 0 0 0,0 0 0 0 0,0 0 0 0 0,-1 0 0 0 0,1 0 0 0 0,0 0 0 0 0,0 1 0 0 0,0-1 0 0 0,0 0 0 0 0,0 1 0 0 0,1-1 0 0 0,-1 1 0 0 0,0-1 0 0 0,1 1 0 0 0,-1-1 0 0 0,1 1 0 0 0,-1-1 0 0 0,1 1 0 0 0,0 0 0 0 0,0-1 0 0 0,0 1 0 0 0,0 0 0 0 0,0-1 0 0 0,0 4 0 0 0,0 7 0 0 0,-1-10 0 0 0,0 3 0 0 0,0 1 0 0 0,0-1 0 0 0,1 1 0 0 0,-1-1 0 0 0,1 1 0 0 0,1 10 0 0 0,0-13 0 0 0,0 2 0 0 0,0 1 0 0 0,0-1 0 0 0,0 0 0 0 0,-1 1 0 0 0,0-1 0 0 0,0 1 0 0 0,0-1 0 0 0,-2 6 0 0 0,2-10 0 0 0,-1-1 0 0 0,1 1 0 0 0,0 0 0 0 0,-1 0 0 0 0,1-1 0 0 0,0 1 0 0 0,0 0 0 0 0,0 0 0 0 0,-1-1 0 0 0,1 1 0 0 0,0 0 0 0 0,0 0 0 0 0,0-1 0 0 0,0 1 0 0 0,0 0 0 0 0,1 0 0 0 0,-1-1 0 0 0,0 1 0 0 0,0 0 0 0 0,0 0 0 0 0,1-1 0 0 0,-1 1 0 0 0,0 0 0 0 0,1-1 0 0 0,-1 1 0 0 0,1 0 0 0 0,-1-1 0 0 0,0 1 0 0 0,1 0 0 0 0,-1-1 0 0 0,1 1 0 0 0,0-1 0 0 0,-1 1 0 0 0,1-1 0 0 0,1 1 0 0 0,0 1 0 0 0,0-1-98 0 0,-1 1-1 0 0,1-1 0 0 0,-1 0 1 0 0,1 0-1 0 0,-1 0 1 0 0,1 0-1 0 0,0 0 0 0 0,0 0 1 0 0,-1-1-1 0 0,1 1 1 0 0,0-1-1 0 0,0 1 1 0 0,0-1-1 0 0,0 0 0 0 0,0 1 1 0 0,0-1-1 0 0,0 0 1 0 0,0 0-1 0 0,-1 0 1 0 0,1-1-1 0 0,0 1 0 0 0,3-1 1 0 0,4-2-904 0 0,-1 0 1 0 0,0 0-1 0 0,15-9 1 0 0,-2 1-383 0 0,-4 4-663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1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20039 0 0,'0'0'919'0'0,"0"0"-20"0"0,0 0-470 0 0,0 0 153 0 0,0 0 128 0 0,2 0 24 0 0,32-4 422 0 0,261-46 2651 0 0,-281 47-3778 0 0,-1 0 1 0 0,16 0-1 0 0,-18 1-5 0 0,-9 2-95 0 0,-2 0-57 0 0,0 0-21 0 0,0 0-3 0 0,-31 4-925 0 0,25-3 560 0 0,1 0 0 0 0,-1-1 0 0 0,1 1 0 0 0,-1-1-1 0 0,-8-1 1 0 0,2 0-2143 0 0,0-1-5476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1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34 455 0 0,'0'0'656'0'0,"0"0"66"0"0,0 0 22 0 0,0 0 6 0 0,0 0 2 0 0,0 0 0 0 0,0 0 0 0 0,0 0 34 0 0,0 0 139 0 0,0 0 60 0 0,1-1 9 0 0,4-4 1861 0 0,-1 0 1 0 0,1 0 0 0 0,6-11-1 0 0,-10 14-2349 0 0,-1 2-30 0 0,0 0-18 0 0,0 0-2 0 0,0 0-11 0 0,0 0-43 0 0,0 0-18 0 0,0 0-7 0 0,0 0-13 0 0,0 0-51 0 0,0 0-22 0 0,1 1-174 0 0,1 0 0 0 0,0-1 0 0 0,-1 1-1 0 0,1 0 1 0 0,0 0 0 0 0,-1 0 0 0 0,1 0 0 0 0,-1 0-1 0 0,0 0 1 0 0,1 1 0 0 0,-1-1 0 0 0,2 2 0 0 0,15 19 753 0 0,-2 1-663 0 0,-2 0-1 0 0,-1 1 1 0 0,-1 1-1 0 0,11 31 1 0 0,28 105-181 0 0,-45-134-26 0 0,-1-1 0 0 0,0 27 0 0 0,0-9 0 0 0,-3-32-7 0 0,0 1 0 0 0,-2 0-1 0 0,1 0 1 0 0,-1 0 0 0 0,-1 0 0 0 0,-1 0-1 0 0,0 0 1 0 0,-6 22 0 0 0,7-32-1 0 0,-32 87-191 0 0,27-77 162 0 0,-1 1 0 0 0,-1-1 1 0 0,0 0-1 0 0,-13 15 0 0 0,7-11 133 0 0,0-1 0 0 0,-1-1 0 0 0,-1-1 0 0 0,0 0 0 0 0,-1-1 0 0 0,0 0 0 0 0,-27 13 0 0 0,42-25 71 0 0,2-1-41 0 0,-3 1 15 0 0,-7 0-144 0 0,9-7-103 0 0,1 5-130 0 0,0 1-29 0 0,0 0 1 0 0,0 0-129 0 0,0 0-543 0 0,0 0-236 0 0,0-1-1515 0 0,0-7-5877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2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44 136 8287 0 0,'0'0'191'0'0,"0"0"26"0"0,0 0 9 0 0,1-1-34 0 0,1-1-164 0 0,1 0-26 0 0,6-10 150 0 0,12-34 4204 0 0,-15 39-3812 0 0,-5 6-28 0 0,0-2-4 0 0,8-18 512 0 0,-8 19-512 0 0,0 0 0 0 0,3-3 316 0 0,9-16 568 0 0,-12 19-1025 0 0,-1 2 117 0 0,0 0 21 0 0,0 0-66 0 0,5-6-148 0 0,-3 4 1040 0 0,-1 10-752 0 0,-1 1-583 0 0,-1-1 0 0 0,0 1 0 0 0,0-1 0 0 0,-5 17 0 0 0,-1 10 0 0 0,-14 68 0 0 0,17-84 0 0 0,0-1 0 0 0,-9 24 0 0 0,6-22 0 0 0,-6 31 0 0 0,-9 48 0 0 0,17-74 0 0 0,0 0 0 0 0,1 0 0 0 0,0 40 0 0 0,0-3 0 0 0,5-35-6 0 0,1 9 84 0 0,-2-34 293 0 0,0-2 117 0 0,0 0 21 0 0,0 0-66 0 0,-1-2-358 0 0,0-2-279 0 0,0 1 0 0 0,0-1 0 0 0,0 1 0 0 0,1-1 0 0 0,0 1 0 0 0,0-1 0 0 0,0 0 0 0 0,1-5-1 0 0,-2-20-178 0 0,1-12-3676 0 0,0 27 2514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155 160 10135 0 0,'0'0'231'0'0,"0"0"29"0"0,-2 0 19 0 0,-8-2-172 0 0,0 0 0 0 0,-13-6 1 0 0,17 6 280 0 0,0 0 0 0 0,-1 0 0 0 0,1 0 0 0 0,-1 1 0 0 0,0-1 0 0 0,0 2 0 0 0,0-1 0 0 0,-9 1 0 0 0,-19 6 4688 0 0,33-5-4532 0 0,2-1-28 0 0,0 0-72 0 0,0 0-217 0 0,0 0 161 0 0,-1-1-283 0 0,1 1 0 0 0,0 0 0 0 0,0 0 0 0 0,-1-1 0 0 0,1 1 0 0 0,0 0 0 0 0,0 0 0 0 0,0-1 0 0 0,-1 1 0 0 0,1 0 0 0 0,0-1 0 0 0,0 1 0 0 0,0 0 0 0 0,0-1 0 0 0,0 1 0 0 0,-1 0 0 0 0,1-1 0 0 0,0 1 0 0 0,0 0 0 0 0,0-1 0 0 0,0 1 0 0 0,0 0 0 0 0,0-1 0 0 0,0 1 0 0 0,0 0 0 0 0,0-1 0 0 0,1 1 0 0 0,-1-1 0 0 0,6-4-8 0 0,1 0 0 0 0,0 0 1 0 0,0 1-1 0 0,0 0 0 0 0,1 0 0 0 0,13-4 0 0 0,15-5 178 0 0,-4 1 292 0 0,0 1 0 0 0,43-7 0 0 0,24 7-567 0 0,-45 6 0 0 0,-21 4 0 0 0,-24 1 0 0 0,0-1 0 0 0,1 1 0 0 0,13-4 0 0 0,53-14 0 0 0,-66 15-64 0 0,-8 3-273 0 0,-2 0-138 0 0,0 0-33 0 0,0 0-4 0 0,0 0 0 0 0,0 0 0 0 0,0 0 0 0 0,0 0-136 0 0,-6 9-4626 0 0,6-9-1548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2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84 13823 0 0,'0'0'630'0'0,"0"0"-13"0"0,0 1-393 0 0,-4 7-125 0 0,4-6 277 0 0,0-2 113 0 0,0 0 20 0 0,0 0 71 0 0,2 0 286 0 0,12-1 18 0 0,0 0 0 0 0,-1-1 0 0 0,1 0 1 0 0,18-6-1 0 0,55-22 1021 0 0,-73 24-1493 0 0,71-24 255 0 0,-72 26-690 0 0,1 1 0 0 0,0 0 0 0 0,-1 1 0 0 0,20 0 0 0 0,-19 3-789 0 0,-11-1 304 0 0,9 3-1360 0 0,-3 1-1036 0 0,-7-2 1754 0 0,0-1-5672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2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15663 0 0,'0'0'356'0'0,"0"0"50"0"0,0 0 20 0 0,0 0-42 0 0,0 0-112 0 0,0 0 463 0 0,0 0 234 0 0,0 0 45 0 0,0 0-61 0 0,0 0-288 0 0,0 0-121 0 0,0 0-28 0 0,0 0-4 0 0,0 0 0 0 0,0 0 0 0 0,0 0 0 0 0,0 0-68 0 0,-1 1-289 0 0,-1 0-135 0 0,-15 8-23 0 0,7 0 3 0 0,3-2 0 0 0,0 1 0 0 0,1 0 0 0 0,0 0 0 0 0,0 0 0 0 0,1 1 0 0 0,0 0 0 0 0,0 0 0 0 0,1 0 0 0 0,0 1 0 0 0,1 0 0 0 0,-4 19 0 0 0,6-22 0 0 0,0 0 0 0 0,0 0 0 0 0,1 1 0 0 0,0-1 0 0 0,2 13 0 0 0,1 0 0 0 0,0-16 0 0 0,0-2 0 0 0,13 19 0 0 0,-6-13 0 0 0,-6-6 0 0 0,-1-1 0 0 0,1 0 0 0 0,-1 0 0 0 0,1 0 0 0 0,0 0 0 0 0,-1-1 0 0 0,1 1 0 0 0,-1-1 0 0 0,7-1 0 0 0,8-2 0 0 0,-14 0 0 0 0,0 0 0 0 0,1-1 0 0 0,1-1 0 0 0,0 1 0 0 0,-1-1 0 0 0,0 0 0 0 0,0 0 0 0 0,0-1 0 0 0,-1 1 0 0 0,0-1 0 0 0,0 0 0 0 0,0 0 0 0 0,-1 0 0 0 0,0-1 0 0 0,0 1 0 0 0,0-1 0 0 0,-1 0 0 0 0,0 0 0 0 0,-1 0 0 0 0,1 0 0 0 0,-1 0 0 0 0,-1 0 0 0 0,1 0 0 0 0,-1 0 0 0 0,-1-1 0 0 0,1 1 0 0 0,-3-9 0 0 0,2 10 0 0 0,0 1 0 0 0,0-1 0 0 0,1 0 0 0 0,-1 0 0 0 0,2-8 0 0 0,-1-6 0 0 0,0 19 0 0 0,0 1 0 0 0,0 0 0 0 0,-1 0 0 0 0,1-1 0 0 0,0 1 0 0 0,0 0 0 0 0,0 0 0 0 0,0-1 0 0 0,0 1 0 0 0,0 0 0 0 0,0 0 0 0 0,0-1 0 0 0,1 1 0 0 0,-1 0 0 0 0,0 0 0 0 0,0-1 0 0 0,0 1 0 0 0,0 0 0 0 0,0 0 0 0 0,0-1 0 0 0,0 1 0 0 0,1 0 0 0 0,-1 0 0 0 0,0 0 0 0 0,0-1 0 0 0,1 1 0 0 0,8 6 0 0 0,-4-2 0 0 0,1 0 0 0 0,-1-1 0 0 0,1 0 0 0 0,0 0 0 0 0,0 0 0 0 0,0-1 0 0 0,0 1 0 0 0,0-2 0 0 0,8 3 0 0 0,5-2 0 0 0,34 2 0 0 0,-33-4 0 0 0,30 6 0 0 0,-33-4 0 0 0,-14-2 0 0 0,1 1 0 0 0,0-1 0 0 0,0 1 0 0 0,0 0 0 0 0,0 0 0 0 0,0 0 0 0 0,-1 1 0 0 0,1-1 0 0 0,-1 1 0 0 0,1 0 0 0 0,-1 0 0 0 0,1 0 0 0 0,-1 0 0 0 0,0 1 0 0 0,0-1 0 0 0,0 1 0 0 0,-1 0 0 0 0,1 0 0 0 0,4 6 0 0 0,-5-7 0 0 0,-1 1 0 0 0,1-1 0 0 0,-1 1 0 0 0,0-1 0 0 0,0 1 0 0 0,0 0 0 0 0,1 3 0 0 0,2 12 0 0 0,-6-13 0 0 0,1-1 0 0 0,1 0 0 0 0,0-2 0 0 0,0-1 0 0 0,-1 0 0 0 0,1 1 0 0 0,0-1 0 0 0,0 1 0 0 0,-1-1 0 0 0,1 0 0 0 0,-1 1 0 0 0,1-1 0 0 0,-1 0 0 0 0,1 1 0 0 0,-1-1 0 0 0,-1 2 0 0 0,-4 7 0 0 0,0 1 0 0 0,6-11 0 0 0,0-1 0 0 0,0 1 0 0 0,0 0 0 0 0,0 0 0 0 0,0 0 0 0 0,0 0 0 0 0,0 0 0 0 0,0 0 0 0 0,0 0 0 0 0,0 0 0 0 0,0 0 0 0 0,0 0 0 0 0,0 0 0 0 0,0 0 0 0 0,0 0 0 0 0,-1 0 0 0 0,1 0 0 0 0,0 0 0 0 0,0 0 0 0 0,0 0 0 0 0,0 0 0 0 0,0 0 0 0 0,0 0 0 0 0,0 0 0 0 0,0-1 0 0 0,0 1 0 0 0,0 0 0 0 0,0 0 0 0 0,0 0 0 0 0,0 0 0 0 0,0 0 0 0 0,0 0 0 0 0,0 0 0 0 0,0 0 0 0 0,0 0 0 0 0,0 0 0 0 0,0 0 0 0 0,0 0 0 0 0,-1 0 0 0 0,4-10 0 0 0,4-15 0 0 0,1 8 0 0 0,0 0 0 0 0,1 0 0 0 0,1 1 0 0 0,1 1 0 0 0,0 0 0 0 0,1 0 0 0 0,1 1 0 0 0,0 0 0 0 0,17-12 0 0 0,-1 6 0 0 0,-18 14 0 0 0,-1 2-269 0 0,-9 3-1135 0 0,-1 1-511 0 0,0 0-107 0 0,0 0-24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10135 0 0,'0'0'231'0'0,"0"0"29"0"0,0 0 19 0 0,0 0 105 0 0,0 0 410 0 0,0 0 184 0 0,0 0 40 0 0,1-2-63 0 0,11-18 566 0 0,0 0 1 0 0,22-24-1 0 0,11-18 248 0 0,-8 4-433 0 0,31-49 912 0 0,-47 72-1931 0 0,-12 22-242 0 0,-1-2-1 0 0,0 1 1 0 0,9-24 0 0 0,-14 30-3 0 0,-3 6 299 0 0,0 2 117 0 0,0 0 21 0 0,0 0-66 0 0,0 0-358 0 0,-2 11-786 0 0,1-8 582 0 0,0-1-1 0 0,1 1 1 0 0,-1 0-1 0 0,0-1 1 0 0,1 1-1 0 0,0 0 1 0 0,0 0-1 0 0,0-1 1 0 0,0 6-1 0 0,-1-3 102 0 0,4 20 20 0 0,5 8-2 0 0,2-18 0 0 0,-6-11 0 0 0,-3-3 0 0 0,-1 1 0 0 0,1-1 0 0 0,0 0 0 0 0,-1 0 0 0 0,1 0 0 0 0,0 0 0 0 0,0-1 0 0 0,0 1 0 0 0,0 0 0 0 0,0 0 0 0 0,0 0 0 0 0,0-1 0 0 0,0 1 0 0 0,0 0 0 0 0,0-1 0 0 0,2 1 0 0 0,1 1 0 0 0,0 2 0 0 0,15 11 0 0 0,12 4 0 0 0,-19-12 0 0 0,23 17 0 0 0,-32-21 0 0 0,1-1 0 0 0,-1 2 0 0 0,0-1 0 0 0,0 0 0 0 0,0 1 0 0 0,-1-1 0 0 0,1 1 0 0 0,-1 0 0 0 0,0 0 0 0 0,2 6 0 0 0,-2-5 0 0 0,1 2 0 0 0,-1 0 0 0 0,0 1 0 0 0,-1-1 0 0 0,0 1 0 0 0,0-1 0 0 0,0 14 0 0 0,-1-6 0 0 0,-4-1 0 0 0,-3 8 0 0 0,7-18 0 0 0,-5 8 0 0 0,3-9 0 0 0,-10 8 0 0 0,5-6 0 0 0,3-2 0 0 0,0-1 0 0 0,0 1 0 0 0,0-1 0 0 0,0 0 0 0 0,-1 0 0 0 0,1-1 0 0 0,-6 2 0 0 0,9-2 0 0 0,0 0 0 0 0,-1-1 0 0 0,1 1 0 0 0,0-1 0 0 0,-1 0 0 0 0,1 1 0 0 0,0-1 0 0 0,-1 0 0 0 0,1 0 0 0 0,0 0 0 0 0,-1 0 0 0 0,1 0 0 0 0,-3 0 0 0 0,0-1 0 0 0,1 1 0 0 0,1 0 0 0 0,0 0 0 0 0,-1 0 0 0 0,1 0 0 0 0,0 0 0 0 0,-1-1 0 0 0,-3 0 0 0 0,-3-6 0 0 0,2 0 0 0 0,0 2 0 0 0,2-5 0 0 0,2 1-72 0 0,2 7-299 0 0,1 2-117 0 0,0 0-21 0 0,0 0-139 0 0,2 0-572 0 0,9-4-1777 0 0,-3 0 1462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3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26 494 13823 0 0,'2'-14'216'0'0,"1"1"0"0"0,1-1-1 0 0,0 1 1 0 0,8-16 0 0 0,7-21 217 0 0,-1-18 1073 0 0,11-32 1448 0 0,19-32 154 0 0,-21 71-461 0 0,-50 88-2630 0 0,13-12-17 0 0,1 1 0 0 0,1 1 0 0 0,0-1 0 0 0,1 1 0 0 0,-5 21 0 0 0,4-15 0 0 0,-57 185 0 0 0,51-168 0 0 0,7-23 0 0 0,2-1 0 0 0,0 1 0 0 0,-4 24 0 0 0,8-26 0 0 0,1-1 0 0 0,5-2 0 0 0,2 1 0 0 0,2-5 0 0 0,-6-6-166 0 0,1-1 0 0 0,-1 0 0 0 0,0 0 0 0 0,1 0 0 0 0,0-1 0 0 0,-1 1 0 0 0,1-1 0 0 0,-1 0 0 0 0,1 0 0 0 0,6-1-1 0 0,1-4 18 0 0,-7 3 17 0 0,-1 0 1 0 0,0 0-1 0 0,1 0 0 0 0,-1 0 1 0 0,0-1-1 0 0,0 1 0 0 0,0-1 0 0 0,3-4 1 0 0,1-1-652 0 0,-4 3 377 0 0,1 1-1 0 0,-1-1 1 0 0,0 0-1 0 0,3-7 1 0 0,2-14-3963 0 0,-7 16 2834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3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57 10135 0 0,'-12'4'654'0'0,"-14"6"-434"0"0,1 1 4470 0 0,38-8-3798 0 0,-10-2-724 0 0,2 0 21 0 0,0 0-1 0 0,0-1 0 0 0,0 0 0 0 0,0 0 1 0 0,0-1-1 0 0,0 1 0 0 0,9-3 1 0 0,34-13 818 0 0,-31 9-874 0 0,24-7-37 0 0,58-22-2968 0 0,-74 26 1849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3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41 15663 0 0,'0'0'356'0'0,"0"0"50"0"0,0 0 20 0 0,0 0-42 0 0,-1-1-250 0 0,-3-28 3675 0 0,4 28-3758 0 0,-1 1 0 0 0,1 0 0 0 0,0 0 0 0 0,0-1 0 0 0,-1 1 0 0 0,1 0 1 0 0,0 0-1 0 0,-1-1 0 0 0,1 1 0 0 0,0 0 0 0 0,-1 0 0 0 0,1 0 0 0 0,-1 0 0 0 0,1 0 0 0 0,0-1 1 0 0,-1 1-1 0 0,1 0 0 0 0,-1 0 0 0 0,1 0 0 0 0,0 0 0 0 0,-1 0 0 0 0,1 0 0 0 0,-1 0 0 0 0,1 0 0 0 0,0 0 1 0 0,-1 1-1 0 0,1-1 0 0 0,-1 0 0 0 0,1 0 0 0 0,-12 2 585 0 0,6 1-537 0 0,-1 0 0 0 0,1 1 0 0 0,0 0 0 0 0,0 0 0 0 0,0 0 0 0 0,1 0 0 0 0,-1 1-1 0 0,1 0 1 0 0,0 0 0 0 0,0 1 0 0 0,-4 6 0 0 0,3-2 73 0 0,0 0 0 0 0,0 0 1 0 0,1 0-1 0 0,0 1 0 0 0,-6 22 0 0 0,10-28-283 0 0,-1 1 1 0 0,1 0-1 0 0,0 0 0 0 0,0 0 1 0 0,1 0-1 0 0,0 1 0 0 0,0-1 1 0 0,1 6-1 0 0,-1-9 64 0 0,1 0-1 0 0,0-1 1 0 0,0 1-1 0 0,-1 0 1 0 0,2-1 0 0 0,-1 1-1 0 0,0-1 1 0 0,0 0-1 0 0,1 1 1 0 0,0-1-1 0 0,-1 0 1 0 0,1 0 0 0 0,0 0-1 0 0,0 0 1 0 0,0 0-1 0 0,0 0 1 0 0,0-1-1 0 0,1 1 1 0 0,-1-1 0 0 0,4 2-1 0 0,-3-2 48 0 0,0 0 0 0 0,-1 0 0 0 0,1-1 0 0 0,0 1 0 0 0,0-1 0 0 0,0 1 0 0 0,0-1 0 0 0,0 0 0 0 0,0-1 0 0 0,0 1 0 0 0,0 0 0 0 0,4-2 0 0 0,38-11 0 0 0,-37 10 0 0 0,4-2 0 0 0,0-1 0 0 0,0 0 0 0 0,12-9 0 0 0,-17 10 0 0 0,-2 2 0 0 0,0-1 0 0 0,0 0 0 0 0,0-1 0 0 0,0 1 0 0 0,0-1 0 0 0,6-10 0 0 0,-8 12 0 0 0,-1 0 0 0 0,0 0 0 0 0,-1 0 0 0 0,1 0 0 0 0,-1-1 0 0 0,1 1 0 0 0,-1 0 0 0 0,0-1 0 0 0,0 0 0 0 0,-1 1 0 0 0,1-1 0 0 0,-1 1 0 0 0,1-7 0 0 0,-1 9 0 0 0,0 0 0 0 0,0 0 0 0 0,0 0 0 0 0,0 0 0 0 0,0 0 0 0 0,0 0 0 0 0,0 0 0 0 0,-1 0 0 0 0,1 0 0 0 0,0 0 0 0 0,-1 0 0 0 0,1 0 0 0 0,0 0 0 0 0,-1 0 0 0 0,1 0 0 0 0,-1 0 0 0 0,1 0 0 0 0,-2 0 0 0 0,0-2 0 0 0,-4-7 0 0 0,-1 0 0 0 0,0 1 0 0 0,0 0 0 0 0,-1 1 0 0 0,0 0 0 0 0,0 0 0 0 0,-18-12 0 0 0,23 18 0 0 0,-5-2 0 0 0,8 4 0 0 0,-1 0 0 0 0,1 0 0 0 0,0 0 0 0 0,0 0 0 0 0,-1 0 0 0 0,1 0 0 0 0,0 0 0 0 0,0 0 0 0 0,-1 0 0 0 0,1 0 0 0 0,0 0 0 0 0,0 0 0 0 0,-1 0 0 0 0,1 0 0 0 0,0 0 0 0 0,0 0 0 0 0,-1 1 0 0 0,1-1 0 0 0,0 0 0 0 0,0 0 0 0 0,0 0 0 0 0,-1 0 0 0 0,1 1 0 0 0,0-1 0 0 0,0 0 0 0 0,0 0 0 0 0,0 1 0 0 0,-1-1 0 0 0,1 0 0 0 0,0 0 0 0 0,0 1 0 0 0,0 0 0 0 0,0 0 0 0 0,0 0 0 0 0,0 0 0 0 0,0 0 0 0 0,1 0 0 0 0,-1-1 0 0 0,0 1 0 0 0,0 0 0 0 0,1 0 0 0 0,-1 0 0 0 0,1 1 0 0 0,8 10 0 0 0,3-4 0 0 0,6 0 0 0 0,0-2 0 0 0,0 0 0 0 0,0-1 0 0 0,25 4 0 0 0,-22-6 0 0 0,1 2 0 0 0,38 14 0 0 0,-58-18 0 0 0,0-1 0 0 0,-1 1 0 0 0,1-1 0 0 0,-1 1 0 0 0,1 0 0 0 0,-1-1 0 0 0,0 1 0 0 0,1 0 0 0 0,-1 0 0 0 0,0 0 0 0 0,0 0 0 0 0,1 1 0 0 0,-1-1 0 0 0,0 0 0 0 0,0 0 0 0 0,0 1 0 0 0,1 1 0 0 0,1 2 0 0 0,4 5 0 0 0,-1 0 0 0 0,0-2 0 0 0,-5-4 0 0 0,3 9 0 0 0,-5-1 0 0 0,-6-1 0 0 0,-2-3 0 0 0,9-8 0 0 0,-1 0 0 0 0,1 0 0 0 0,-1 0 0 0 0,1 0 0 0 0,-1 0 0 0 0,1 0 0 0 0,-1 0 0 0 0,0 0 0 0 0,1 0 0 0 0,-1 0 0 0 0,1 0 0 0 0,-1 0 0 0 0,1-1 0 0 0,-1 1 0 0 0,1 0 0 0 0,-2-1 0 0 0,-6-6 0 0 0,7 5-1 0 0,0 0 0 0 0,1 0-1 0 0,-1 0 1 0 0,0 0 0 0 0,1 0-1 0 0,-1 0 1 0 0,1 0 0 0 0,-1 0 0 0 0,1 0-1 0 0,0-1 1 0 0,0 1 0 0 0,0 0 0 0 0,0 0-1 0 0,0 0 1 0 0,1 0 0 0 0,-1 0-1 0 0,1 0 1 0 0,-1-1 0 0 0,2-1 0 0 0,0-2 72 0 0,0 0 0 0 0,1 1 0 0 0,-1-1 0 0 0,1 1 0 0 0,6-9 0 0 0,2 0 248 0 0,1 0-1 0 0,0 1 0 0 0,0 0 0 0 0,16-11 0 0 0,-21 19-318 0 0,-4 2 0 0 0,1 0 0 0 0,0 0 0 0 0,0 0 0 0 0,0 1 0 0 0,5-2 0 0 0,4 0 0 0 0,3 2-1020 0 0,-12 3-1759 0 0,1 1-1526 0 0,-5-2-3215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72 15663 0 0,'0'0'356'0'0,"0"0"50"0"0,0 0 20 0 0,0 0-42 0 0,0 0-112 0 0,0 0 463 0 0,-2-2 234 0 0,-43-32 3747 0 0,28 26-3093 0 0,16 7-1623 0 0,1 1 1 0 0,-1 0 0 0 0,1-1-1 0 0,0 1 1 0 0,-1 0 0 0 0,1 0-1 0 0,-1-1 1 0 0,1 1 0 0 0,-1 0-1 0 0,1 0 1 0 0,-1 0 0 0 0,1 0-1 0 0,-1 0 1 0 0,1 0 0 0 0,-1 0-1 0 0,1 0 1 0 0,-1 0 0 0 0,1 0-1 0 0,-1 0 1 0 0,1 0 0 0 0,-1 0-1 0 0,1 0 1 0 0,-1 0-1 0 0,1 0 1 0 0,-1 0 0 0 0,1 1-1 0 0,-1-1 1 0 0,0 1 0 0 0,0-1-3 0 0,-7 3 2 0 0,1 0 0 0 0,0 0 0 0 0,0 0 0 0 0,0 1 0 0 0,0 0 0 0 0,0 0 0 0 0,1 0 0 0 0,0 1 0 0 0,0 0 0 0 0,0 0 0 0 0,1 1 0 0 0,-7 8 0 0 0,2-4 0 0 0,1 2 0 0 0,0 0 0 0 0,1 0 0 0 0,-11 22 0 0 0,14-25 0 0 0,4-8 0 0 0,0 1 0 0 0,0 0 0 0 0,0-1 0 0 0,0 1 0 0 0,0 0 0 0 0,1 0 0 0 0,-1 0 0 0 0,1 0 0 0 0,-1 0 0 0 0,1 0 0 0 0,0-1 0 0 0,0 1 0 0 0,0 0 0 0 0,0 0 0 0 0,0 0 0 0 0,0 0 0 0 0,0 0 0 0 0,1 0 0 0 0,0 2 0 0 0,-1-3 0 0 0,0 1 0 0 0,1 0 0 0 0,-1-1 0 0 0,1 1 0 0 0,-1-1 0 0 0,1 0 0 0 0,0 1 0 0 0,0-1 0 0 0,-1 0 0 0 0,1 1 0 0 0,0-1 0 0 0,0 0 0 0 0,0 0 0 0 0,0 1 0 0 0,1-1 0 0 0,0 1 0 0 0,-2-2 0 0 0,1 1 0 0 0,-1-1 0 0 0,1 0 0 0 0,-1 1 0 0 0,1-1 0 0 0,-1 1 0 0 0,1-1 0 0 0,0 0 0 0 0,-1 0 0 0 0,1 1 0 0 0,-1-1 0 0 0,1 0 0 0 0,0 0 0 0 0,-1 0 0 0 0,1 1 0 0 0,-1-1 0 0 0,1 0 0 0 0,0 0 0 0 0,-1 0 0 0 0,1 0 0 0 0,0 0 0 0 0,-1 0 0 0 0,1 0 0 0 0,0-1 0 0 0,-1 1 0 0 0,2 0 0 0 0,0-1 0 0 0,6 0 0 0 0,0-1 0 0 0,0 0 0 0 0,-1 0 0 0 0,1-1 0 0 0,0 0 0 0 0,-1 0 0 0 0,0-1 0 0 0,0 0 0 0 0,0 0 0 0 0,0-1 0 0 0,-1 1 0 0 0,1-2 0 0 0,9-10 0 0 0,-13 14 0 0 0,-2 1 0 0 0,0 0 0 0 0,0 0 0 0 0,0 0 0 0 0,0 1 0 0 0,0-1 0 0 0,0 0 0 0 0,0 0 0 0 0,0-1 0 0 0,-1 1 0 0 0,1 0 0 0 0,0 0 0 0 0,-1 0 0 0 0,1 0 0 0 0,-1-1 0 0 0,1 1 0 0 0,-1-2 0 0 0,5-13 0 0 0,2-3 0 0 0,-6 19 0 0 0,-4 10 0 0 0,0 3 0 0 0,0 1 0 0 0,-2 20 0 0 0,6-18 0 0 0,2-12 0 0 0,-1-3 0 0 0,5 8 0 0 0,1-2 0 0 0,-5-7 0 0 0,-1 1 0 0 0,1 0 0 0 0,0-1 0 0 0,0 0 0 0 0,0 0 0 0 0,0 0 0 0 0,0 0 0 0 0,0 0 0 0 0,0 0 0 0 0,0-1 0 0 0,-1 1 0 0 0,1-1 0 0 0,0 0 0 0 0,0 0 0 0 0,0 0 0 0 0,-1 0 0 0 0,1 0 0 0 0,-1-1 0 0 0,5-2 0 0 0,4-4 0 0 0,0 0 0 0 0,17-16 0 0 0,-27 23 0 0 0,9-11 0 0 0,1 0 0 0 0,-2 0 0 0 0,0-1 0 0 0,0 0 0 0 0,-1-1 0 0 0,8-19 0 0 0,-5 11 0 0 0,19-27 0 0 0,-25 45 0 0 0,1 10 0 0 0,-5-4 0 0 0,0 0 0 0 0,0 0 0 0 0,-1 0 0 0 0,1 0 0 0 0,0 0 0 0 0,-1 0 0 0 0,1 1 0 0 0,-1-1 0 0 0,0 0 0 0 0,0 0 0 0 0,0 0 0 0 0,0 1 0 0 0,-1 1 0 0 0,1-1 0 0 0,0-1 0 0 0,0 1 0 0 0,0 0 0 0 0,0-1 0 0 0,0 1 0 0 0,1-1 0 0 0,-1 1 0 0 0,1-1 0 0 0,1 4 0 0 0,2 3 0 0 0,0 0 0 0 0,1-1 0 0 0,0 0 0 0 0,0 0 0 0 0,10 11 0 0 0,-1-6 0 0 0,0 0 0 0 0,25 17 0 0 0,-36-29 0 0 0,-2-1 0 0 0,-1 0 0 0 0,1 0 0 0 0,0 1 0 0 0,-1-1 0 0 0,1 0 0 0 0,-1 1 0 0 0,1-1 0 0 0,0 1 0 0 0,-1-1 0 0 0,1 1 0 0 0,-1-1 0 0 0,1 1 0 0 0,-1-1 0 0 0,1 1 0 0 0,-1 0 0 0 0,0-1 0 0 0,1 1 0 0 0,-1-1 0 0 0,0 1 0 0 0,1 0 0 0 0,-1-1 0 0 0,0 2 0 0 0,3 8 0 0 0,-4-2 0 0 0,0-6 0 0 0,0-1 0 0 0,0 1 0 0 0,-1-1 0 0 0,1 1 0 0 0,0-1 0 0 0,-1 0 0 0 0,1 0 0 0 0,0 0 0 0 0,-1 0 0 0 0,1 0 0 0 0,-1 0 0 0 0,0 0 0 0 0,1 0 0 0 0,-1-1 0 0 0,0 1 0 0 0,1 0 0 0 0,-5 0 0 0 0,1 0 0 0 0,-1-1 0 0 0,1 1 0 0 0,-1-1 0 0 0,-8-1 0 0 0,11 1-132 0 0,0 0 0 0 0,-1-1-1 0 0,1 1 1 0 0,0-1 0 0 0,0 0 0 0 0,-1 0 0 0 0,-3-2-1 0 0,-3-1-592 0 0,7 3 142 0 0,0 0 0 0 0,0 0 0 0 0,0-1 0 0 0,0 1 0 0 0,0-1 0 0 0,1 0-1 0 0,-1 0 1 0 0,1 0 0 0 0,-1 0 0 0 0,1 0 0 0 0,0-1 0 0 0,0 1-1 0 0,0-1 1 0 0,0 1 0 0 0,-2-5 0 0 0,0-6-1976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3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11975 0 0,'0'0'547'0'0,"0"0"-11"0"0,2 0-344 0 0,24-3 215 0 0,17 1 5255 0 0,-41 2-5484 0 0,0 1 0 0 0,1-1 0 0 0,-1 0 0 0 0,0 1 0 0 0,0 0 0 0 0,0-1-1 0 0,0 1 1 0 0,0 0 0 0 0,1 0 0 0 0,-2 0 0 0 0,4 2 0 0 0,-3-2-124 0 0,-1 1 0 0 0,1-1 0 0 0,0 0 1 0 0,-1 1-1 0 0,1-1 0 0 0,-1 1 0 0 0,1 0 0 0 0,-1-1 1 0 0,0 1-1 0 0,0 0 0 0 0,2 2 0 0 0,0 3 244 0 0,5 5-186 0 0,-1-1-1 0 0,-1 1 1 0 0,0 0 0 0 0,-1 0-1 0 0,0 1 1 0 0,-1-1 0 0 0,0 1 0 0 0,-1 0-1 0 0,2 23 1 0 0,5 108-112 0 0,-6-42 0 0 0,-2-90 0 0 0,0 0 0 0 0,0 0 0 0 0,1 0 0 0 0,0 0 0 0 0,11 22 0 0 0,-10-26 0 0 0,3-4 0 0 0,3-2 0 0 0,-1-3 0 0 0,-4-5-133 0 0,-4 4-9 0 0,-1 1 1 0 0,0-1-1 0 0,1 0 0 0 0,-1 0 1 0 0,0 1-1 0 0,0-1 0 0 0,-1 0 1 0 0,1 0-1 0 0,0 1 1 0 0,-1-1-1 0 0,1 0 0 0 0,0 0 1 0 0,-2-2-1 0 0,-8-12-6352 0 0,3 6 56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3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13823 0 0,'0'0'630'0'0,"0"0"-13"0"0,-1 1-393 0 0,-3 5 282 0 0,0-1-1 0 0,-1 0 1 0 0,1 0-1 0 0,-1 0 1 0 0,0-1-1 0 0,0 1 1 0 0,0-1-1 0 0,-1-1 1 0 0,1 1 0 0 0,-12 5-1 0 0,-29 16 1543 0 0,32-18-1741 0 0,-19 12 1 0 0,19-10-86 0 0,-19 8 0 0 0,-71 28 1383 0 0,86-35-1572 0 0,2-5-199 0 0,14-4-530 0 0,2-1-258 0 0,0 0-56 0 0,3-1-81 0 0,45-17-3321 0 0,-29 10 2876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3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64 11975 0 0,'0'0'547'0'0,"0"0"-11"0"0,0 0-203 0 0,0 0 419 0 0,0 0 220 0 0,0 0 42 0 0,0 0-61 0 0,0 0-288 0 0,0 0-121 0 0,0 0-28 0 0,0 0-4 0 0,0 0 0 0 0,-1 1 0 0 0,-7 4 232 0 0,5-3-399 0 0,0 0 0 0 0,0 0 0 0 0,0 0 0 0 0,0 0 0 0 0,0 1 0 0 0,-5 5 0 0 0,3-4-331 0 0,-2 3-11 0 0,-2 14-3 0 0,5-9 0 0 0,1 1 0 0 0,2 0 0 0 0,5 1 0 0 0,3-3 0 0 0,-4-7 0 0 0,5 5 0 0 0,17-1 0 0 0,-18-6 38 0 0,0-1 0 0 0,-1 0 1 0 0,1-1-1 0 0,0 1 0 0 0,0-1 0 0 0,11-1 0 0 0,-14 0 98 0 0,0 0 0 0 0,-1 0-1 0 0,1 0 1 0 0,0 0 0 0 0,0 0 0 0 0,-1-1-1 0 0,1 0 1 0 0,0 0 0 0 0,-1 0 0 0 0,0 0 0 0 0,0 0-1 0 0,6-6 1 0 0,-5 6-118 0 0,8-14-20 0 0,-2 0 2 0 0,-9 11 0 0 0,-1 1 0 0 0,1-3 186 0 0,0 0 0 0 0,-1 0 1 0 0,0 0-1 0 0,0 0 0 0 0,-1 1 0 0 0,0-1 0 0 0,0 0 1 0 0,0 0-1 0 0,-1 0 0 0 0,-3-8 0 0 0,3 11-313 0 0,1 0 0 0 0,-1 0 1 0 0,0 0-1 0 0,0 0 0 0 0,0 0 0 0 0,-1 1 0 0 0,1-1 0 0 0,-6-4 0 0 0,6 6 24 0 0,0 0 0 0 0,0 0 0 0 0,0 1 0 0 0,0-1-1 0 0,-1 1 1 0 0,1 0 0 0 0,0-1 0 0 0,-1 1-1 0 0,1 0 1 0 0,0 1 0 0 0,-1-1 0 0 0,1 0-1 0 0,-1 1 1 0 0,1-1 0 0 0,-6 1 0 0 0,-6 1-920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3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11975 0 0,'0'0'267'0'0,"0"0"42"0"0,0 0 17 0 0,0 0-28 0 0,0 0-126 0 0,0 0 204 0 0,0 0 111 0 0,1 2 22 0 0,4 7 137 0 0,-1 1 0 0 0,0-1 0 0 0,0 1 0 0 0,-1 0 0 0 0,0 0 0 0 0,-1 0 0 0 0,0 1 0 0 0,-1-1 0 0 0,0 1 0 0 0,0 14 0 0 0,-2-9-404 0 0,-1-1 0 0 0,0 0 0 0 0,-1 1 0 0 0,0-1 0 0 0,-1 0 0 0 0,-10 23 0 0 0,2-9-284 0 0,7-15-116 0 0,0-1 1 0 0,-1-1 0 0 0,0 1-1 0 0,-13 18 1 0 0,18-30-6 0 0,0 1 0 0 0,0-1 0 0 0,-1 0 0 0 0,1 0 0 0 0,0 0-1 0 0,0 0 1 0 0,-1 0 0 0 0,1-1 0 0 0,-1 1 0 0 0,1 0 0 0 0,-1-1 0 0 0,1 1 0 0 0,-2 0 0 0 0,-10 4-5335 0 0,3 3-940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3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10135 0 0,'0'0'464'0'0,"0"0"-9"0"0,0 0-155 0 0,0 0 443 0 0,0 0 227 0 0,0 0 44 0 0,0 0-61 0 0,0 0-288 0 0,0 0-121 0 0,0 0-28 0 0,-3 11 1532 0 0,3-4-1675 0 0,1 0-1 0 0,0 0 0 0 0,1 0 1 0 0,-1 0-1 0 0,1 0 0 0 0,1 0 1 0 0,-1 0-1 0 0,1-1 0 0 0,0 1 1 0 0,8 10-1 0 0,84 160 250 0 0,-42-77-628 0 0,4-1 6 0 0,-48-77 0 0 0,-6-13 0 0 0,0-1 0 0 0,0 0 0 0 0,6 10 0 0 0,-4-9 0 0 0,10 16 72 0 0,-14-24 299 0 0,-1-1 117 0 0,0 0 21 0 0,0 0-134 0 0,0 0-577 0 0,0 0-248 0 0,0 0-50 0 0,0 0 58 0 0,0 0 221 0 0,0 0-166 0 0,-2 0-31 0 0,0-1-1 0 0,0 1 0 0 0,0-1 0 0 0,0 0 1 0 0,0 0-1 0 0,0 0 0 0 0,0 0 0 0 0,0 0 1 0 0,1 0-1 0 0,-1 0 0 0 0,0 0 0 0 0,1-1 1 0 0,-2-1-1 0 0,1 2-1116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3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0 10135 0 0,'0'0'464'0'0,"0"0"-9"0"0,0 0-155 0 0,0 0 443 0 0,0 0 227 0 0,0 0 44 0 0,0 0-61 0 0,0 0-288 0 0,0 0-121 0 0,0 0-28 0 0,0 3-4 0 0,-2 1-330 0 0,0 0 0 0 0,1 0-1 0 0,-2 0 1 0 0,1 0 0 0 0,0 0-1 0 0,-1 0 1 0 0,0-1 0 0 0,0 1-1 0 0,0-1 1 0 0,0 0 0 0 0,-4 3-1 0 0,-16 19 711 0 0,-84 109 236 0 0,22-39-1128 0 0,5-6 0 0 0,-33 41-7 0 0,25-29 86 0 0,86-99 292 0 0,2-2 117 0 0,0 0 21 0 0,0 0-134 0 0,0 0-577 0 0,0 0-248 0 0,0 0-50 0 0,6-1 426 0 0,-1 0 0 0 0,0-1 0 0 0,0 0 0 0 0,0 0-1 0 0,-1 0 1 0 0,1-1 0 0 0,7-4 0 0 0,-11 6 60 0 0,12-7-916 0 0,22-20 0 0 0,-6 0-5314 0 0,-13 8 444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3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14 241 11975 0 0,'0'0'267'0'0,"0"0"42"0"0,0 0 17 0 0,0 0-28 0 0,0 0-58 0 0,-1-2 491 0 0,-1-1-336 0 0,0-1-1 0 0,0 1 1 0 0,1-1 0 0 0,0 1 0 0 0,0-1-1 0 0,0 0 1 0 0,0 0 0 0 0,0 0 0 0 0,1 1-1 0 0,0-1 1 0 0,-1 0 0 0 0,2 0 0 0 0,-1 0-1 0 0,0 0 1 0 0,1 0 0 0 0,0 0-1 0 0,2-6 1 0 0,0-4 838 0 0,-3 11-1142 0 0,1-1-1 0 0,0 1 1 0 0,0 0-1 0 0,1-1 1 0 0,-1 1-1 0 0,1 0 1 0 0,-1 0-1 0 0,1 0 0 0 0,0 0 1 0 0,0 0-1 0 0,5-4 1 0 0,-3 1 192 0 0,2 0 0 0 0,-1 0 0 0 0,1 0 0 0 0,0 0 0 0 0,0 1 0 0 0,12-8 0 0 0,-8 7-280 0 0,-1 0 1 0 0,1 1-1 0 0,1 0 0 0 0,17-5 0 0 0,-16 6-3 0 0,-1 6 0 0 0,-8-1 0 0 0,-1 0 0 0 0,1 1 0 0 0,-1 0 0 0 0,1 0 0 0 0,-1 0 0 0 0,0 0 0 0 0,0 0 0 0 0,0 0 0 0 0,0 0 0 0 0,0 1 0 0 0,-1-1 0 0 0,1 1 0 0 0,-1-1 0 0 0,1 1 0 0 0,-1 0 0 0 0,2 4 0 0 0,-2-4 0 0 0,0 0 0 0 0,1 0 0 0 0,-1 0 0 0 0,0-1 0 0 0,-1 1 0 0 0,1 0 0 0 0,0 0 0 0 0,-1 0 0 0 0,1 6 0 0 0,-1 0 0 0 0,0-4 0 0 0,0-3 0 0 0,0 0 0 0 0,-1-1 0 0 0,2 1 0 0 0,-1 0 0 0 0,0 0 0 0 0,0 0 0 0 0,0-1 0 0 0,1 1 0 0 0,-1 0 0 0 0,1-1 0 0 0,0 1 0 0 0,0 2 0 0 0,1 0 0 0 0,-1-1 0 0 0,1 1 0 0 0,0 0 0 0 0,4 6 0 0 0,2-2 0 0 0,4-5 0 0 0,1-3 0 0 0,-8-1 0 0 0,-4 1 0 0 0,1 0 0 0 0,0-1 0 0 0,0 1 0 0 0,0-1 0 0 0,0 1 0 0 0,-1-1 0 0 0,1 0 0 0 0,0 0 0 0 0,-1 0 0 0 0,1 0 0 0 0,0 0 0 0 0,-1 0 0 0 0,1 0 0 0 0,-1-1 0 0 0,2-1 0 0 0,4-2 0 0 0,-4 3 0 0 0,0 0 0 0 0,0-1 0 0 0,-1 1 0 0 0,1 0 0 0 0,-1-1 0 0 0,0 0 0 0 0,0 1 0 0 0,0-1 0 0 0,3-5 0 0 0,1-3-936 0 0,-1-1 0 0 0,0 1 1 0 0,6-21-1 0 0,6-17-4495 0 0,-10 37-1651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3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13823 0 0,'0'0'315'0'0,"0"0"45"0"0,0 0 21 0 0,0 0-49 0 0,0 0-81 0 0,0 0 481 0 0,0 0 237 0 0,0 0 45 0 0,0 0-61 0 0,0 0-288 0 0,0 0-121 0 0,0 0-28 0 0,0 0-4 0 0,0 0 0 0 0,0 0 0 0 0,0 0 0 0 0,0 0-68 0 0,0 3-289 0 0,0 13-71 0 0,-1 1-1 0 0,-1-1 1 0 0,0 0 0 0 0,-1 0-1 0 0,-9 30 1 0 0,0-4 871 0 0,-35 146-347 0 0,40-141-2435 0 0,5-30 1473 0 0,4-14 234 0 0,-1-1-14 0 0,-1-1-354 0 0,0-1-21 0 0,0 0-139 0 0,0 0-572 0 0,0 0-253 0 0,1-1-972 0 0,5-9-3697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4 338 10135 0 0,'0'0'464'0'0,"0"0"-9"0"0,0-2-295 0 0,-1-1-257 0 0,0-5 1098 0 0,0-1 1 0 0,1 1 0 0 0,-1 0-1 0 0,2 0 1 0 0,-1 0 0 0 0,1 0-1 0 0,3-13 1 0 0,2-1 89 0 0,-5 16-753 0 0,1 0 0 0 0,-1 0 0 0 0,1 0 0 0 0,0 1 0 0 0,1-1-1 0 0,0 0 1 0 0,-1 1 0 0 0,2 0 0 0 0,-1 0 0 0 0,1 0 0 0 0,-1 0-1 0 0,1 0 1 0 0,6-5 0 0 0,77-54 278 0 0,-68 54-289 0 0,1 0-1 0 0,1 1 1 0 0,-1 1 0 0 0,32-8 0 0 0,1-1 71 0 0,-36 13-395 0 0,0 0 0 0 0,0 0 1 0 0,1 2-1 0 0,18-1 0 0 0,-31 3-3 0 0,-1 0 0 0 0,0 0 0 0 0,0 1 0 0 0,1 0 0 0 0,-1-1 0 0 0,0 2 0 0 0,0-1 0 0 0,7 3 0 0 0,10 5 0 0 0,-18-5 0 0 0,-1 0 0 0 0,0-3 0 0 0,-1 1 0 0 0,0 0 0 0 0,-1-1 0 0 0,1 1 0 0 0,0 0 0 0 0,0 0 0 0 0,-1 0 0 0 0,1 0 0 0 0,-1 0 0 0 0,0 0 0 0 0,1 0 0 0 0,-1 0 0 0 0,0 0 0 0 0,0 0 0 0 0,0 0 0 0 0,0 0 0 0 0,-1 0 0 0 0,0 3 0 0 0,-1 5 0 0 0,-1 0 0 0 0,-6 13 0 0 0,4-12 0 0 0,2-3 0 0 0,-1 0 0 0 0,0 0 0 0 0,-1 0 0 0 0,0-1 0 0 0,0 0 0 0 0,-1 0 0 0 0,1 0 0 0 0,-2-1 0 0 0,-6 7 0 0 0,-11 6 0 0 0,-32 21 0 0 0,41-30 0 0 0,-92 52-133 0 0,65-39-2527 0 0,40-22 1637 0 0,-10 4-3277 0 0,12-5-2864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41 8287 0 0,'0'0'382'0'0,"0"0"-8"0"0,0 0-32 0 0,0 0 750 0 0,0 0 352 0 0,0 0 76 0 0,0 0-123 0 0,0 0-574 0 0,0 0-250 0 0,0 0-49 0 0,0 0 59 0 0,0 0 287 0 0,0 0 122 0 0,0 0 28 0 0,-1-1-133 0 0,0 0-812 0 0,0 0-1 0 0,-1 1 1 0 0,1-1 0 0 0,0 1 0 0 0,0-1-1 0 0,0 1 1 0 0,-1 0 0 0 0,1-1 0 0 0,0 1-1 0 0,0 0 1 0 0,-1 0 0 0 0,1 0 0 0 0,0 0-1 0 0,0 0 1 0 0,-1 0 0 0 0,1 0 0 0 0,0 0-1 0 0,-1 0 1 0 0,1 1 0 0 0,0-1 0 0 0,0 1-1 0 0,0-1 1 0 0,-1 1 0 0 0,1-1 0 0 0,0 1-1 0 0,0-1 1 0 0,-1 2 0 0 0,-4 1 76 0 0,-6 0-2 0 0,-4 4-132 0 0,14-2-19 0 0,0-3 3 0 0,-6 7-1 0 0,1 0 0 0 0,-1 1 0 0 0,1 0 0 0 0,1 0 0 0 0,0 0 0 0 0,0 1 0 0 0,-6 17 0 0 0,10-25 0 0 0,-4 19 0 0 0,5-8 0 0 0,6 0 0 0 0,2 0 0 0 0,4-3 0 0 0,-7-9 6 0 0,0 1 1 0 0,1-1-1 0 0,-1 0 0 0 0,1 0 0 0 0,-1-1 1 0 0,1 0-1 0 0,0 1 0 0 0,0-2 0 0 0,-1 1 1 0 0,1 0-1 0 0,0-1 0 0 0,0 0 1 0 0,8-1-1 0 0,3-1 445 0 0,1 0-1 0 0,25-9 1 0 0,-28 7-375 0 0,0-1 0 0 0,-1-1 0 0 0,0 0 0 0 0,0 0 0 0 0,0-1 0 0 0,-1-1 0 0 0,18-14 0 0 0,-27 20-76 0 0,-1-1 0 0 0,0 1 0 0 0,1-1 0 0 0,-1 0 0 0 0,-1 0 0 0 0,1 0 0 0 0,0 0 0 0 0,-1 0 0 0 0,2-4 0 0 0,-2 6 0 0 0,0-1 0 0 0,0 0 0 0 0,-1 1 0 0 0,1-1 0 0 0,-1 1 0 0 0,1-1 0 0 0,-1 0 0 0 0,0 0 0 0 0,0 1 0 0 0,1-1 0 0 0,-1 0 0 0 0,0 1 0 0 0,-1-1 0 0 0,1 0 0 0 0,0 0 0 0 0,0 1 0 0 0,-1-1 0 0 0,1 0 0 0 0,-1 1 0 0 0,-1-4 0 0 0,0 0 0 0 0,-1-1-29 0 0,0 0 1 0 0,0 0-1 0 0,0 0 0 0 0,-1 1 1 0 0,0-1-1 0 0,0 1 0 0 0,0 0 1 0 0,-1 0-1 0 0,0 0 0 0 0,0 1 1 0 0,0-1-1 0 0,0 1 0 0 0,-1 0 1 0 0,0 1-1 0 0,0-1 0 0 0,0 1 1 0 0,0 1-1 0 0,0-1 0 0 0,0 1 1 0 0,-1 0-1 0 0,1 0 0 0 0,-1 1 1 0 0,0 0-1 0 0,1 0 0 0 0,-9 0 1 0 0,-1 1-833 0 0,8-1-143 0 0,0 1 1 0 0,0 0-1 0 0,-14 3 0 0 0,-2 2-1032 0 0,6-4-11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13823 0 0,'0'0'315'0'0,"0"0"45"0"0,-6 6 353 0 0,-29 23-295 0 0,26-22 132 0 0,-1 1 0 0 0,-13 14 0 0 0,10-6 57 0 0,0 1 0 0 0,1 1-1 0 0,-15 28 1 0 0,-23 62 946 0 0,37-77-1357 0 0,-99 238-180 0 0,100-221 56 0 0,11-46 299 0 0,1-2 117 0 0,0 0 21 0 0,0 0-66 0 0,19-5-278 0 0,-15 3-163 0 0,-1 0 1 0 0,1-1-1 0 0,-1 1 0 0 0,0-1 1 0 0,0 0-1 0 0,0 0 0 0 0,0 0 1 0 0,-1 0-1 0 0,1 0 0 0 0,-1-1 0 0 0,1 1 1 0 0,-1-1-1 0 0,0 0 0 0 0,-1 0 1 0 0,2-4-1 0 0,3-8 384 0 0,-1-1 0 0 0,4-19 1 0 0,-8 30-143 0 0,1-3-85 0 0,0 4-95 0 0,-1 0 0 0 0,0 0 0 0 0,-1 0 1 0 0,1 0-1 0 0,-1 0 0 0 0,0-7 0 0 0,0 12-64 0 0,0-1 0 0 0,0 1 0 0 0,0 0 0 0 0,0 0 0 0 0,-1-1 0 0 0,1 1 0 0 0,0 0 0 0 0,0 0 0 0 0,0 0 0 0 0,0-1 0 0 0,0 1 0 0 0,-1 0 0 0 0,1 0 0 0 0,0 0 0 0 0,0-1 0 0 0,0 1 0 0 0,-1 0 0 0 0,1 0 0 0 0,0 0 0 0 0,0 0 0 0 0,-1 0 0 0 0,1 0 0 0 0,0 0 0 0 0,0-1 0 0 0,0 1 0 0 0,-1 0 0 0 0,1 0 0 0 0,0 0 0 0 0,-1 0 0 0 0,1 0 0 0 0,0 0 0 0 0,0 0 0 0 0,-1 0 0 0 0,1 0 0 0 0,0 0 0 0 0,0 0 0 0 0,-1 1 0 0 0,1-1 0 0 0,0 0 0 0 0,0 0 0 0 0,0 0 0 0 0,-1 0 0 0 0,1 0 0 0 0,0 0 0 0 0,0 0 0 0 0,-1 1 0 0 0,1-1 0 0 0,0 0 0 0 0,0 0 0 0 0,0 0 0 0 0,0 1 0 0 0,-1-1 0 0 0,1 0 0 0 0,0 0 0 0 0,0 0 0 0 0,0 1 0 0 0,-15 11 0 0 0,-25 29 0 0 0,37-38 0 0 0,-22 29 0 0 0,24-29 0 0 0,-1 0 0 0 0,0 0 0 0 0,1 0 0 0 0,-1 0 0 0 0,1 0 0 0 0,0 0 0 0 0,0 0 0 0 0,0 1 0 0 0,-1 6 0 0 0,4-1 0 0 0,-1-7 0 0 0,0 0 0 0 0,0-1 0 0 0,0 1 0 0 0,0-1 0 0 0,0 1 0 0 0,0-1 0 0 0,1 1 0 0 0,-1-1 0 0 0,1 1 0 0 0,-1-1 0 0 0,1 0 0 0 0,-1 0 0 0 0,1 0 0 0 0,0 0 0 0 0,-1 0 0 0 0,1 0 0 0 0,0-1 0 0 0,0 1 0 0 0,0 0 0 0 0,0-1 0 0 0,0 1 0 0 0,-1-1 0 0 0,1 0 0 0 0,0 0 0 0 0,0 0 0 0 0,0 0 0 0 0,3 0 0 0 0,5-1 0 0 0,0-1 0 0 0,0 1 0 0 0,19-7 0 0 0,-26 7 0 0 0,34-11 502 0 0,53-24 0 0 0,-73 27-296 0 0,1-1-1 0 0,-1 0 1 0 0,0-1-1 0 0,25-23 1 0 0,-34 26-190 0 0,-5 2-16 0 0,-9 6 0 0 0,-3 4 0 0 0,0 1 0 0 0,0 0 0 0 0,0 1 0 0 0,1-1 0 0 0,0 2 0 0 0,0-1 0 0 0,1 1 0 0 0,0 0 0 0 0,0 1 0 0 0,0-1 0 0 0,1 2 0 0 0,1-1 0 0 0,-1 0 0 0 0,1 1 0 0 0,-7 16 0 0 0,11-22 0 0 0,0-1 0 0 0,0 1 0 0 0,1-1 0 0 0,-1 1 0 0 0,1 0 0 0 0,-1 0 0 0 0,1-1 0 0 0,0 1 0 0 0,0 0 0 0 0,0 0 0 0 0,0 0 0 0 0,0-1 0 0 0,1 1 0 0 0,-1 0 0 0 0,1-1 0 0 0,0 1 0 0 0,0 0 0 0 0,0-1 0 0 0,0 1 0 0 0,0-1 0 0 0,0 1 0 0 0,1-1 0 0 0,-1 0 0 0 0,1 1 0 0 0,0-1 0 0 0,0 0 0 0 0,0 0 0 0 0,0 0 0 0 0,0 0 0 0 0,0-1 0 0 0,0 1 0 0 0,0-1 0 0 0,1 1 0 0 0,2 1 0 0 0,1-1 0 0 0,-1 0 0 0 0,0 0 0 0 0,1 0 0 0 0,0 0 0 0 0,-1-1 0 0 0,1 0 0 0 0,0 0 0 0 0,-1-1 0 0 0,1 1 0 0 0,0-1 0 0 0,0-1 0 0 0,0 1 0 0 0,-1-1 0 0 0,1 0 0 0 0,9-3 0 0 0,-14 4 0 0 0,4-1-429 0 0,1-1-1 0 0,-1 0 1 0 0,0-1-1 0 0,1 1 1 0 0,-1-1-1 0 0,0 0 1 0 0,-1 0-1 0 0,1 0 1 0 0,5-6-1 0 0,3-6-8099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11975 0 0,'0'0'267'0'0,"0"0"42"0"0,0 0 17 0 0,0 0-28 0 0,0 0-58 0 0,0 0 491 0 0,0 0 238 0 0,0 0 45 0 0,0 0-61 0 0,0 0-288 0 0,0 0-121 0 0,-1 1-28 0 0,-58 108 4033 0 0,-21 63-4386 0 0,73-154-163 0 0,0 1 0 0 0,1 0 0 0 0,1 0 0 0 0,1 1 0 0 0,-4 36 0 0 0,7-43 0 0 0,1 0 0 0 0,0 0 0 0 0,1 0 0 0 0,0 0 0 0 0,1 0 0 0 0,1 0 0 0 0,0 0 0 0 0,1-1 0 0 0,9 24 0 0 0,-6-24 339 0 0,0 0-1 0 0,1-1 1 0 0,0 0 0 0 0,1-1-1 0 0,18 17 1 0 0,-25-25-332 0 0,-1-1-6 0 0,0 0 0 0 0,0 0 0 0 0,0 0 0 0 0,1 0 1 0 0,-1 0-1 0 0,0 0 0 0 0,1-1 0 0 0,-1 1 0 0 0,2 0 0 0 0,16 7-3 0 0,-16-5 2 0 0,19 2 0 0 0,-12-3-133 0 0,-7-2-563 0 0,-3 0-258 0 0,0 0-56 0 0,0 0-13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0,3 0 491 0 0,7 4 1470 0 0,0 0 1 0 0,1 1-1 0 0,14 10 0 0 0,-16-10-1805 0 0,-6-4-380 0 0,-1 1-1 0 0,1-1 0 0 0,-1 0 1 0 0,0 1-1 0 0,0-1 1 0 0,0 1-1 0 0,0 0 1 0 0,0 0-1 0 0,0 0 1 0 0,2 3-1 0 0,2 2-13 0 0,-1-2 61 0 0,0 0 0 0 0,0 0 0 0 0,-1 0 0 0 0,0 1 0 0 0,0-1 1 0 0,-1 1-1 0 0,1 0 0 0 0,-1 0 0 0 0,0 0 0 0 0,-1 1 0 0 0,1-1 0 0 0,0 8 0 0 0,2 8 313 0 0,-1 0 0 0 0,0 30 0 0 0,-2-24-276 0 0,0-7-100 0 0,7 51 0 0 0,-9-68 0 0 0,6 11 0 0 0,-6-13 0 0 0,1 3 0 0 0,7 17 0 0 0,-1-10 0 0 0,1-4 0 0 0,-1-3-64 0 0,-6-5 9 0 0,0 1 1 0 0,0-1-1 0 0,0 0 0 0 0,-1 0 0 0 0,1 0 1 0 0,0 0-1 0 0,0 0 0 0 0,0-1 0 0 0,0 1 0 0 0,0 0 1 0 0,0 0-1 0 0,0-1 0 0 0,-1 1 0 0 0,1 0 1 0 0,0-1-1 0 0,0 1 0 0 0,0-1 0 0 0,-1 1 1 0 0,1-1-1 0 0,0 1 0 0 0,-1-1 0 0 0,2-1 0 0 0,-2 2-5 0 0,2-1-383 0 0,-2-1 294 0 0,2-1-223 0 0,-1-1 0 0 0,-1 1 0 0 0,1 0 0 0 0,0 0 0 0 0,-1-1 0 0 0,0 1 0 0 0,0 0 0 0 0,0 0 0 0 0,-1-7 0 0 0,0 3-1238 0 0,0-6-5212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15663 0 0,'0'0'356'0'0,"0"0"50"0"0,0 0 20 0 0,0 0-42 0 0,0 0-112 0 0,0 0 463 0 0,0 0 234 0 0,0 0 45 0 0,-1 1-61 0 0,-18 10 251 0 0,-31 23 1 0 0,-2 2 167 0 0,21-14-963 0 0,24-16-343 0 0,-1 1 1 0 0,-12 5-1 0 0,-51 32-130 0 0,69-43-273 0 0,1 0-138 0 0,1-1 401 0 0,0 1 0 0 0,0-1-1 0 0,0 0 1 0 0,0 0 0 0 0,-1 0-1 0 0,1 0 1 0 0,0 0 0 0 0,0 0 0 0 0,0 1-1 0 0,0-1 1 0 0,0 0 0 0 0,0 0-1 0 0,0 0 1 0 0,0 0 0 0 0,0 1-1 0 0,0-1 1 0 0,0 0 0 0 0,0 0 0 0 0,0 0-1 0 0,0 0 1 0 0,0 1 0 0 0,0-1-1 0 0,0 0 1 0 0,0 0 0 0 0,0 0 0 0 0,1 0-1 0 0,-1 0 1 0 0,0 0 0 0 0,0 1-1 0 0,0-1 1 0 0,0 0 0 0 0,0 0 0 0 0,0 0-1 0 0,0 0 1 0 0,0 0 0 0 0,1 0-1 0 0,-1 0 1 0 0,0 1 0 0 0,0-1-1 0 0,0 0 1 0 0,0 0 0 0 0,0 0 0 0 0,1 0-1 0 0,-1 0 1 0 0,0 0 0 0 0,0 0-1 0 0,0 0 1 0 0,0 0 0 0 0,0 0 0 0 0,1 0-1 0 0,-1 0 1 0 0,0 0 0 0 0,0 0-1 0 0,0 0 1 0 0,0 0 0 0 0,1 0 0 0 0,-1 0-1 0 0,0 0 1 0 0,19-1-2012 0 0,28-8-1495 0 0,-43 8 2742 0 0,20-5-1197 0 0,0-3-11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13823 0 0,'0'0'315'0'0,"2"1"45"0"0,2 1-268 0 0,2-2 410 0 0,12 4 6249 0 0,-23 8-5691 0 0,-3 4-857 0 0,-1 0 0 0 0,-19 25 0 0 0,6-9-196 0 0,15-18-7 0 0,3 0 0 0 0,5 1 0 0 0,0-12 20 0 0,0-1 0 0 0,0 0 0 0 0,0 1 0 0 0,1-1 0 0 0,-1 1 0 0 0,1-1 0 0 0,-1 0 0 0 0,1 0 0 0 0,0 0 0 0 0,-1 0 0 0 0,1 0 0 0 0,0 0 0 0 0,1-1 0 0 0,-1 1 0 0 0,3 1 0 0 0,-1-1 58 0 0,0 0 1 0 0,0 0-1 0 0,1-1 0 0 0,-1 0 0 0 0,0 0 0 0 0,0 0 1 0 0,1 0-1 0 0,7 0 0 0 0,-3-2 36 0 0,1 1 0 0 0,-1-1-1 0 0,1 0 1 0 0,-1-1 0 0 0,0 0 0 0 0,0-1 0 0 0,0 0-1 0 0,9-4 1 0 0,-14 7-114 0 0,-3-1 0 0 0,0 1 0 0 0,0-1 0 0 0,0 1 0 0 0,0-1 0 0 0,0 1 0 0 0,-1-1 0 0 0,1 1 0 0 0,0-1 0 0 0,0 0 0 0 0,0 0 0 0 0,0 1 0 0 0,-1-1 0 0 0,1 0 0 0 0,0 0 0 0 0,-1 0 0 0 0,2-1 0 0 0,0 0-9 0 0,2-1 4 0 0,0-13 91 0 0,-3 13 24 0 0,-1 0-1 0 0,0-1 1 0 0,0 1-1 0 0,0 0 1 0 0,0 0-1 0 0,-1 0 1 0 0,1 0-1 0 0,-1 0 0 0 0,0 0 1 0 0,0 1-1 0 0,0-1 1 0 0,0 0-1 0 0,0 0 1 0 0,-1 1-1 0 0,1-1 1 0 0,-4-4-1 0 0,-4-4-127 0 0,1 1 0 0 0,-16-14 0 0 0,14 14-214 0 0,0 0-72 0 0,-19-18-1342 0 0,26 26 1321 0 0,1 1 0 0 0,-1-1 0 0 0,1 1 1 0 0,-1-1-1 0 0,0 1 0 0 0,1 0 0 0 0,-1 0 0 0 0,0 0 0 0 0,0 1 1 0 0,0-1-1 0 0,-4 0 0 0 0,-7 1-1210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0,1 1-59 0 0,1 1-190 0 0,0-1 1 0 0,0 1 0 0 0,0-1-1 0 0,0 0 1 0 0,0 1-1 0 0,0-1 1 0 0,0 0 0 0 0,1 0-1 0 0,2 0 1 0 0,7 4 2081 0 0,-7-2-2168 0 0,-1 0 0 0 0,1 0 0 0 0,-1 1-1 0 0,0 0 1 0 0,0-1 0 0 0,0 1 0 0 0,0 1 0 0 0,0-1-1 0 0,-1 1 1 0 0,0-1 0 0 0,0 1 0 0 0,0 0 0 0 0,-1 0-1 0 0,0 0 1 0 0,0 0 0 0 0,0 1 0 0 0,2 9 0 0 0,10 35 855 0 0,-6-27-689 0 0,-1 1 1 0 0,-1 0-1 0 0,-2 0 1 0 0,3 32-1 0 0,-6-3-108 0 0,-3 1-1 0 0,-14 100 1 0 0,11-118-203 0 0,5-27 0 0 0,-1 0 0 0 0,-1 0 0 0 0,1 0 0 0 0,-6 15 0 0 0,0-1 0 0 0,5-17 0 0 0,0 0 0 0 0,0 0 0 0 0,0 0 0 0 0,-1 0 0 0 0,1 0 0 0 0,-1-1 0 0 0,-6 9 0 0 0,2-6 0 0 0,-1-3 0 0 0,7-9 0 0 0,2-4 0 0 0,-2 6-585 0 0,1 0 0 0 0,-1 0 0 0 0,1 0 0 0 0,-1 0 1 0 0,0 0-1 0 0,1 0 0 0 0,-1 0 0 0 0,0 0 0 0 0,0 0 0 0 0,0 1 0 0 0,-1-1 0 0 0,1 0 0 0 0,0 1 0 0 0,-1-1 0 0 0,1 0 1 0 0,-1 1-1 0 0,1 0 0 0 0,-4-2 0 0 0,-8-3-1974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10135 0 0,'0'0'231'0'0,"0"0"29"0"0,0 0 19 0 0,1-1-41 0 0,1-11 918 0 0,7-23 0 0 0,-1 12 1776 0 0,14-25 0 0 0,-16 37-1908 0 0,-5 8-978 0 0,0 1 237 0 0,0 0 0 0 0,0 1 0 0 0,0-1 0 0 0,0 1 0 0 0,0-1 0 0 0,0 1 0 0 0,0-1 0 0 0,0 1 0 0 0,1 0 0 0 0,0-2 0 0 0,-1 3-283 0 0,-1 0 1 0 0,0 0-1 0 0,0 0 0 0 0,0-1 1 0 0,0 1-1 0 0,0 0 0 0 0,0 0 1 0 0,1 0-1 0 0,-1 0 0 0 0,0-1 1 0 0,0 1-1 0 0,0 0 1 0 0,1 0-1 0 0,-1 0 0 0 0,0 0 1 0 0,0 0-1 0 0,0 0 0 0 0,1 0 1 0 0,-1-1-1 0 0,0 1 0 0 0,0 0 1 0 0,0 0-1 0 0,1 0 1 0 0,-1 0-1 0 0,0 0 0 0 0,0 0 1 0 0,1 0-1 0 0,-1 0 0 0 0,0 0 1 0 0,0 0-1 0 0,1 0 0 0 0,-1 1 1 0 0,0-1-1 0 0,0 0 1 0 0,0 0-1 0 0,1 0 0 0 0,-1 0 1 0 0,0 0-1 0 0,0 0 0 0 0,0 0 1 0 0,1 1-1 0 0,-1-1 0 0 0,0 0 1 0 0,0 0-1 0 0,0 0 1 0 0,0 0-1 0 0,1 1 0 0 0,-1-1 1 0 0,0 0-1 0 0,0 0 0 0 0,0 1 1 0 0,1 6-3 0 0,1 7 2 0 0,-1-1 0 0 0,-1 1 0 0 0,-2 14 0 0 0,1-7 0 0 0,-23 169 0 0 0,23-184 0 0 0,-27 213 0 0 0,29-191 0 0 0,0-16 0 0 0,-1-12 0 0 0,0 1 0 0 0,0 0 0 0 0,0-1 0 0 0,0 1 0 0 0,0-1 0 0 0,0 1 0 0 0,0-1 0 0 0,1 1 0 0 0,-1 0 0 0 0,0-1 0 0 0,0 1 0 0 0,1-1 0 0 0,-1 1 0 0 0,0-1 0 0 0,1 1 0 0 0,0-1 0 0 0,-1 1-17 0 0,4-1 54 0 0,9-10-258 0 0,-1-5-2549 0 0,-7 6-3939 0 0,1 1 717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11975 0 0,'0'0'267'0'0,"0"0"42"0"0,0 0 17 0 0,0 0-28 0 0,0 0-58 0 0,0 0 491 0 0,0 0 238 0 0,0 0 45 0 0,0 0-61 0 0,0 0-288 0 0,0 0-121 0 0,0 0-28 0 0,0 0-72 0 0,2 2-289 0 0,1 3-26 0 0,-1 1 1 0 0,1-1-1 0 0,-1 1 1 0 0,0 0-1 0 0,0 0 0 0 0,0 0 1 0 0,-1 0-1 0 0,0 0 1 0 0,0 0-1 0 0,-1 1 1 0 0,0 8-1 0 0,-1 13 1068 0 0,-5 33 1 0 0,-9 101-1033 0 0,-26 80-165 0 0,39-233-3 0 0,1-5-4 0 0,0-1 1 0 0,1 1-1 0 0,0 0 0 0 0,-1 0 0 0 0,2-1 0 0 0,-1 1 1 0 0,0 0-1 0 0,2 4 0 0 0,0 1-908 0 0,0-14-1193 0 0,-2-19-3557 0 0,-1 12 1765 0 0,-2 1-824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60 15663 0 0,'0'0'356'0'0,"-3"0"50"0"0,-2 2-278 0 0,1 0 1 0 0,-1 0 0 0 0,0 0-1 0 0,1 0 1 0 0,-1 0 0 0 0,1 1-1 0 0,-7 6 1 0 0,9-8 236 0 0,2-1 122 0 0,0 0 22 0 0,0 0 3 0 0,0 0 0 0 0,0 0 0 0 0,0 0 0 0 0,3 0 0 0 0,11-1 26 0 0,0 2 0 0 0,15 1 0 0 0,-18 0-210 0 0,1-1 1 0 0,-1-1-1 0 0,0 0 0 0 0,0 0 1 0 0,18-4-1 0 0,4-5-108 0 0,46-20 1 0 0,-45 16-138 0 0,38-10 1 0 0,-42 14-217 0 0,1 7-3209 0 0,-27 2 2933 0 0,-2 0-968 0 0,6 2-1658 0 0,-6-1 1499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46 11975 0 0,'0'0'267'0'0,"0"0"42"0"0,0 0 17 0 0,0 0-28 0 0,0 0 12 0 0,0 0 778 0 0,0 0 356 0 0,0 0 76 0 0,-2 0-123 0 0,-3 2-1052 0 0,0 0 1 0 0,-1 0 0 0 0,1 1-1 0 0,0 0 1 0 0,0 0 0 0 0,1 0-1 0 0,-1 1 1 0 0,1-1-1 0 0,-6 7 1 0 0,-9 6 679 0 0,10-10-659 0 0,4-2-114 0 0,1-1 1 0 0,-1 1 0 0 0,1 0 0 0 0,0 0-1 0 0,-1 0 1 0 0,-5 10 0 0 0,0-1-237 0 0,8-11-15 0 0,1 0 0 0 0,-1 0-1 0 0,0 0 1 0 0,1 0 0 0 0,0 1-1 0 0,-3 4 1 0 0,3-2-2 0 0,0 0 1 0 0,0-1-1 0 0,1 1 1 0 0,-1 0-1 0 0,1-1 1 0 0,1 9-1 0 0,1 9 1 0 0,1-17 0 0 0,-1-2 0 0 0,0-1 0 0 0,-1 1 0 0 0,1-1 0 0 0,0 0 0 0 0,0 0 0 0 0,0 0 0 0 0,0 0 0 0 0,0 0 0 0 0,2 2 0 0 0,8 2 0 0 0,-7-5 0 0 0,-1 0 0 0 0,0 0 0 0 0,1-1 0 0 0,-1 1 0 0 0,1-1 0 0 0,-1 0 0 0 0,1 0 0 0 0,-1-1 0 0 0,1 1 0 0 0,-1-1 0 0 0,1 0 0 0 0,7-3 0 0 0,-4 1 0 0 0,0-1 0 0 0,0 1 0 0 0,-1-1 0 0 0,1-1 0 0 0,12-9 0 0 0,-16 11 71 0 0,-1 1-1 0 0,1-1 1 0 0,-1 0 0 0 0,0-1-1 0 0,0 1 1 0 0,0-1-1 0 0,-1 1 1 0 0,1-1 0 0 0,-1 0-1 0 0,0 0 1 0 0,0 0 0 0 0,0 0-1 0 0,0 0 1 0 0,-1 0-1 0 0,1-1 1 0 0,-1 1 0 0 0,-1 0-1 0 0,1-1 1 0 0,0 1-1 0 0,-1-1 1 0 0,0 1 0 0 0,0-1-1 0 0,0 1 1 0 0,-1-1 0 0 0,1 1-1 0 0,-1-1 1 0 0,0 1-1 0 0,-3-8 1 0 0,1 6-71 0 0,0-1 0 0 0,-1 1 0 0 0,1 0 0 0 0,-1 0 0 0 0,-8-10 0 0 0,-4-5 0 0 0,14 17 0 0 0,2 3 0 0 0,-1 0 0 0 0,0 0 0 0 0,0 0 0 0 0,1 0 0 0 0,-1-1 0 0 0,0 1 0 0 0,0 0 0 0 0,0 1 0 0 0,0-1 0 0 0,-1 0 0 0 0,1 0 0 0 0,-2-1 0 0 0,2 1-282 0 0,0 0 0 0 0,0 0 1 0 0,-1 0-1 0 0,1-1 0 0 0,0 1 0 0 0,0 0 1 0 0,0-1-1 0 0,1 1 0 0 0,-1-1 0 0 0,-1-2 0 0 0,-2-4-2151 0 0,4 8-5754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21191 0 0,'0'0'480'0'0,"0"0"67"0"0,0 0 31 0 0,-1-1-56 0 0,-1 1-442 0 0,2 0-71 0 0,-1 0 0 0 0,1-1-1 0 0,-1 1 1 0 0,0 0 0 0 0,1 0 0 0 0,-1-1-1 0 0,1 1 1 0 0,-1 0 0 0 0,1-1 0 0 0,-1 1 0 0 0,1 0-1 0 0,-1-1 1 0 0,1 1 0 0 0,0-1 0 0 0,-1 1-1 0 0,1-1 1 0 0,-1 1 0 0 0,1-1 0 0 0,0 1 0 0 0,0-1-1 0 0,-1 0 1 0 0,0 0 362 0 0,1 1 117 0 0,0 0 21 0 0,0 0-66 0 0,6-3-268 0 0,-2 1-1554 0 0,1 3-6426 0 0,7 3 723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19351 0 0,'0'0'439'0'0,"0"0"62"0"0,0 0 33 0 0,2 1-65 0 0,-1-1-343 0 0,0 1-1 0 0,0 0 1 0 0,0-1 0 0 0,0 1 0 0 0,0 0-1 0 0,0-1 1 0 0,0 1 0 0 0,0 0-1 0 0,0 0 1 0 0,-1 0 0 0 0,1 0 0 0 0,0 0-1 0 0,0 0 1 0 0,-1 0 0 0 0,1 0 0 0 0,-1 0-1 0 0,1 0 1 0 0,-1 1 0 0 0,0-1 0 0 0,1 0-1 0 0,-1 0 1 0 0,0 3 0 0 0,1-3 8 0 0,-1 1 752 0 0,1-3-582 0 0,2-4-332 0 0,-1 3-78 0 0,-1 1 0 0 0,0 0 0 0 0,0 0 0 0 0,1-1 0 0 0,-1 1 0 0 0,1 0 0 0 0,-1 1 0 0 0,1-1-1 0 0,0 0 1 0 0,-1 0 0 0 0,3 0 0 0 0,7-4-636 0 0,33-26-4815 0 0,-26 19 3510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75 381 10135 0 0,'0'0'231'0'0,"0"0"29"0"0,0 0 19 0 0,0-13 153 0 0,5-12 2147 0 0,0 1 1 0 0,12-35-1 0 0,5-19 1504 0 0,-17 50-3747 0 0,-1 10-335 0 0,6-25-1 0 0,0 3-5 0 0,-8 28 32 0 0,1 1-1 0 0,4-12 1 0 0,-6 21 355 0 0,-1 2 114 0 0,0 0 15 0 0,0-1-68 0 0,0 1-441 0 0,0 0 1 0 0,0 0-1 0 0,0 0 1 0 0,0 0-1 0 0,0-1 1 0 0,0 1-1 0 0,0 0 1 0 0,0 0-1 0 0,0 0 1 0 0,0 0-1 0 0,-1 0 1 0 0,1-1-1 0 0,0 1 0 0 0,0 0 1 0 0,0 0-1 0 0,0 0 1 0 0,0 0-1 0 0,0 0 1 0 0,0-1-1 0 0,0 1 1 0 0,0 0-1 0 0,-1 0 1 0 0,1 0-1 0 0,0 0 1 0 0,0 0-1 0 0,0 0 1 0 0,0 0-1 0 0,0 0 1 0 0,-1 0-1 0 0,1 0 1 0 0,0 0-1 0 0,0 0 1 0 0,0-1-1 0 0,0 1 1 0 0,0 0-1 0 0,-1 0 0 0 0,1 0 1 0 0,0 0-1 0 0,0 0 1 0 0,0 0-1 0 0,0 0 1 0 0,0 1-1 0 0,-1-1 1 0 0,1 0-1 0 0,0 0 1 0 0,0 0-1 0 0,0 0 1 0 0,0 0-1 0 0,0 0 1 0 0,-1 0-1 0 0,1 0 1 0 0,0 0-1 0 0,0 0 1 0 0,0 0-1 0 0,0 0 1 0 0,0 1-1 0 0,0-1 1 0 0,-1 0-1 0 0,1 0 0 0 0,0 0 1 0 0,0 0-1 0 0,0 0 1 0 0,0 1-1 0 0,-8 5 5 0 0,0 8-7 0 0,1 0 0 0 0,0 1 0 0 0,1-1 0 0 0,0 1 0 0 0,2 1 0 0 0,-6 23 0 0 0,3-10 0 0 0,-30 101 0 0 0,-22 83 0 0 0,89-310-7306 0 0,-20 70 484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17503 0 0,'0'0'803'0'0,"1"-1"-18"0"0,1-5-52 0 0,-1 1-1 0 0,2-1 1 0 0,-1 1-1 0 0,1 0 1 0 0,0 0-1 0 0,0 0 1 0 0,3-5-1 0 0,-4 9-288 0 0,-2 1-353 0 0,0 0-411 0 0,0 0-155 0 0,0 0-1034 0 0,0 0-4210 0 0,0 0-1801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11975 0 0,'0'0'267'0'0,"0"0"42"0"0,0 0 17 0 0,0 0-28 0 0,1-1-196 0 0,38-18 2926 0 0,-34 16-2355 0 0,0 0 0 0 0,-1 0 0 0 0,2 1 0 0 0,-1 0 0 0 0,6-2 0 0 0,-9 3-551 0 0,0 1 0 0 0,1-1 1 0 0,-1 1-1 0 0,0-1 0 0 0,0 1 0 0 0,1 0 0 0 0,-1 0 0 0 0,0 0 1 0 0,0 0-1 0 0,1 0 0 0 0,-1 0 0 0 0,0 1 0 0 0,0-1 0 0 0,1 1 0 0 0,-1-1 1 0 0,0 1-1 0 0,0 0 0 0 0,0 0 0 0 0,0 0 0 0 0,0 0 0 0 0,0 1 1 0 0,0-1-1 0 0,0 0 0 0 0,-1 1 0 0 0,3 1 0 0 0,-1 0-125 0 0,-1-1 0 0 0,0 1 0 0 0,1 0 0 0 0,-1 0 0 0 0,0 0 0 0 0,0 0 0 0 0,0 1 0 0 0,-1-1 0 0 0,1 0 0 0 0,-1 1 0 0 0,2 6 0 0 0,0 4 202 0 0,2 24 0 0 0,-5-35-118 0 0,2 30 856 0 0,-2-22-719 0 0,1 0-1 0 0,1 12 0 0 0,15 89-197 0 0,7 32-24 0 0,-13-111 4 0 0,0-4 0 0 0,-11-26 10 0 0,7 8-84 0 0,-5-25-1246 0 0,-11-27-3364 0 0,6 27-2480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13823 0 0,'0'0'315'0'0,"0"0"45"0"0,0 0 21 0 0,0 0-49 0 0,0 0-81 0 0,0 0 481 0 0,0 0 237 0 0,0 0 45 0 0,-12 12 1664 0 0,3-2-2229 0 0,0 1 0 0 0,2 0 0 0 0,-1 0 0 0 0,1 1 0 0 0,-8 19 0 0 0,9-17 56 0 0,-2 1-1 0 0,0-1 1 0 0,-17 22-1 0 0,10-18-504 0 0,-26 24 0 0 0,35-37 0 0 0,1-1 0 0 0,-1 1 0 0 0,0-1 0 0 0,0-1 0 0 0,0 1 0 0 0,-1-1 0 0 0,1 0 0 0 0,-1 0 0 0 0,-10 2 0 0 0,15-4 17 0 0,-8-3-167 0 0,9 2-546 0 0,1 0 535 0 0,-1-1 0 0 0,1 1 0 0 0,0-1 1 0 0,-1 1-1 0 0,1-1 0 0 0,0 1 0 0 0,-1 0 1 0 0,1-1-1 0 0,0 1 0 0 0,0-1 0 0 0,0 0 1 0 0,-1 1-1 0 0,1-1 0 0 0,0 1 0 0 0,0-1 0 0 0,0 1 1 0 0,0-1-1 0 0,0 0 0 0 0,2-5-601 0 0,1 1 0 0 0,0 0 0 0 0,0-1 1 0 0,0 1-1 0 0,1 1 0 0 0,5-7 0 0 0,5-4-5381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0-374 0 0,0 0 84 0 0,0 0 82 0 0,0 0 18 0 0,0 0 71 0 0,0 0 286 0 0,0 0 124 0 0,2 1 30 0 0,5 2-874 0 0,0-1-1 0 0,0 0 1 0 0,0 0 0 0 0,0-1-1 0 0,0 0 1 0 0,12 0 0 0 0,46-3 1179 0 0,-46 0-1008 0 0,0 1 0 0 0,28 3 0 0 0,-36-2-305 0 0,-1 1 0 0 0,1-1 0 0 0,17-3 0 0 0,27 0-261 0 0,-53 3-802 0 0,-2 0-385 0 0,-2 1-806 0 0,-5 5-3078 0 0,-2 1-1318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0,2 1-42 0 0,1 1-298 0 0,0 0 0 0 0,0 0 1 0 0,0-1-1 0 0,0 1 0 0 0,0-1 0 0 0,1 0 0 0 0,-1 0 0 0 0,0 0 0 0 0,1 0 1 0 0,-1-1-1 0 0,1 1 0 0 0,-1-1 0 0 0,1 0 0 0 0,-1 0 0 0 0,4-1 0 0 0,9 0 1715 0 0,31-9-1 0 0,-42 9-1627 0 0,1-1 58 0 0,-4 2-157 0 0,0-1-1 0 0,0 1 1 0 0,0 0 0 0 0,0 0-1 0 0,0 0 1 0 0,0 0 0 0 0,0 0-1 0 0,0 0 1 0 0,0 0 0 0 0,1 1-1 0 0,1 0 1 0 0,7 0-190 0 0,-9-1-580 0 0,0 1-257 0 0,6 4-1286 0 0,-7-4-4924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4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10135 0 0,'0'0'464'0'0,"3"-8"151"0"0,-2 3-597 0 0,-1 3 40 0 0,1 1 0 0 0,-1-1-1 0 0,1 0 1 0 0,-1 1-1 0 0,1-1 1 0 0,0 0 0 0 0,-1 1-1 0 0,1-1 1 0 0,0 1 0 0 0,0-1-1 0 0,0 1 1 0 0,0 0-1 0 0,1-1 1 0 0,1-1 0 0 0,-1 1 492 0 0,0 1 0 0 0,0-1 1 0 0,0 1-1 0 0,0 0 1 0 0,0-1-1 0 0,0 1 1 0 0,0 0-1 0 0,0 0 0 0 0,0 1 1 0 0,0-1-1 0 0,1 0 1 0 0,-1 1-1 0 0,0-1 1 0 0,5 1-1 0 0,-5 0-276 0 0,1 0 0 0 0,0 0 0 0 0,0 1 0 0 0,-1-1 0 0 0,1 1 0 0 0,0 0 0 0 0,-1 0 0 0 0,1 0 0 0 0,-1 0 0 0 0,5 3 0 0 0,3 3-341 0 0,-1 0 0 0 0,0 1 0 0 0,0 0 0 0 0,13 17 0 0 0,-7-8 554 0 0,-2-2-231 0 0,0 0 0 0 0,-1 1 0 0 0,0 0 0 0 0,-2 1 0 0 0,0 0 0 0 0,-1 0 0 0 0,8 20 0 0 0,54 160-256 0 0,-49-133 0 0 0,-20-57 0 0 0,11 19 0 0 0,-9-19-64 0 0,-4-6-273 0 0,0-1-138 0 0,0 0-33 0 0,-3-12-1360 0 0,-6-15-2952 0 0,7 19 1164 0 0,-3-4-2336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15663 0 0,'0'0'356'0'0,"0"0"50"0"0,0 0 20 0 0,0 0-42 0 0,-2 1-112 0 0,1-1-22 0 0,0 0-1 0 0,0 1 0 0 0,1-1 1 0 0,-1 0-1 0 0,0 1 0 0 0,0-1 1 0 0,0 1-1 0 0,0 0 0 0 0,0-1 1 0 0,1 1-1 0 0,-1 0 0 0 0,0-1 1 0 0,0 1-1 0 0,0 1 0 0 0,0-1 775 0 0,-1 0-709 0 0,0 1 0 0 0,0-1 0 0 0,0 1 0 0 0,0-1 0 0 0,1 1 0 0 0,-1 0 0 0 0,0 0 0 0 0,1 0 0 0 0,-2 2 0 0 0,1-2-226 0 0,-33 35-56 0 0,27-28 137 0 0,-1 0 1 0 0,-20 15-1 0 0,0-1 272 0 0,-28 27 106 0 0,-25 24 23 0 0,39-36-972 0 0,41-36-74 0 0,2-2-33 0 0,0 0-140 0 0,0 0-572 0 0,0 0-253 0 0,0 0-779 0 0,2 0-3069 0 0,6-2-1317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36 15663 0 0,'0'0'356'0'0,"0"0"50"0"0,0 0 20 0 0,0 0-42 0 0,2 2-250 0 0,0 1 7 0 0,1 2-100 0 0,1-1 5438 0 0,-5-1-5205 0 0,0-1 0 0 0,0 0 1 0 0,-1 0-1 0 0,1 0 0 0 0,-1 0 1 0 0,-1 2-1 0 0,-20 19-8 0 0,19-20-241 0 0,1 0 0 0 0,-1 0 0 0 0,1 1 0 0 0,-1 0 0 0 0,1-1 0 0 0,0 1 1 0 0,0 0-1 0 0,1 1 0 0 0,-1-1 0 0 0,1 0 0 0 0,0 1 0 0 0,0-1 0 0 0,-2 9 0 0 0,3-6-25 0 0,-4 33 0 0 0,6-24 0 0 0,1-11 0 0 0,0-3 0 0 0,-1 0 18 0 0,0 0 0 0 0,0-1-1 0 0,0 1 1 0 0,0 0 0 0 0,0-1 0 0 0,0 1 0 0 0,0-1-1 0 0,1 0 1 0 0,-1 1 0 0 0,0-1 0 0 0,1 0-1 0 0,-1 0 1 0 0,1 0 0 0 0,-1 0 0 0 0,1 0 0 0 0,0 0-1 0 0,1 1 1 0 0,1-1 52 0 0,-1 0 1 0 0,0-1-1 0 0,0 1 1 0 0,0-1-1 0 0,0 0 0 0 0,1 1 1 0 0,-1-1-1 0 0,0-1 1 0 0,5 0-1 0 0,0 0 58 0 0,0-1 0 0 0,0 0 0 0 0,-1-1 0 0 0,1 0 0 0 0,-1 0 0 0 0,1-1 0 0 0,7-4 0 0 0,-6 2-2 0 0,-1 1-1 0 0,-1-1 1 0 0,1-1-1 0 0,-1 1 1 0 0,0-1-1 0 0,0-1 1 0 0,8-11-1 0 0,-13 16-92 0 0,-1 1 0 0 0,1 0 1 0 0,-1-1-1 0 0,0 1 0 0 0,0-1 0 0 0,0 0 0 0 0,0 1 0 0 0,0-1 1 0 0,-1 0-1 0 0,1 1 0 0 0,-1-1 0 0 0,1 0 0 0 0,-1 0 0 0 0,0 0 0 0 0,0 1 1 0 0,-1-1-1 0 0,1 0 0 0 0,0 0 0 0 0,-1 1 0 0 0,0-1 0 0 0,1 0 1 0 0,-1 1-1 0 0,0-1 0 0 0,-1 0 0 0 0,1 1 0 0 0,0-1 0 0 0,-1 1 1 0 0,1 0-1 0 0,-1 0 0 0 0,-3-4 0 0 0,-2-1-43 0 0,0 0 0 0 0,0 1 0 0 0,-1 0 0 0 0,1 1-1 0 0,-1-1 1 0 0,-1 1 0 0 0,-10-4 0 0 0,2 2-2747 0 0,-22-7 0 0 0,27 11 712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13823 0 0,'1'-2'315'0'0,"15"-37"1752"0"0,-2-1 0 0 0,13-62 0 0 0,-22 76-563 0 0,12-33 0 0 0,-16 55-1259 0 0,1-1 0 0 0,-1 0 0 0 0,0 1 0 0 0,-1-1 0 0 0,1 0-1 0 0,-1 0 1 0 0,0 1 0 0 0,0-8 0 0 0,-1 4-229 0 0,-1 3 56 0 0,2 4 299 0 0,0 1 117 0 0,5 26 613 0 0,-4 19-1096 0 0,-2 0 1 0 0,-13 85-1 0 0,9-91-362 0 0,3 0 1 0 0,2 43-1 0 0,0-36 43 0 0,1-45-129 0 0,16 14 278 0 0,-9-13 165 0 0,-2-2-72 0 0,-4-1-299 0 0,-2 1-117 0 0,0 0-21 0 0,0 0-139 0 0,1-2 121 0 0,0 0 0 0 0,0 0 0 0 0,0 0 0 0 0,0 0-1 0 0,-1 0 1 0 0,1 0 0 0 0,0-5 0 0 0,0-2-1008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11975 0 0,'0'0'547'0'0,"0"0"-11"0"0,4-5-61 0 0,-1 4 2157 0 0,4-2-2122 0 0,-6 3-376 0 0,-1 0 1 0 0,0-1-1 0 0,0 1 0 0 0,0 0 1 0 0,1 0-1 0 0,-1 0 0 0 0,0 0 0 0 0,0 0 1 0 0,1 0-1 0 0,-1-1 0 0 0,0 1 1 0 0,0 0-1 0 0,1 0 0 0 0,-1 0 1 0 0,0 0-1 0 0,0 0 0 0 0,1 0 0 0 0,-1 0 1 0 0,0 0-1 0 0,0 0 0 0 0,1 0 1 0 0,-1 0-1 0 0,0 0 0 0 0,0 0 1 0 0,1 1-1 0 0,-1-1 0 0 0,0 0 0 0 0,0 0 1 0 0,1 0-1 0 0,-1 0 0 0 0,0 0 1 0 0,0 0-1 0 0,0 1 0 0 0,1-1 0 0 0,-1 0 1 0 0,0 0-1 0 0,0 0 0 0 0,0 1 1 0 0,1-1-1 0 0,-1 0 0 0 0,0 0 1 0 0,0 1-1 0 0,0-1 0 0 0,0 0 0 0 0,0 0 1 0 0,0 0-1 0 0,0 1 0 0 0,0-1 1 0 0,0 0-1 0 0,1 1 0 0 0,-1-1 1 0 0,0 0-1 0 0,0 1 0 0 0,2 6-10 0 0,1 0-1 0 0,-1 1 0 0 0,-1 0 1 0 0,1-1-1 0 0,-1 16 1 0 0,-2 42 655 0 0,0-37-659 0 0,-11 114-120 0 0,-1 31 0 0 0,14-166 0 0 0,-1-5 0 0 0,0 1 0 0 0,0-1 0 0 0,0 0 0 0 0,-1 1 0 0 0,1-1 0 0 0,0 0 0 0 0,-1 1 0 0 0,0-1 0 0 0,-1 3 0 0 0,1-3 10 0 0,1 11-84 0 0,-15-54-4587 0 0,10 27 2080 0 0,1 2-4241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24 13823 0 0,'0'0'315'0'0,"0"0"45"0"0,0 0 21 0 0,1-1-49 0 0,-1-1-105 0 0,5-11-180 0 0,-4 6 3598 0 0,-18 7-1920 0 0,14 1-1561 0 0,0 1 0 0 0,0-1 0 0 0,0 1 0 0 0,0-1 0 0 0,0 1 0 0 0,1 0 0 0 0,-1 0-1 0 0,0 0 1 0 0,-3 4 0 0 0,-21 26 734 0 0,20-22-788 0 0,1-1-108 0 0,0 0 1 0 0,1 1-1 0 0,0 0 1 0 0,0 0-1 0 0,1 0 1 0 0,-3 14-1 0 0,-10 23-2 0 0,8-21 0 0 0,0 1 0 0 0,2 0 0 0 0,-6 39 0 0 0,-4 14 0 0 0,9-49 0 0 0,-31 104 0 0 0,25-109-64 0 0,13-25-273 0 0,-1-1 215 0 0,1-1 1 0 0,-1 1-1 0 0,1 0 0 0 0,-1-1 1 0 0,1 1-1 0 0,0-1 0 0 0,-1 0 1 0 0,1 0-1 0 0,0 1 0 0 0,-1-1 1 0 0,1 0-1 0 0,0 0 0 0 0,0 0 1 0 0,0 0-1 0 0,0 0 0 0 0,0 0 1 0 0,0-1-1 0 0,0 1 0 0 0,0 0 1 0 0,0 0-1 0 0,0-2 1 0 0,-14-32-2335 0 0,13 32 2195 0 0,-14-44-1345 0 0,8 20 300 0 0,-21-44 0 0 0,27 67 1284 0 0,0 1 0 0 0,0 0 0 0 0,-1 0 0 0 0,1 0 0 0 0,-1 0 0 0 0,1 0 0 0 0,-7-5 0 0 0,8 7 92 0 0,0 0-1 0 0,-1 0 1 0 0,1 0-1 0 0,-1 1 0 0 0,1-1 1 0 0,-1 0-1 0 0,1 0 1 0 0,-1 1-1 0 0,0-1 0 0 0,1 1 1 0 0,-1 0-1 0 0,0-1 1 0 0,1 1-1 0 0,-1 0 0 0 0,0 0 1 0 0,1 0-1 0 0,-1 0 0 0 0,0 0 1 0 0,-2 1-1 0 0,-1 1 256 0 0,4-2-194 0 0,-1 0-1 0 0,1 0 0 0 0,0 0 1 0 0,0 1-1 0 0,-1-1 0 0 0,1 0 1 0 0,0 1-1 0 0,0-1 0 0 0,0 1 1 0 0,-1 0-1 0 0,1-1 1 0 0,0 1-1 0 0,0 0 0 0 0,0 0 1 0 0,0 0-1 0 0,0 0 0 0 0,0-1 1 0 0,0 1-1 0 0,1 0 0 0 0,-1 1 1 0 0,0-1-1 0 0,1 0 1 0 0,-1 0-1 0 0,-1 2 0 0 0,2-1 382 0 0,0-1-69 0 0,0 0-438 0 0,0 0 1 0 0,0 0-1 0 0,0-1 1 0 0,0 1-1 0 0,0 0 1 0 0,0 0-1 0 0,1-1 1 0 0,-1 1-1 0 0,0 0 1 0 0,0 0-1 0 0,1-1 1 0 0,-1 1-1 0 0,1 0 1 0 0,-1-1-1 0 0,0 1 1 0 0,1-1-1 0 0,-1 1 1 0 0,1 0-1 0 0,-1-1 1 0 0,1 1-1 0 0,0-1 1 0 0,-1 1-1 0 0,1-1 1 0 0,0 0-1 0 0,-1 1 1 0 0,1-1-1 0 0,0 0 1 0 0,-1 1-1 0 0,1-1 1 0 0,0 0-1 0 0,-1 0 1 0 0,2 1-1 0 0,0-1 51 0 0,5 2 110 0 0,0 0-1 0 0,0 0 1 0 0,0-1-1 0 0,1 0 1 0 0,-1 0-1 0 0,0-1 1 0 0,0 0-1 0 0,1 0 1 0 0,-1 0-1 0 0,0-1 1 0 0,11-3-1 0 0,27-1 268 0 0,60-5 1172 0 0,-84 8-1433 0 0,-5 0-1938 0 0,-3 2-5706 0 0,-13 0 4914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15663 0 0,'-2'2'356'0'0,"-16"15"476"0"0,16-15-448 0 0,2-2-112 0 0,0 0 463 0 0,0 0 234 0 0,0 0 45 0 0,2 1-762 0 0,0 0 0 0 0,0 0 0 0 0,0 0 0 0 0,0 0 0 0 0,1 0 0 0 0,-1-1 0 0 0,3 1 0 0 0,-4 0-106 0 0,17 2 537 0 0,-1-1 1 0 0,1-1-1 0 0,0 0 0 0 0,0-1 1 0 0,30-5-1 0 0,-12 2-360 0 0,-1 0 80 0 0,40-9-1 0 0,-40 7-2070 0 0,19 3-4969 0 0,-44 2 5206 0 0,-1 0-6281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15663 0 0,'0'0'356'0'0,"0"0"50"0"0,8-5 404 0 0,-5 4-700 0 0,-3 1-108 0 0,1 0 0 0 0,0-1 0 0 0,-1 1 0 0 0,1-1 0 0 0,0 1 0 0 0,-1-1 0 0 0,1 1 0 0 0,0-1 0 0 0,-1 1 0 0 0,1-1 0 0 0,-1 1 0 0 0,1-1 0 0 0,-1 0 0 0 0,0 1 0 0 0,1-1 0 0 0,-1 0 0 0 0,1 1 0 0 0,-1-2 0 0 0,5-6 857 0 0,0 0 1 0 0,0-1-1 0 0,-1 1 0 0 0,-1-1 0 0 0,1 0 0 0 0,-2 0 1 0 0,1-1-1 0 0,-1 1 0 0 0,2-19 0 0 0,-4 26-347 0 0,0 2 0 0 0,0-2-68 0 0,-1-6-289 0 0,1 8-155 0 0,0-1 1 0 0,0 1-1 0 0,0 0 1 0 0,0 0-1 0 0,0 0 0 0 0,0 0 1 0 0,0 0-1 0 0,0-1 1 0 0,0 1-1 0 0,0 0 1 0 0,0 0-1 0 0,-1 0 1 0 0,1 0-1 0 0,0 0 0 0 0,0 0 1 0 0,0-1-1 0 0,0 1 1 0 0,0 0-1 0 0,0 0 1 0 0,0 0-1 0 0,-1 0 1 0 0,1 0-1 0 0,0 0 0 0 0,0 0 1 0 0,0 0-1 0 0,0 0 1 0 0,0-1-1 0 0,0 1 1 0 0,-1 0-1 0 0,1 0 1 0 0,0 0-1 0 0,0 0 0 0 0,0 0 1 0 0,0 0-1 0 0,-1 0 1 0 0,1 0-1 0 0,0 0 1 0 0,0 0-1 0 0,0 0 0 0 0,-6 6 0 0 0,-3 20 0 0 0,6-17 0 0 0,2-6 0 0 0,-1 1 0 0 0,1 0 0 0 0,0-1 0 0 0,0 1 0 0 0,1 0 0 0 0,-1-1 0 0 0,1 6 0 0 0,-2 1 0 0 0,-3 23 0 0 0,3 21 0 0 0,2-49 0 0 0,0 17 0 0 0,-1-12-64 0 0,1-8-273 0 0,0-2-138 0 0,0 0-33 0 0,0 0-72 0 0,0 0-285 0 0,0 0-126 0 0,0 0-893 0 0,0 0-3634 0 0,0 0-1564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10135 0 0,'0'0'448'0'0,"12"-14"96"0"0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8287 0 0,'0'0'382'0'0,"0"0"-8"0"0,0 0-102 0 0,0 0 463 0 0,0 0 234 0 0,0 0 45 0 0,0 0 8 0 0,0 0 2 0 0,0 0 0 0 0,0 0 0 0 0,0 0-69 0 0,0 0-290 0 0,0 0-121 0 0,0 0-28 0 0,0 0-4 0 0,0 0 0 0 0,0 0 0 0 0,0 0 0 0 0,0 0 70 0 0,0 0 288 0 0,0 0 122 0 0,0 0 28 0 0,0 0-65 0 0,0 0-290 0 0,0 0-121 0 0,10-8 571 0 0,4-10-70 0 0,2-20-25 0 0,-12 29-1020 0 0,0-1 0 0 0,1 2-133 0 0,-4 7-563 0 0,-1 1-258 0 0,0 0-56 0 0,0 1 834 0 0,0 0-1 0 0,0-1 1 0 0,0 1 0 0 0,0 0 0 0 0,0 0 0 0 0,0 0-1 0 0,0 0 1 0 0,0 0 0 0 0,0 0 0 0 0,0 0-1 0 0,0 0 1 0 0,1 0 0 0 0,0 4-424 0 0,-1-1-48 0 0,0 9-2725 0 0,-3 0 1326 0 0</inkml:trace>
  <inkml:trace contextRef="#ctx0" brushRef="#br0" timeOffset="1">29 381 13823 0 0,'0'0'630'0'0,"0"0"-13"0"0,0 0-184 0 0,0 0 677 0 0,0 0 340 0 0,2 0 72 0 0,3 0-1392 0 0,-2 0 581 0 0,1-1 0 0 0,-1 1-1 0 0,1-1 1 0 0,-1 0 0 0 0,0 0 0 0 0,1 0 0 0 0,-1 0-1 0 0,0 0 1 0 0,0-1 0 0 0,5-2 0 0 0,-7 3-1031 0 0,-1 1-155 0 0,0 0-1125 0 0,0 0-4590 0 0,0 0-1968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10135 0 0,'0'0'231'0'0,"-1"-1"29"0"0,-4-13 403 0 0,4 13 131 0 0,1 1 184 0 0,0 0 40 0 0,-3-2 350 0 0,-1 1-628 0 0,3-2 2868 0 0,1 2-3750 0 0,2-16 1852 0 0,-2 16-1649 0 0,0 1 0 0 0,0-1 0 0 0,0 1 0 0 0,0-1 1 0 0,0 1-1 0 0,0-1 0 0 0,0 1 0 0 0,1-1 0 0 0,-1 1 0 0 0,0-1 0 0 0,0 1 0 0 0,1-1 0 0 0,-1 1 0 0 0,0 0 1 0 0,0-1-1 0 0,1 1 0 0 0,-1-1 0 0 0,1 1 0 0 0,-1 0 0 0 0,0-1 0 0 0,1 1 0 0 0,-1 0 0 0 0,1 0 1 0 0,-1-1-1 0 0,1 1 0 0 0,-1 0 0 0 0,0 0 0 0 0,1 0 0 0 0,-1-1 0 0 0,1 1 0 0 0,-1 0 0 0 0,1 0 1 0 0,-1 0-1 0 0,2 0 0 0 0,3 0 230 0 0,0 0 1 0 0,0-1-1 0 0,0 0 1 0 0,7-1-1 0 0,-10 1 152 0 0,1 0-294 0 0,9 0-133 0 0,2 6 56 0 0,-8-1 69 0 0,0 1 0 0 0,0-1 1 0 0,0 2-1 0 0,0-1 0 0 0,-1 1 0 0 0,0-1 0 0 0,0 1 0 0 0,0 1 0 0 0,-1-1 1 0 0,0 1-1 0 0,0 0 0 0 0,-1 0 0 0 0,5 13 0 0 0,4 17-141 0 0,12 63 0 0 0,-22-88 0 0 0,3 4 0 0 0,0 0 0 0 0,9 20 0 0 0,-3-9 0 0 0,-6-15 0 0 0,0 0 0 0 0,1 0 0 0 0,0-1 0 0 0,10 14 0 0 0,4 9 0 0 0,0-6 0 0 0,-12-21 0 0 0,-6-6 0 0 0,0 1 0 0 0,0 0 0 0 0,0-1 0 0 0,0 1 0 0 0,-1 0 0 0 0,1 0 0 0 0,-1 0 0 0 0,2 3 0 0 0,0 1-64 0 0,-2-4-273 0 0,-1-2-138 0 0,0 0-33 0 0,-3-1 150 0 0,1 1-1 0 0,0-1 1 0 0,-1 1 0 0 0,1-1-1 0 0,0 0 1 0 0,-1 0-1 0 0,1 0 1 0 0,0 0 0 0 0,0 0-1 0 0,0-1 1 0 0,0 1-1 0 0,0 0 1 0 0,0-1 0 0 0,0 0-1 0 0,0 1 1 0 0,1-1-1 0 0,-1 0 1 0 0,1 0 0 0 0,-1 0-1 0 0,1 0 1 0 0,0 0-1 0 0,-1 0 1 0 0,1-1 0 0 0,-1-3-1 0 0,-6-13-1177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15663 0 0,'0'0'356'0'0,"0"0"50"0"0,0 0 20 0 0,0 0-42 0 0,0 0-42 0 0,0 0 750 0 0,0 0 352 0 0,0 0 76 0 0,0 0-123 0 0,0 0-575 0 0,0 0-248 0 0,0 2-50 0 0,-3 9-79 0 0,0 10-263 0 0,0-16-172 0 0,-1-2 42 0 0,-8 15 277 0 0,0 0 1 0 0,-2-1-1 0 0,0-1 0 0 0,-1 0 1 0 0,-23 18-1 0 0,16-14-329 0 0,15-13 0 0 0,0-1 0 0 0,0 0 0 0 0,-1 0 0 0 0,1-1 0 0 0,-1 0 0 0 0,-11 5 0 0 0,-41 19-997 0 0,40-19 610 0 0,18-9-125 0 0,2-1 0 0 0,0 0 0 0 0,0 0-1001 0 0,0-2-4206 0 0,-1-7-1801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10135 0 0,'0'0'464'0'0,"0"0"-9"0"0,0 0-223 0 0,0 0 156 0 0,0 0 100 0 0,0 0 21 0 0,1-2 71 0 0,3-1 59 0 0,0 0-1 0 0,-1 0 1 0 0,1 1-1 0 0,0-1 1 0 0,5-1-1 0 0,0-1 27 0 0,-8 4-569 0 0,0 1 0 0 0,1-1 0 0 0,-1 1 0 0 0,0-1 0 0 0,1 1 1 0 0,-1 0-1 0 0,0-1 0 0 0,1 1 0 0 0,-1 0 0 0 0,3 0 0 0 0,12-2 931 0 0,3-5-304 0 0,0 0 14 0 0,1 1 0 0 0,-1 0 0 0 0,42-4 0 0 0,-17 3-730 0 0,-32 5 106 0 0,0 0 0 0 0,0 1 1 0 0,12 0-1 0 0,-14 0 138 0 0,0 1 1 0 0,0-2-1 0 0,0 1 1 0 0,9-4 0 0 0,15-2 79 0 0,39-4-315 0 0,-63 12-16 0 0,-9 3 0 0 0,-4 3 0 0 0,2-5-243 0 0,-1 0 0 0 0,0 0-1 0 0,0 0 1 0 0,1 0 0 0 0,-1 0-1 0 0,0-1 1 0 0,-1 1 0 0 0,1-1 0 0 0,0 1-1 0 0,0-1 1 0 0,-1 0 0 0 0,1 0-1 0 0,0 0 1 0 0,-5 1 0 0 0,-5 4-948 0 0,-11 3-6113 0 0,12-1 1504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15663 0 0,'0'0'356'0'0,"0"0"50"0"0,0 0 20 0 0,2-1-42 0 0,6-1-157 0 0,1 1-1 0 0,-1-1 0 0 0,13 1 1 0 0,3-2 843 0 0,137-24 4993 0 0,-71 9-4450 0 0,-25 4-885 0 0,24 3-728 0 0,-76 11 0 0 0,-5 3-64 0 0,-6-3-273 0 0,-2 0-138 0 0,0 0-33 0 0,0 0-140 0 0,0 0-572 0 0,-11-4-1777 0 0,0-1 1462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6:5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0 491 0 0,0 0 238 0 0,0 0 45 0 0,0 0-61 0 0,0 0-288 0 0,0 0-121 0 0,0 0-28 0 0,0 0-4 0 0,0 0 0 0 0,0 0 0 0 0,0 0 0 0 0,0 3 0 0 0,0 10-58 0 0,1 0 1 0 0,1 0-1 0 0,3 17 0 0 0,3 23-119 0 0,23 213 1713 0 0,-24-225-2048 0 0,24 72 0 0 0,-26-100 0 0 0,1-3 0 0 0,-1 0 0 0 0,-1 1 0 0 0,-4-2 0 0 0,-10-6 0 0 0,-13-1-396 0 0,14-2-509 0 0,7-1 822 0 0,0 0-565 0 0,2 1-572 0 0,0 0-253 0 0,0 0-1108 0 0,0 0-4241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0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10135 0 0,'0'0'231'0'0,"0"0"29"0"0,0 0 19 0 0,-2 0-41 0 0,-6 3-112 0 0,6-3 267 0 0,2 0 106 0 0,-1 1 11 0 0,-9 5 168 0 0,0 0-1 0 0,-11 4 1 0 0,12-6 94 0 0,0 0 0 0 0,1 0-1 0 0,-14 11 1 0 0,20-14-260 0 0,2-1 0 0 0,0 0 0 0 0,0 0 0 0 0,0 0 0 0 0,0 0 0 0 0,0 0 0 0 0,-6 4 826 0 0,10-3 525 0 0,13-6-888 0 0,-16 4-959 0 0,1 0-1 0 0,-1 0 1 0 0,1 0 0 0 0,0 0-1 0 0,0 0 1 0 0,0 1-1 0 0,-1-1 1 0 0,1 1 0 0 0,0-1-1 0 0,0 1 1 0 0,0-1-1 0 0,0 1 1 0 0,0 0 0 0 0,0 0-1 0 0,0 0 1 0 0,2 0-1 0 0,4 1 667 0 0,74 3 435 0 0,-56-7-1117 0 0,-21 2 0 0 0,0 0 0 0 0,1 1 0 0 0,-1-1 0 0 0,0 1 0 0 0,0 0 0 0 0,0 1 0 0 0,8 1 0 0 0,-7-1 0 0 0,0 1 0 0 0,0-1 0 0 0,0 0 0 0 0,0 0 0 0 0,0-1 0 0 0,11 0 0 0 0,-9-1 0 0 0,0 2 0 0 0,32 10 0 0 0,-28-7 0 0 0,-5 5 0 0 0,-6 3 0 0 0,-2-9 0 0 0,0 1 0 0 0,0-1 0 0 0,0 0 0 0 0,0 0 0 0 0,-1 0 0 0 0,1 0 0 0 0,-1 0 0 0 0,0 0 0 0 0,0 0 0 0 0,0 0 0 0 0,0-1 0 0 0,0 1 0 0 0,-1-1 0 0 0,1 0 0 0 0,-1 1 0 0 0,0-1 0 0 0,1 0 0 0 0,-1-1 0 0 0,-4 3 0 0 0,-7 6 0 0 0,-3 2 0 0 0,7-4 0 0 0,0-1 0 0 0,0 0 0 0 0,-11 5 0 0 0,-4 1 0 0 0,-32 22 0 0 0,39-23 0 0 0,14-10 0 0 0,-9 12 0 0 0,10-10 0 0 0,-4 4 0 0 0,2 2 0 0 0,5-10 0 0 0,0 1 0 0 0,-1-1 0 0 0,1 0 0 0 0,0 1 0 0 0,0-1 0 0 0,0 1 0 0 0,0-1 0 0 0,0 0 0 0 0,0 1 0 0 0,0-1 0 0 0,0 1 0 0 0,0-1 0 0 0,0 0 0 0 0,0 1 0 0 0,0-1 0 0 0,0 0 0 0 0,0 1 0 0 0,0-1 0 0 0,1 1 0 0 0,-1-1 0 0 0,0 1 0 0 0,11-1 0 0 0,-4-4-36 0 0,-5 3 10 0 0,0 1 0 0 0,0-1-1 0 0,-1 0 1 0 0,1 0 0 0 0,0 1 0 0 0,0-1 0 0 0,0 1 0 0 0,0 0 0 0 0,0-1 0 0 0,0 1 0 0 0,0 0 0 0 0,0 0 0 0 0,2 1 0 0 0,-1-2-520 0 0,0-1 1 0 0,-1 1 0 0 0,1-1-1 0 0,-1 1 1 0 0,4-4 0 0 0,-4 4-1407 0 0,-1 0-80 0 0,7-4-15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47 13823 0 0,'0'0'315'0'0,"0"0"45"0"0,0 0 21 0 0,0 0-49 0 0,0 0-81 0 0,0 0 481 0 0,0 0 237 0 0,0 0 45 0 0,-17-2 2056 0 0,7 4-2854 0 0,1 0 0 0 0,-1 1 0 0 0,0 0 0 0 0,1 0 0 0 0,-1 1 0 0 0,1 1 0 0 0,0-1 0 0 0,0 1 0 0 0,1 1 0 0 0,0 0 0 0 0,0 0 0 0 0,0 0 0 0 0,1 1 0 0 0,-1 0 0 0 0,2 1 0 0 0,-1-1 0 0 0,1 2 0 0 0,0-1 0 0 0,-5 11 0 0 0,2 7-216 0 0,8-12 0 0 0,5-9 0 0 0,-2-4 0 0 0,0 1 0 0 0,1 0 0 0 0,-1 0 0 0 0,1 0 0 0 0,0 0 0 0 0,0 0 0 0 0,0 0 0 0 0,0-1 0 0 0,0 1 0 0 0,0-1 0 0 0,1 0 0 0 0,-1 0 0 0 0,0 0 0 0 0,1-1 0 0 0,-1 1 0 0 0,0-1 0 0 0,1 1 0 0 0,-1-1 0 0 0,1 0 0 0 0,-1-1 0 0 0,1 1 0 0 0,-1-1 0 0 0,4 0 0 0 0,2-1 0 0 0,0 0 0 0 0,0-1 0 0 0,0 0 0 0 0,-1 0 0 0 0,0-1 0 0 0,1 0 0 0 0,9-7 0 0 0,-15 8 0 0 0,1 1 0 0 0,-1-1 0 0 0,0 0 0 0 0,0-1 0 0 0,0 1 0 0 0,0 0 0 0 0,-1-1 0 0 0,1 0 0 0 0,-1 0 0 0 0,0 1 0 0 0,0-1 0 0 0,0-1 0 0 0,-1 1 0 0 0,1 0 0 0 0,-1 0 0 0 0,0 0 0 0 0,-1-1 0 0 0,1 1 0 0 0,0-1 0 0 0,-1 1 0 0 0,0 0 0 0 0,-1-6 0 0 0,1 4 0 0 0,-1 0 0 0 0,0 0 0 0 0,0 0 0 0 0,-1 0 0 0 0,0 1 0 0 0,0-1 0 0 0,0 0 0 0 0,0 1 0 0 0,-1-1 0 0 0,0 1 0 0 0,0 0 0 0 0,-1 0 0 0 0,1 0 0 0 0,-1 1 0 0 0,-7-8 0 0 0,8 11-117 0 0,1-1-1 0 0,-1 1 1 0 0,0 0 0 0 0,1-1-1 0 0,-1 1 1 0 0,0 0 0 0 0,0 1-1 0 0,0-1 1 0 0,0 0 0 0 0,0 1-1 0 0,0 0 1 0 0,1 0 0 0 0,-7 0-1 0 0,1 0-1159 0 0,-11-1-6915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0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127 183 13823 0 0,'0'0'315'0'0,"1"-1"45"0"0,1 0-231 0 0,8-14 567 0 0,-5 5-631 0 0,20-28 4770 0 0,-24 36-3811 0 0,1 1 0 0 0,24-22 1640 0 0,47-34 0 0 0,-70 56-2651 0 0,10-12 62 0 0,2 2 866 0 0,-6 5-514 0 0,-8 4 16 0 0,1 1-294 0 0,-2 1-149 0 0,0 0 1 0 0,0 0-1 0 0,0 0 0 0 0,0 1 1 0 0,0-1-1 0 0,0 0 0 0 0,0 0 1 0 0,0 0-1 0 0,0 0 0 0 0,0 0 0 0 0,0 0 1 0 0,0 1-1 0 0,0-1 0 0 0,0 0 1 0 0,0 0-1 0 0,0 0 0 0 0,0 0 1 0 0,0 0-1 0 0,0 1 0 0 0,0-1 1 0 0,0 0-1 0 0,0 0 0 0 0,0 0 0 0 0,0 0 1 0 0,0 0-1 0 0,0 0 0 0 0,0 0 1 0 0,0 1-1 0 0,1-1 0 0 0,-1 0 1 0 0,0 0-1 0 0,0 0 0 0 0,0 0 1 0 0,0 0-1 0 0,0 0 0 0 0,0 0 0 0 0,0 0 1 0 0,1 0-1 0 0,-1 0 0 0 0,0 0 1 0 0,0 0-1 0 0,0 0 0 0 0,0 0 1 0 0,0 0-1 0 0,0 0 0 0 0,1 0 1 0 0,-1 0-1 0 0,0 0 0 0 0,0 0 0 0 0,0 0 1 0 0,0 0-1 0 0,0 0 0 0 0,1 0 1 0 0,-1 0-1 0 0,0 0 0 0 0,0 0 1 0 0,0 0-1 0 0,0 0 0 0 0,0 0 1 0 0,0 0-1 0 0,0 0 0 0 0,1 0 0 0 0,-1 0 1 0 0,0 0-1 0 0,-4 8-4 0 0,-12 12 4 0 0,-1 0 0 0 0,-34 31 0 0 0,10-10 0 0 0,22-24 0 0 0,0 0 0 0 0,-1-1 0 0 0,-32 20 0 0 0,-15 10 0 0 0,58-40 0 0 0,4 4 0 0 0,6 1 0 0 0,6 0 0 0 0,-5-9 0 0 0,1 0 0 0 0,-1 0 0 0 0,1-1 0 0 0,-1 1 0 0 0,1-1 0 0 0,0 1 0 0 0,-1-1 0 0 0,1 0 0 0 0,0 0 0 0 0,0 0 0 0 0,0-1 0 0 0,0 1 0 0 0,5 0 0 0 0,4 0 0 0 0,1-1 0 0 0,12-1 0 0 0,1-1 0 0 0,95-7 0 0 0,-37 1 0 0 0,-71 8 0 0 0,-2 2 0 0 0,-11-2 0 0 0,0 0 0 0 0,0 1 0 0 0,0-1 0 0 0,1 0 0 0 0,-1 0 0 0 0,0 1 0 0 0,0-1 0 0 0,0 0 0 0 0,0 1 0 0 0,0-1 0 0 0,0 0 0 0 0,0 1 0 0 0,0-1 0 0 0,0 0 0 0 0,0 1 0 0 0,0-1 0 0 0,0 0 0 0 0,0 1 0 0 0,0-1 0 0 0,0 0 0 0 0,0 1 0 0 0,0-1 0 0 0,0 0 0 0 0,0 1 0 0 0,-1-1 0 0 0,1 1 0 0 0,0 0 0 0 0,-1 0 0 0 0,1 0 0 0 0,-1 0 0 0 0,1 0 0 0 0,-1 0 0 0 0,0 0 0 0 0,1 0 0 0 0,-1 0 0 0 0,0 0 0 0 0,0-1 0 0 0,1 1 0 0 0,-1 0 0 0 0,-2 0 0 0 0,-8 10 0 0 0,1-3 0 0 0,2-3-64 0 0,7-4-273 0 0,1-1-138 0 0,0 0-33 0 0,0 0-72 0 0,1-1-285 0 0,15-18-8090 0 0,-6 7 1243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0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13823 0 0,'0'0'315'0'0,"0"0"45"0"0,0 0 21 0 0,0-2-49 0 0,-1 1-110 0 0,1-1 0 0 0,0 1 0 0 0,0 0-1 0 0,0 0 1 0 0,0 0 0 0 0,0 0 0 0 0,0-1 0 0 0,0 1 0 0 0,0 0-1 0 0,0 0 1 0 0,0 0 0 0 0,1 0 0 0 0,-1 0 0 0 0,1 0-1 0 0,-1-1 1 0 0,0 1 0 0 0,1 0 0 0 0,0 0 0 0 0,-1 0-1 0 0,1 0 1 0 0,0 1 0 0 0,-1-1 0 0 0,1 0 0 0 0,0 0-1 0 0,0 0 1 0 0,0 0 0 0 0,0 1 0 0 0,0-1 0 0 0,0 0-1 0 0,0 1 1 0 0,1-1 0 0 0,2-2-652 0 0,-2 2 942 0 0,0 1 0 0 0,32 7 1536 0 0,-32-6-1604 0 0,0-1-289 0 0,10 1-138 0 0,1 3-17 0 0,-9-2 33 0 0,0 0-1 0 0,0 0 1 0 0,0 0-1 0 0,0 1 1 0 0,6 3-1 0 0,-4-1 216 0 0,-6-5-209 0 0,1 1 0 0 0,-1-1 0 0 0,0 1 0 0 0,1 0 0 0 0,-1-1 1 0 0,0 1-1 0 0,0-1 0 0 0,1 1 0 0 0,-1 0 0 0 0,0-1 0 0 0,0 1 0 0 0,0-1 1 0 0,0 1-1 0 0,0 0 0 0 0,0-1 0 0 0,0 1 0 0 0,0 0 0 0 0,0-1 0 0 0,0 1 1 0 0,0 0-1 0 0,0 0 0 0 0,0 1 97 0 0,1 3-58 0 0,0 1 0 0 0,1-1 0 0 0,0 1 0 0 0,0-1 0 0 0,4 8 0 0 0,6 18 62 0 0,34 267-140 0 0,-38-229 0 0 0,-5-21 0 0 0,-2-37 0 0 0,3 5 14 0 0,-3-13-23 0 0,-2 9-60 0 0,1-10-268 0 0,0-3 219 0 0,-1 1 0 0 0,0-1 0 0 0,1 1 0 0 0,-1-1 0 0 0,0 0 0 0 0,1 1 0 0 0,-1-1 0 0 0,1 0 0 0 0,-1 1 0 0 0,1-1 0 0 0,-1 0 0 0 0,1 0 1 0 0,0 0-1 0 0,-1 1 0 0 0,1-1 0 0 0,0 0 0 0 0,-1-1 0 0 0,-4-16-2083 0 0,-1-8-5372 0 0,-1 12 935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0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 13823 0 0,'0'0'315'0'0,"0"0"45"0"0,0 0 21 0 0,0 0-49 0 0,2 0-220 0 0,6-2 108 0 0,-6 1 858 0 0,-2 1 366 0 0,0 0 76 0 0,0 0-123 0 0,0 0-574 0 0,0 0-250 0 0,0 0-49 0 0,0 0-11 0 0,0 0-1 0 0,0 0 0 0 0,0 0 0 0 0,0 0-68 0 0,-1 1-289 0 0,-6 3-66 0 0,-43 37 882 0 0,36-29-468 0 0,-27 18-1 0 0,-90 57-502 0 0,124-80 28 0 0,-14 9-189 0 0,20-15-535 0 0,1-1-258 0 0,0 0-56 0 0,2 0-13 0 0,47-13-3277 0 0,-27 7-2864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0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18 15663 0 0,'0'0'356'0'0,"0"0"50"0"0,0 0 20 0 0,0 0-42 0 0,0 0-112 0 0,0 0 463 0 0,0 0 234 0 0,0 0 45 0 0,-1 3 8 0 0,-1 2-577 0 0,-1 1 0 0 0,0-1 0 0 0,-1 1 0 0 0,1-1 0 0 0,-1 0 0 0 0,0 0 0 0 0,-1-1 0 0 0,1 1 0 0 0,-6 3 0 0 0,5-3-258 0 0,-1 1 0 0 0,0-1 0 0 0,1 1 1 0 0,0 0-1 0 0,1 1 0 0 0,-6 8 0 0 0,7-9-136 0 0,-1 0-1 0 0,2 1 1 0 0,-1-1 0 0 0,1 0-1 0 0,0 1 1 0 0,0-1 0 0 0,1 1-1 0 0,-1 0 1 0 0,2 0 0 0 0,-1 0-1 0 0,1 7 1 0 0,3 4-51 0 0,0-14 0 0 0,0-1 0 0 0,-1 0 12 0 0,-1-1 0 0 0,1 0-1 0 0,-1 1 1 0 0,1-1 0 0 0,0 0 0 0 0,0 0 0 0 0,0-1-1 0 0,0 1 1 0 0,0 0 0 0 0,0 0 0 0 0,1-1 0 0 0,-1 0-1 0 0,1 1 1 0 0,3 0 0 0 0,-2 0 34 0 0,1-1 0 0 0,-1 0 0 0 0,1 0 1 0 0,0-1-1 0 0,-1 1 0 0 0,1-1 0 0 0,-1 0 0 0 0,6-1 0 0 0,3-1 95 0 0,-1 0 1 0 0,1-1-1 0 0,0-1 0 0 0,-1 0 1 0 0,14-7-1 0 0,-22 10-84 0 0,0-1-1 0 0,0 0 1 0 0,0 0 0 0 0,0-1-1 0 0,0 1 1 0 0,-1-1 0 0 0,1 0-1 0 0,-1 0 1 0 0,0 0 0 0 0,0 0-1 0 0,4-5 1 0 0,-7 6 26 0 0,1 0-1 0 0,-1 0 0 0 0,0 0 1 0 0,0 0-1 0 0,1 1 1 0 0,-1-1-1 0 0,0 0 1 0 0,-1 0-1 0 0,1 0 1 0 0,0 0-1 0 0,-1 0 0 0 0,1 0 1 0 0,-1-2-1 0 0,-1-1 132 0 0,1-2-153 0 0,-1 0 0 0 0,-1 1 0 0 0,1-1 0 0 0,-1 1 0 0 0,0 0 0 0 0,0 0 1 0 0,-1 0-1 0 0,0 0 0 0 0,0 1 0 0 0,0-1 0 0 0,-7-5 0 0 0,-6-6-468 0 0,-37-26-1 0 0,48 38 222 0 0,-1 1-321 0 0,1 1 0 0 0,-1-1-1 0 0,0 1 1 0 0,0 1 0 0 0,0-1 0 0 0,0 1-1 0 0,-1 0 1 0 0,-9 0 0 0 0,9 0-301 0 0,-8-1-727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0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15663 0 0,'0'0'356'0'0,"0"0"50"0"0,0 0 20 0 0,0 0-42 0 0,0 0-112 0 0,0 0 463 0 0,0 0 234 0 0,0 0 45 0 0,0 0-61 0 0,0 0-288 0 0,0 0-121 0 0,0 0-28 0 0,0 0-4 0 0,0 0 0 0 0,0 0 0 0 0,0 0 0 0 0,0 0-68 0 0,0 2-217 0 0,-2 9 180 0 0,0 1-1 0 0,0 15 1 0 0,-1 15 366 0 0,-5 6-773 0 0,-2-1 0 0 0,-2 0 0 0 0,-22 55 0 0 0,-9 19 0 0 0,39-108 0 0 0,2-2-64 0 0,2-9-273 0 0,0-2-138 0 0,0 0-33 0 0,4-11-645 0 0,-2 8 861 0 0,4-13-1493 0 0,-1 1 0 0 0,0-1 0 0 0,-1 0 1 0 0,3-31-1 0 0,-5 22-262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0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58 256 13823 0 0,'0'0'315'0'0,"-2"0"45"0"0,-34-17 1336 0 0,27 16-727 0 0,8 0 45 0 0,0 1-767 0 0,1 0 1 0 0,-1 0 0 0 0,0 0 0 0 0,1 0 0 0 0,-1 0 0 0 0,1-1 0 0 0,-1 1 0 0 0,1 0 0 0 0,-1 0 0 0 0,1-1 0 0 0,-1 1 0 0 0,1 0-1 0 0,-1-1 1 0 0,1 1 0 0 0,-1 0 0 0 0,0-1 0 0 0,2-1-147 0 0,-1 0 0 0 0,1 0 0 0 0,0 0 0 0 0,0 0 0 0 0,0 0 0 0 0,0 0 0 0 0,0 1 0 0 0,0-1 0 0 0,0 0 0 0 0,0 1 0 0 0,1-1-1 0 0,-1 1 1 0 0,1-1 0 0 0,-1 1 0 0 0,1 0 0 0 0,3-3 0 0 0,31-18 1359 0 0,49-21-944 0 0,90-43 1016 0 0,-165 81-1505 0 0,8-4 307 0 0,1 1 0 0 0,0 1 0 0 0,1 1 1 0 0,-1 0-1 0 0,28-3 0 0 0,-32 9-318 0 0,-13 1-16 0 0,1 0 0 0 0,-1-1 0 0 0,1 1 0 0 0,-1 1 0 0 0,0-1 0 0 0,0 0 0 0 0,0 0 0 0 0,0 1 0 0 0,3 2 0 0 0,3 6 0 0 0,-6-4 0 0 0,0 0 0 0 0,-1-1 0 0 0,0 1 0 0 0,0 0 0 0 0,0 0 0 0 0,0 0 0 0 0,-1 0 0 0 0,0 0 0 0 0,0 0 0 0 0,-1 0 0 0 0,0-1 0 0 0,0 1 0 0 0,0 0 0 0 0,-1 0 0 0 0,0-1 0 0 0,-3 10 0 0 0,-2 0 0 0 0,-1 1 0 0 0,0-1 0 0 0,-1 0 0 0 0,-17 20 0 0 0,13-20 0 0 0,0-2 0 0 0,-15 13 0 0 0,14-13 0 0 0,5-6 0 0 0,0 0 0 0 0,-1-1 0 0 0,-10 6 0 0 0,-14 9 0 0 0,23-14 0 0 0,1-4-64 0 0,11-15-748 0 0,0 8 704 0 0,-1 3 58 0 0,0 0 1 0 0,0 0-1 0 0,1 0 1 0 0,-1 0 0 0 0,0 0-1 0 0,1 0 1 0 0,-1-1-1 0 0,1 1 1 0 0,0 0 0 0 0,-1 1-1 0 0,1-1 1 0 0,1-2-1 0 0,0 1 5 0 0,1 1-1 0 0,-1-1 0 0 0,1 0 1 0 0,0 1-1 0 0,0 0 0 0 0,0 0 1 0 0,5-2-1 0 0,6-2 46 0 0,4-1 0 0 0,-13 7 0 0 0,-1 0 0 0 0,0 0 0 0 0,1-1 0 0 0,-1 1 0 0 0,0 0 0 0 0,1 1 0 0 0,-1-1 0 0 0,0 1 0 0 0,5 2 0 0 0,-7-2 0 0 0,0-1 0 0 0,0 1 0 0 0,0 0 0 0 0,0 0 0 0 0,0 0 0 0 0,0 0 0 0 0,1 3 0 0 0,3 3 0 0 0,8 10 0 0 0,-12-11 0 0 0,-2-1 0 0 0,7 21 0 0 0,-1 0 0 0 0,5 51 0 0 0,-11-69 0 0 0,0 0 0 0 0,0 0 0 0 0,-1 0 0 0 0,0 0 0 0 0,0 0 0 0 0,-1 0 0 0 0,-1 0 0 0 0,1 0 0 0 0,-1 0 0 0 0,-1-1 0 0 0,1 1 0 0 0,-9 12 0 0 0,8-16 0 0 0,-1 1 0 0 0,1-1 0 0 0,-1-1 0 0 0,0 1 0 0 0,0-1 0 0 0,0 1 0 0 0,-1-2 0 0 0,0 1 0 0 0,1 0 0 0 0,-2-1 0 0 0,-6 3 0 0 0,-4 0 0 0 0,0 0 0 0 0,-36 7 0 0 0,32-9 0 0 0,2-2 0 0 0,11-2-510 0 0,0-1 0 0 0,0 1 0 0 0,-15-5 0 0 0,17 3-194 0 0,1 1-1 0 0,-1-1 0 0 0,1-1 0 0 0,0 1 1 0 0,-1-1-1 0 0,1 0 0 0 0,0 0 0 0 0,0 0 1 0 0,1-1-1 0 0,-6-4 0 0 0,0-5-7007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0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1 592 15663 0 0,'0'0'356'0'0,"0"0"50"0"0,0 0 20 0 0,0 0-42 0 0,1-3-250 0 0,5-14 2504 0 0,10-19 0 0 0,29-44 445 0 0,-8 15-1812 0 0,-22 40-963 0 0,22-29 1 0 0,-6 10-238 0 0,-27 36 127 0 0,0 0 0 0 0,0 0 0 0 0,-1 0 0 0 0,0-1-1 0 0,0 1 1 0 0,1-11 0 0 0,2-6-42 0 0,-5 23-606 0 0,-1 2-50 0 0,0 0 58 0 0,-2 1 293 0 0,-4 6 133 0 0,-4 12-427 0 0,9-17-45 0 0,1-2-21 0 0,2 1 66 0 0,12 8 330 0 0,-8-5 58 0 0,-2-3 58 0 0,10 1-3 0 0,55-6 0 0 0,-54 4 0 0 0,-15 0 0 0 0,1 0 0 0 0,-1 0 0 0 0,1 0 0 0 0,-1 0 0 0 0,1 0 0 0 0,-1 0 0 0 0,1 0 0 0 0,-1 0 0 0 0,1 0 0 0 0,-1 0 0 0 0,0 0 0 0 0,1 1 0 0 0,-1-1 0 0 0,1 0 0 0 0,-1 0 0 0 0,1 0 0 0 0,-1 1 0 0 0,1-1 0 0 0,-1 0 0 0 0,0 1 0 0 0,1 0 0 0 0,0 0 0 0 0,-1 1 0 0 0,1 0 0 0 0,-1 0 0 0 0,0 0 0 0 0,0 0 0 0 0,0 0 0 0 0,0 0 0 0 0,0 0 0 0 0,0 0 0 0 0,-1-1 0 0 0,0 4 0 0 0,-6 24 0 0 0,-13 25 0 0 0,13-34 0 0 0,0 0 0 0 0,-7 31 0 0 0,12-45 0 0 0,1-4 0 0 0,1 0 0 0 0,-1 1 0 0 0,0-1 0 0 0,1 0 0 0 0,0 1 0 0 0,-1-1 0 0 0,1 1 0 0 0,0-1 0 0 0,1 3 0 0 0,1 9 0 0 0,8-2 0 0 0,3-2 0 0 0,-8-8 0 0 0,1-1 0 0 0,-1 1 0 0 0,1-1 0 0 0,-1 0 0 0 0,1 0 0 0 0,0 0 0 0 0,-1-1 0 0 0,1 0 0 0 0,0 0 0 0 0,-1-1 0 0 0,7-1 0 0 0,2 0 0 0 0,0-1 0 0 0,-1-1 0 0 0,19-7 0 0 0,-23 7 63 0 0,0-1-1 0 0,1 0 1 0 0,-2-1 0 0 0,1 0-1 0 0,-1 0 1 0 0,0-1 0 0 0,0 0-1 0 0,13-15 1 0 0,-12 10 74 0 0,1-1-1 0 0,-2 0 1 0 0,0-1 0 0 0,0 1-1 0 0,7-20 1 0 0,-14 30-83 0 0,1-3 15 0 0,0 0 0 0 0,0 0 1 0 0,0 0-1 0 0,-1 0 0 0 0,0 0 1 0 0,0-1-1 0 0,-1-8 0 0 0,-1 12-69 0 0,-1 9 0 0 0,-4 12 0 0 0,1 9 0 0 0,2 0 0 0 0,-1 31 0 0 0,5-37 12 0 0,1-16-16 0 0,0 0-68 0 0,-1-2-166 0 0,1 1 0 0 0,-1 0 0 0 0,0-1-1 0 0,1 1 1 0 0,0-1 0 0 0,0 1 0 0 0,0-1 0 0 0,0 0 0 0 0,0 1-1 0 0,1-1 1 0 0,-1-1 0 0 0,1 1 0 0 0,0 0 0 0 0,0-1 0 0 0,5 4-1 0 0,-7-6 232 0 0,-1 1-1 0 0,1-1 0 0 0,0 0 1 0 0,-1 0-1 0 0,1 0 0 0 0,0 0 1 0 0,-1 0-1 0 0,1 0 0 0 0,0 0 1 0 0,-1 0-1 0 0,1 0 0 0 0,0 0 1 0 0,-1 0-1 0 0,1-1 0 0 0,0 1 1 0 0,-1 0-1 0 0,1 0 0 0 0,0-1 1 0 0,0 1-1 0 0,1-1-4 0 0,7-2 12 0 0,0-1 0 0 0,0 0 0 0 0,-1 0 0 0 0,0-1 0 0 0,1 0 0 0 0,-1 0 0 0 0,12-12 0 0 0,-17 15 0 0 0,18-13-7 0 0,-13 10 143 0 0,-1 0 0 0 0,11-10 0 0 0,-8 4 64 0 0,-3 6-26 0 0,-2-1 0 0 0,1 1-1 0 0,-1-2 1 0 0,1 1 0 0 0,-2-1 0 0 0,1 1 0 0 0,5-14 0 0 0,-6 13 203 0 0,-3 6-252 0 0,0 0 1 0 0,-1-1-1 0 0,1 1 1 0 0,0 0-1 0 0,-1-1 1 0 0,1 1-1 0 0,-1 0 1 0 0,0-1-1 0 0,1 1 1 0 0,-1 0-1 0 0,0-2 1 0 0,0 2-122 0 0,0 1 1 0 0,0 0-1 0 0,0 0 0 0 0,0-1 1 0 0,0 1-1 0 0,0 0 1 0 0,0 0-1 0 0,0-1 0 0 0,0 1 1 0 0,0 0-1 0 0,0 0 1 0 0,-1 0-1 0 0,1-1 0 0 0,0 1 1 0 0,0 0-1 0 0,0 0 1 0 0,0 0-1 0 0,0 0 0 0 0,0-1 1 0 0,-1 1-1 0 0,1 0 1 0 0,0 0-1 0 0,0 0 1 0 0,0 0-1 0 0,0-1 0 0 0,-1 1 1 0 0,1 0-1 0 0,0 0 1 0 0,0 0-1 0 0,-1 0 0 0 0,1 0 1 0 0,0 0-1 0 0,0 0 1 0 0,0 0-1 0 0,-1 0 0 0 0,0 1-3 0 0,0-1-1 0 0,1 1 1 0 0,-1 0-1 0 0,0 0 0 0 0,1 0 1 0 0,-1 0-1 0 0,0 0 1 0 0,1 0-1 0 0,-1 1 0 0 0,1-1 1 0 0,0 0-1 0 0,-1 0 1 0 0,1 0-1 0 0,0 0 0 0 0,0 0 1 0 0,-1 2-1 0 0,-1 7-140 0 0,1-1 1 0 0,0 1-1 0 0,0 0 0 0 0,1-1 1 0 0,0 1-1 0 0,1 9 0 0 0,0-14 72 0 0,0-1 0 0 0,0 0 0 0 0,0 0 1 0 0,0 0-1 0 0,1 1 0 0 0,-1-1 0 0 0,1-1 0 0 0,0 1 0 0 0,0 0 0 0 0,1 0 0 0 0,-1-1 1 0 0,1 1-1 0 0,0-1 0 0 0,0 0 0 0 0,3 4 0 0 0,-4-6-47 0 0,1 0-1 0 0,-1 1 1 0 0,1-1 0 0 0,-1 0-1 0 0,1 0 1 0 0,-1 0-1 0 0,1 0 1 0 0,-1-1 0 0 0,1 1-1 0 0,0-1 1 0 0,-1 0 0 0 0,1 1-1 0 0,3-2 1 0 0,33-2-248 0 0,-39 3 365 0 0,13-3-2 0 0,0 0-1 0 0,0-1 0 0 0,0 0 1 0 0,-1-1-1 0 0,0-1 0 0 0,0 0 1 0 0,0 0-1 0 0,15-12 1 0 0,-9 5 13 0 0,0-2 1 0 0,-1 0 0 0 0,-1 0 0 0 0,17-22 0 0 0,-19 18 442 0 0,0 0-1 0 0,-2-1 0 0 0,0-1 1 0 0,11-28-1 0 0,28-91 1455 0 0,-46 127-1678 0 0,-3 7-74 0 0,0 7 65 0 0,-3 14 314 0 0,-4 26 150 0 0,-31 175-2679 0 0,28-177 1660 0 0,-13 91-1384 0 0,21-118 1716 0 0,1-11 0 0 0,-1 0 0 0 0,0-1 0 0 0,1 1 0 0 0,-1-1 0 0 0,1 1 0 0 0,-1 0 0 0 0,1-1 0 0 0,-1 1 0 0 0,1-1 0 0 0,-1 1 0 0 0,1-1 0 0 0,-1 0 0 0 0,1 1 0 0 0,-1-1 0 0 0,2 1 0 0 0,10 1 0 0 0,-9-3 0 0 0,0 0 0 0 0,-1 0 0 0 0,1 0 0 0 0,0-1 0 0 0,-1 1 0 0 0,1-1 0 0 0,-1 1 0 0 0,1-1 0 0 0,-1 0 0 0 0,0 0 0 0 0,0 0 0 0 0,1 0 0 0 0,1-4 0 0 0,4-4 0 0 0,12-20 0 0 0,-7 11 494 0 0,1 1 0 0 0,0 0 0 0 0,28-25 0 0 0,-4 12-474 0 0,-9 9-24 0 0,-17 11 4 0 0,0 3 0 0 0,1 5 0 0 0,-1 4 0 0 0,-11-1 0 0 0,0 1 0 0 0,0-1 0 0 0,0 1 0 0 0,-1 0 0 0 0,1-1 0 0 0,0 1 0 0 0,0-1 0 0 0,-1 1 0 0 0,1 0 0 0 0,0 0 0 0 0,0 1 0 0 0,4 11 0 0 0,-5 0 0 0 0,-1-9 0 0 0,-1 1 0 0 0,1-1 0 0 0,-1 0 0 0 0,0-1 0 0 0,0 1 0 0 0,0 0 0 0 0,-1-1 0 0 0,1 1 0 0 0,-6 5 0 0 0,-33 27 0 0 0,16-14 0 0 0,21-18 0 0 0,3-2 0 0 0,0-1 0 0 0,0 0 0 0 0,-1 1 0 0 0,1-1 0 0 0,-1 0 0 0 0,1 0 0 0 0,-1 1 0 0 0,1-1 0 0 0,-1-1 0 0 0,-3 3 0 0 0,-9 5 0 0 0,10-8 0 0 0,0 0 0 0 0,-4 0 0 0 0,8 0 0 0 0,0 0 0 0 0,0-1 0 0 0,0 1 0 0 0,0 0 0 0 0,0 0 0 0 0,0 0 0 0 0,0 0 0 0 0,-1 0 0 0 0,1 0 0 0 0,0 0 0 0 0,0-1 0 0 0,0 1 0 0 0,0 0 0 0 0,0 0 0 0 0,0 0 0 0 0,0 0 0 0 0,0 0 0 0 0,0-1 0 0 0,0 1 0 0 0,0 0 0 0 0,0 0 0 0 0,0 0 0 0 0,0 0 0 0 0,0 0 0 0 0,0-1 0 0 0,0 1 0 0 0,0 0 0 0 0,0 0 0 0 0,0 0 0 0 0,0 0 0 0 0,1 0 0 0 0,-1 0 0 0 0,0-1 0 0 0,0 1 0 0 0,0 0 0 0 0,0 0 0 0 0,0 0 0 0 0,0 0 0 0 0,0 0 0 0 0,0 0 0 0 0,0 0 0 0 0,1-1 0 0 0,-1 1 0 0 0,1 0 0 0 0,-1 0 0 0 0,1 1 0 0 0,0-1 0 0 0,-1 0 0 0 0,1 0 0 0 0,-1 0 0 0 0,1 0 0 0 0,-1 0 0 0 0,1 1 0 0 0,-1-1 0 0 0,1 0 0 0 0,-1 0 0 0 0,1 1 0 0 0,-1-1 0 0 0,1 0 0 0 0,-1 1 0 0 0,1-1 0 0 0,1 2 0 0 0,1 1 0 0 0,-1 0 0 0 0,1-1 0 0 0,-1 1 0 0 0,0 0 0 0 0,0 0 0 0 0,0 0 0 0 0,0 1 0 0 0,2 4 0 0 0,-2-4 0 0 0,10 20 0 0 0,-5-10 0 0 0,0-1 0 0 0,10 14 0 0 0,-15-22 0 0 0,-2-4 0 0 0,1 0 0 0 0,0 1 0 0 0,-1-1 0 0 0,1 0 0 0 0,0 0 0 0 0,0 0 0 0 0,0 0 0 0 0,0 0 0 0 0,0 1 0 0 0,0-2 0 0 0,0 1 0 0 0,1 0 0 0 0,0 1 0 0 0,8 4 0 0 0,2-2 0 0 0,0-7 0 0 0,-3 1-255 0 0,0 0-1 0 0,16-8 1 0 0,-22 9-39 0 0,1-1 0 0 0,-1 0 0 0 0,0 0 0 0 0,0 0 0 0 0,0 0 0 0 0,-1 0 0 0 0,1-1 0 0 0,-1 1 0 0 0,1-1 0 0 0,-1 0 0 0 0,3-3-1 0 0,1-6-8234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1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185 488 8287 0 0,'0'0'382'0'0,"0"0"-8"0"0,2 0-240 0 0,8 1 88 0 0,-9-1 55 0 0,1-1 0 0 0,0 1-1 0 0,-1-1 1 0 0,1 0-1 0 0,-1 1 1 0 0,1-1 0 0 0,-1 0-1 0 0,1 0 1 0 0,-1 0 0 0 0,1 0-1 0 0,-1 0 1 0 0,2-2-1 0 0,-2 2 170 0 0,1 0 1019 0 0,-2 1-288 0 0,5-2 199 0 0,1 0-545 0 0,-3-1 3142 0 0,7-40-597 0 0,-9 31-2724 0 0,-1 9-488 0 0,0 1-1 0 0,0 0 1 0 0,0-1-1 0 0,0 1 1 0 0,1 0-1 0 0,-1-1 1 0 0,2-3-1 0 0,1-3-147 0 0,-4 8-16 0 0,1 1 0 0 0,0-1 0 0 0,0 0 0 0 0,0 1 0 0 0,0-1 0 0 0,0 0 0 0 0,-1 1 0 0 0,1-1 0 0 0,0 0 0 0 0,0 1 0 0 0,-1-1 0 0 0,1 1 0 0 0,-1-1 0 0 0,0 0 0 0 0,-1-2 0 0 0,-1 1 0 0 0,1 0 0 0 0,-1 0 0 0 0,0 0 0 0 0,0 0 0 0 0,0 1 0 0 0,0-1 0 0 0,0 1 0 0 0,0 0 0 0 0,0 0 0 0 0,-1 0 0 0 0,-3 0 0 0 0,3 0 0 0 0,0 1 0 0 0,-1 1 0 0 0,1-1 0 0 0,0 1 0 0 0,-1 0 0 0 0,1 0 0 0 0,0 0 0 0 0,0 0 0 0 0,0 1 0 0 0,0-1 0 0 0,0 1 0 0 0,0 0 0 0 0,1 1 0 0 0,-1-1 0 0 0,0 0 0 0 0,-3 5 0 0 0,0-2 0 0 0,-4 4 0 0 0,0 0 0 0 0,1 1 0 0 0,0 1 0 0 0,1-1 0 0 0,0 1 0 0 0,1 1 0 0 0,0 0 0 0 0,1 0 0 0 0,0 0 0 0 0,1 1 0 0 0,0 0 0 0 0,1 0 0 0 0,1 1 0 0 0,0-1 0 0 0,0 1 0 0 0,2 0 0 0 0,-3 27 0 0 0,6-26 0 0 0,0-13 0 0 0,0 0 0 0 0,0 1 0 0 0,0-1 0 0 0,0 0 0 0 0,0 0 0 0 0,1 1 0 0 0,-1-1 0 0 0,1 0 0 0 0,-1 0 0 0 0,1-1 0 0 0,0 1 0 0 0,-1 0 0 0 0,1 0 0 0 0,0-1 0 0 0,0 1 0 0 0,0-1 0 0 0,1 0 0 0 0,-1 0 0 0 0,0 0 0 0 0,0 0 0 0 0,1 0 0 0 0,-1 0 0 0 0,1 0 0 0 0,-1-1 0 0 0,6 1 0 0 0,-3 0 0 0 0,0-1 0 0 0,0 0 0 0 0,0 0 0 0 0,1-1 0 0 0,-1 1 0 0 0,0-1 0 0 0,0 0 0 0 0,0-1 0 0 0,0 1 0 0 0,0-1 0 0 0,7-4 0 0 0,100-49 0 0 0,-109 53 0 0 0,-1 0 0 0 0,1 1 0 0 0,-1-1 0 0 0,0 0 0 0 0,1-1 0 0 0,-1 1 0 0 0,0 0 0 0 0,0-1 0 0 0,-1 1 0 0 0,1-1 0 0 0,0 1 0 0 0,-1-1 0 0 0,0 0 0 0 0,1 0 0 0 0,-1 1 0 0 0,0-1 0 0 0,-1 0 0 0 0,1 0 0 0 0,0-6 0 0 0,9-20 0 0 0,-9 26 8 0 0,0 0 0 0 0,0 0 0 0 0,-1 0 0 0 0,1 1 0 0 0,-1-1 0 0 0,1 0 0 0 0,-1 0 0 0 0,0-3 0 0 0,0 5 67 0 0,0 0 1 0 0,0-1-1 0 0,1 1 1 0 0,-1 0-1 0 0,0 0 0 0 0,1 0 1 0 0,-1 0-1 0 0,1 0 1 0 0,-1 0-1 0 0,1 0 0 0 0,0-1 1 0 0,4-8 387 0 0,-4 0-20 0 0,-3 0-294 0 0,1 10-148 0 0,1-1-1 0 0,0 1 1 0 0,0 0-1 0 0,0 0 1 0 0,0 0-1 0 0,0-1 1 0 0,0 1 0 0 0,0 0-1 0 0,-1 0 1 0 0,1-1-1 0 0,0 1 1 0 0,0 0-1 0 0,0 0 1 0 0,0 0 0 0 0,-1 0-1 0 0,1-1 1 0 0,0 1-1 0 0,0 0 1 0 0,-1 0-1 0 0,1 0 1 0 0,0 0 0 0 0,0 0-1 0 0,0 0 1 0 0,-1 0-1 0 0,1 0 1 0 0,0-1-1 0 0,-1 1 1 0 0,-3 8-1 0 0,2-1-100 0 0,1 0 0 0 0,0 0 0 0 0,0 1 0 0 0,0-1-1 0 0,1 0 1 0 0,0 0 0 0 0,1 0 0 0 0,0 1 0 0 0,0-1 0 0 0,3 9 0 0 0,-3-13 42 0 0,0 0 0 0 0,0 1 0 0 0,0-1 0 0 0,1 0 0 0 0,-1 0 0 0 0,1 1 0 0 0,0-1 0 0 0,0 0 0 0 0,0-1 0 0 0,0 1 0 0 0,1 0 0 0 0,-1-1 0 0 0,1 1 0 0 0,0-1 0 0 0,-1 0 0 0 0,1 0 0 0 0,0 0 0 0 0,0 0 0 0 0,0 0 0 0 0,1-1 0 0 0,-1 0 0 0 0,5 2 0 0 0,-2-2-25 0 0,-1 0-1 0 0,1 0 1 0 0,-1 0-1 0 0,1-1 1 0 0,0 0-1 0 0,-1 0 1 0 0,1 0-1 0 0,-1-1 1 0 0,1 0-1 0 0,5-2 1 0 0,1-1-89 0 0,0 0 0 0 0,-1-1 1 0 0,16-9-1 0 0,-4 2 172 0 0,-14 8 0 0 0,0-1 0 0 0,-1 0 0 0 0,1 0 0 0 0,-1 0 0 0 0,0-1 0 0 0,-1-1 0 0 0,12-11 0 0 0,2-10 539 0 0,-2 0-1 0 0,25-51 1 0 0,-28 50-259 0 0,17-39 1008 0 0,2-4-448 0 0,-24 49-549 0 0,-1 0 0 0 0,-1 0 1 0 0,-1-1-1 0 0,8-39 0 0 0,-15 59-187 0 0,1-1 0 0 0,0 0 1 0 0,0 0-1 0 0,5-8 0 0 0,2-3-17 0 0,-8 14-87 0 0,-1 5 0 0 0,-1 10 0 0 0,-7 17 0 0 0,-122 222 0 0 0,57-88-1827 0 0,66-147 1713 0 0,2-5 107 0 0,1 0 0 0 0,0-1-1 0 0,0 1 1 0 0,1 1 0 0 0,1-1-1 0 0,-2 17 1 0 0,5-12 7 0 0,2-12 0 0 0,-1-2 0 0 0,5 7 0 0 0,2-3 0 0 0,-6-5-67 0 0,0-1-1 0 0,0 0 1 0 0,0 0-1 0 0,0 0 0 0 0,1 0 1 0 0,-1-1-1 0 0,0 0 1 0 0,0 1-1 0 0,0-1 1 0 0,1 0-1 0 0,-1 0 1 0 0,0-1-1 0 0,0 1 1 0 0,1-1-1 0 0,-1 1 1 0 0,0-1-1 0 0,0 0 1 0 0,0 0-1 0 0,0-1 1 0 0,0 1-1 0 0,0 0 1 0 0,2-3-1 0 0,2 0-469 0 0,0-1-1 0 0,-1 1 1 0 0,1-1 0 0 0,-1-1-1 0 0,0 1 1 0 0,-1-1 0 0 0,10-13-1 0 0,-8 6-5450 0 0,-1-3-1724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1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17503 0 0,'0'0'399'0'0,"0"0"60"0"0,0 0 21 0 0,0 0-59 0 0,0 2-276 0 0,-2 7 11 0 0,1-8-86 0 0,1-1 0 0 0,0 1 0 0 0,0 0-1 0 0,0-1 1 0 0,1 1 0 0 0,-1-1 0 0 0,0 1 0 0 0,0 0-1 0 0,0-1 1 0 0,0 1 0 0 0,0 0 0 0 0,1-1-1 0 0,-1 1 1 0 0,0-1 0 0 0,1 1 0 0 0,-1-1 0 0 0,0 1-1 0 0,1-1 1 0 0,-1 1 0 0 0,1-1 0 0 0,-1 1 0 0 0,1-1-1 0 0,-1 1 1 0 0,1-1 0 0 0,0 1 0 0 0,12 6 825 0 0,-5-5-573 0 0,0-1 0 0 0,0 0 1 0 0,0 0-1 0 0,0 0 1 0 0,0-1-1 0 0,9-1 0 0 0,4 0 100 0 0,9-1 88 0 0,0-2-1 0 0,0-1 1 0 0,0-1-1 0 0,45-15 1 0 0,-46 12-394 0 0,-13 6-528 0 0,0 0 0 0 0,25-1 0 0 0,5-1-2647 0 0,-20 0-5470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1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21 11975 0 0,'0'0'547'0'0,"0"0"-11"0"0,-2 1-344 0 0,-3 1 300 0 0,-1 0 1 0 0,1 0 0 0 0,-1-1-1 0 0,1 0 1 0 0,-1 0-1 0 0,0 0 1 0 0,0 0-1 0 0,1-1 1 0 0,-13-1-1 0 0,-21 3 3212 0 0,37-2-3192 0 0,2 0 0 0 0,-2-1-68 0 0,-7 0-217 0 0,7 1 161 0 0,2 0 100 0 0,0 0 21 0 0,0 0 3 0 0,0 0 0 0 0,0 0-276 0 0,-5-3 648 0 0,5 2-863 0 0,1 1-1 0 0,-1-1 1 0 0,0 1-1 0 0,0-1 0 0 0,1 1 1 0 0,-1-1-1 0 0,0 1 1 0 0,0 0-1 0 0,1-1 1 0 0,-1 1-1 0 0,1 0 1 0 0,-1-1-1 0 0,0 1 1 0 0,1 0-1 0 0,-1-1 1 0 0,1 1-1 0 0,-1 0 1 0 0,1 0-1 0 0,-1-1 1 0 0,0 1-1 0 0,1 0 1 0 0,-1 0-1 0 0,1 0 1 0 0,0 0-1 0 0,3-3-20 0 0,19-4 0 0 0,-18 5 0 0 0,18-3 0 0 0,3 3 391 0 0,1 1-1 0 0,0 1 1 0 0,-1 1 0 0 0,50 9 0 0 0,-49-6-297 0 0,0-4-94 0 0,-21 0 0 0 0,0 0 0 0 0,0 0 0 0 0,0 0 0 0 0,0 1 0 0 0,0 0 0 0 0,0 0 0 0 0,-1 0 0 0 0,1 1 0 0 0,6 2 0 0 0,-10-4 0 0 0,0 1 0 0 0,0-1 0 0 0,-1 1 0 0 0,1-1 0 0 0,0 1 0 0 0,-1 0 0 0 0,1 0 0 0 0,-1-1 0 0 0,1 1 0 0 0,-1 0 0 0 0,3 3 0 0 0,0-1 0 0 0,-2-2 0 0 0,0 1 0 0 0,1 0 0 0 0,-1-1 0 0 0,0 1 0 0 0,0 0 0 0 0,3 3 0 0 0,-3 5 0 0 0,-2-6 0 0 0,0-1 0 0 0,1 1 0 0 0,-1 0 0 0 0,-1-1 0 0 0,1 1 0 0 0,0-1 0 0 0,-1 1 0 0 0,0 0 0 0 0,0-1 0 0 0,0 1 0 0 0,0-1 0 0 0,0 0 0 0 0,-1 1 0 0 0,1-1 0 0 0,-4 4 0 0 0,-2 4 0 0 0,-1-1 0 0 0,-15 16 0 0 0,2-2 0 0 0,-10 10 0 0 0,-53 47 0 0 0,16-18 0 0 0,-16 13-401 0 0,54-49-153 0 0,17-16 208 0 0,1 0 1 0 0,-19 22-1 0 0,31-32 346 0 0,0-1 0 0 0,-1 0 0 0 0,1 1 0 0 0,0-1 0 0 0,-1 1 0 0 0,1-1 0 0 0,0 1 0 0 0,0-1 0 0 0,-1 1 0 0 0,1-1 0 0 0,0 1 0 0 0,0-1 0 0 0,0 1 0 0 0,0-1 0 0 0,0 1 0 0 0,0-1 0 0 0,0 1 0 0 0,0-1 0 0 0,0 2 0 0 0,1 0 0 0 0,1 0 0 0 0,0-1 0 0 0,1 1 0 0 0,-1 0 0 0 0,0-1 0 0 0,0 1 0 0 0,1-1 0 0 0,-1 0 0 0 0,1 1 0 0 0,4 0 0 0 0,-5-1 0 0 0,2 1 0 0 0,-1-1 0 0 0,1 1 0 0 0,-1-1 0 0 0,1 0 0 0 0,-1 0 0 0 0,1 0 0 0 0,0-1 0 0 0,0 1 0 0 0,-1-1 0 0 0,8 0 0 0 0,4 0 0 0 0,35 1 0 0 0,-34-1 0 0 0,24 2 0 0 0,63 12 0 0 0,-92-14-140 0 0,-9 0-585 0 0,-2 0-246 0 0,0 0-42 0 0,0 0-78 0 0,0 0-286 0 0,0 0-126 0 0,2-1-29 0 0,7-4-4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135 252 13823 0 0,'1'-3'315'0'0,"3"-15"215"0"0,-1 0 0 0 0,0-1 0 0 0,0-30 0 0 0,-4 28 149 0 0,1 9 40 0 0,0 1 0 0 0,0 0 0 0 0,1-1 0 0 0,0 1 0 0 0,6-22 0 0 0,-3 7 1492 0 0,-1 20-2103 0 0,-2 4 274 0 0,-4 115 1233 0 0,-2-74-1615 0 0,-3 71 0 0 0,5-57 0 0 0,-2 1 0 0 0,-20 84 0 0 0,6-40 0 0 0,1-27 0 0 0,12-50 0 0 0,1 0 0 0 0,-4 35 0 0 0,9-45 0 0 0,-1-3 0 0 0,-5-6-269 0 0,1-3-494 0 0,1 0 0 0 0,-1 0 0 0 0,1 0 0 0 0,0-1 0 0 0,-1 1 0 0 0,-4-3 0 0 0,-6-6-1283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1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19351 0 0,'0'0'439'0'0,"-2"1"62"0"0,-4 3 33 0 0,4-3-65 0 0,2-1-237 0 0,0 0 156 0 0,0 0 100 0 0,0 0 21 0 0,3 0 71 0 0,124-7 3520 0 0,-118 4-4100 0 0,-5 3 0 0 0,0-1 0 0 0,0 0 0 0 0,0 1 0 0 0,0 0 0 0 0,0 0 0 0 0,0 0 0 0 0,5 1 0 0 0,3 0 0 0 0,-7 0 0 0 0,0 0 0 0 0,0-1 0 0 0,0 0 0 0 0,1 0 0 0 0,5-1 0 0 0,9 1 12 0 0,-16 1-19 0 0,-2 1-59 0 0,0-2-260 0 0,-2 0-140 0 0,0 0-41 0 0,3 0-141 0 0,5-3-572 0 0,-6 3-253 0 0,-2 0-779 0 0,0 0-3069 0 0,0 0-1317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1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17503 0 0,'0'0'399'0'0,"0"0"60"0"0,0 0 21 0 0,0 0-59 0 0,1 2-276 0 0,5 15 228 0 0,-3-14-110 0 0,0-2-17 0 0,-3 0-158 0 0,1-1 0 0 0,-1 1 0 0 0,1 0 0 0 0,0-1 1 0 0,0 0-1 0 0,-1 1 0 0 0,1-1 0 0 0,0 1 0 0 0,0-1 1 0 0,-1 0-1 0 0,1 1 0 0 0,0-1 0 0 0,0 0 0 0 0,0 0 1 0 0,0 0-1 0 0,-1 0 0 0 0,1 0 0 0 0,1 0 0 0 0,2 1 220 0 0,6 1 221 0 0,0 0 0 0 0,0 0-1 0 0,0-1 1 0 0,0 0-1 0 0,0-1 1 0 0,1 0-1 0 0,-1 0 1 0 0,0-1-1 0 0,12-3 1 0 0,-15 2-513 0 0,0 1 0 0 0,0-1 0 0 0,11 1 0 0 0,-4 0-155 0 0,0-1 0 0 0,21-5-1 0 0,-33 6-152 0 0,0 0 1 0 0,1 1-1 0 0,-1-1 0 0 0,0 0 0 0 0,0 0 0 0 0,-1 0 0 0 0,1 0 0 0 0,0 0 0 0 0,0-1 0 0 0,0 1 0 0 0,-1 0 0 0 0,1-1 0 0 0,-1 0 0 0 0,1 1 0 0 0,-1-1 1 0 0,0 0-1 0 0,1 0 0 0 0,-1 1 0 0 0,1-4 0 0 0,-1 2-1243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1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11975 0 0,'0'0'267'0'0,"0"0"42"0"0,0 0 17 0 0,0 0-28 0 0,1-2-196 0 0,1 0-92 0 0,8-13 129 0 0,-9 13 581 0 0,-1 2 249 0 0,0 0 45 0 0,0 0 8 0 0,0 0 2 0 0,0 0 0 0 0,0 0 0 0 0,0 0-69 0 0,0 0-290 0 0,8-2 270 0 0,-6 2-816 0 0,-1-1 0 0 0,0 1-1 0 0,0 0 1 0 0,0 0 0 0 0,1-1-1 0 0,-1 1 1 0 0,0 0-1 0 0,0 0 1 0 0,1 0 0 0 0,-1 0-1 0 0,0 0 1 0 0,0 1 0 0 0,3-1-1 0 0,-1 0 58 0 0,17 7 759 0 0,-12-4-843 0 0,0 2 1 0 0,0-1 0 0 0,-1 1-1 0 0,1 0 1 0 0,-1 0 0 0 0,0 1-1 0 0,-1-1 1 0 0,1 2 0 0 0,-1-1-1 0 0,10 14 1 0 0,2 7 429 0 0,24 45 0 0 0,-40-69-520 0 0,92 156-2 0 0,-91-154 0 0 0,-1-1 0 0 0,0 1 0 0 0,0 0 0 0 0,0 0 0 0 0,2 8 0 0 0,-3-8 0 0 0,0 1 0 0 0,1-1 0 0 0,0 0 0 0 0,0 0 0 0 0,3 5 0 0 0,64 86 0 0 0,-63-89 538 0 0,0-1 0 0 0,14 12-1 0 0,-19-17-987 0 0,-1-1-50 0 0,0 0 58 0 0,0 0 221 0 0,0 0-166 0 0,2-14-1053 0 0,-1 10 1344 0 0,-1 0 0 0 0,0 0 0 0 0,0 0 0 0 0,0 0 0 0 0,0 0 0 0 0,-1 1-1 0 0,1-1 1 0 0,-3-7 0 0 0,2 8-195 0 0,1 1 0 0 0,-1 0 1 0 0,1 0-1 0 0,-1-1 0 0 0,1 1 0 0 0,0-5 0 0 0,1-8-2425 0 0,-1 0-4792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1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5 11975 0 0,'0'0'547'0'0,"0"0"-11"0"0,0 0-203 0 0,0 0 419 0 0,0 0 220 0 0,0 0 42 0 0,0 0 8 0 0,0 0 2 0 0,0 0 0 0 0,0 0 0 0 0,0 0-69 0 0,-8-3 254 0 0,7 2-1076 0 0,0 1 0 0 0,0 0-1 0 0,0 0 1 0 0,-1 0 0 0 0,1 0 0 0 0,0 0-1 0 0,0 0 1 0 0,0 0 0 0 0,0 0 0 0 0,0 0-1 0 0,0 0 1 0 0,0 0 0 0 0,0 1 0 0 0,0-1-1 0 0,0 0 1 0 0,0 1 0 0 0,0-1 0 0 0,0 1-1 0 0,0-1 1 0 0,-1 2 0 0 0,-19 16 797 0 0,6-3-36 0 0,-10 5-619 0 0,-39 44 0 0 0,29-27-209 0 0,-225 211-66 0 0,162-147 0 0 0,92-95 10 0 0,3-4-23 0 0,0 1 1 0 0,0 0 0 0 0,1 0 0 0 0,-1 0-1 0 0,-3 6 1 0 0,5-7-325 0 0,1-2-138 0 0,5-1 169 0 0,0 0 0 0 0,1-1 0 0 0,-1 0 0 0 0,0 1 0 0 0,0-2 0 0 0,0 1 0 0 0,0-1 0 0 0,-1 1 0 0 0,1-1 0 0 0,4-4 0 0 0,3-1-1156 0 0,7-5-4056 0 0,-1 0-1564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1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0,'0'0'439'0'0,"0"0"62"0"0,1 2 33 0 0,3 0-414 0 0,0 0 1 0 0,0 1 0 0 0,1-1-1 0 0,-1 0 1 0 0,0-1 0 0 0,1 1-1 0 0,-1-1 1 0 0,6 1 0 0 0,40 4 3242 0 0,-27-5-2181 0 0,35-6 0 0 0,-37 3-170 0 0,40 0 1 0 0,-55 3-1013 0 0,20-2 0 0 0,-20 0-133 0 0,-4 1-563 0 0,-2 0-258 0 0,0 0-56 0 0,0 0-81 0 0,0 0-286 0 0,0 0-126 0 0,-3-2-29 0 0,-9-9-4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11975 0 0,'0'0'267'0'0,"0"0"42"0"0,0 0 17 0 0,0 0-28 0 0,0 0-126 0 0,0 0 204 0 0,0 0 111 0 0,0 0 22 0 0,-4-5 231 0 0,5 3 6188 0 0,5 0-6415 0 0,0 0 0 0 0,-1 1 0 0 0,1-1-1 0 0,7 1 1 0 0,-11 0-69 0 0,12 4-272 0 0,-3 0-100 0 0,-9-2 299 0 0,-2-1 117 0 0,0 0 21 0 0,3 1-66 0 0,9 5-294 0 0,0 2-133 0 0,-1 4-16 0 0,7 17 0 0 0,-7-9 0 0 0,-1 0 0 0 0,12 38 0 0 0,-10-28 0 0 0,14 27 0 0 0,-13-31 0 0 0,12 37 0 0 0,-4 18 0 0 0,-19-78 0 0 0,-1-1 0 0 0,0-1 0 0 0,-1 0 0 0 0,1 1 0 0 0,-1-1 0 0 0,0 0 0 0 0,1 1 0 0 0,-1-1 0 0 0,0 0 0 0 0,0 1 0 0 0,0-1 0 0 0,0 1 0 0 0,0-1 0 0 0,0 3 0 0 0,-2 7 0 0 0,2-11-3 0 0,-1 1 0 0 0,1-1 0 0 0,0 0 0 0 0,-1 1 0 0 0,1-1 0 0 0,0 0 0 0 0,-1 0 0 0 0,1 1 0 0 0,0-1 0 0 0,-1 0 0 0 0,1 0 0 0 0,-1 0-1 0 0,1 0 1 0 0,0 0 0 0 0,-1 1 0 0 0,1-1 0 0 0,-1 0 0 0 0,1 0 0 0 0,-1 0 0 0 0,1 0 0 0 0,-8-2-334 0 0,6 2-138 0 0,2 0-33 0 0,-2-1 65 0 0,-2-1 328 0 0,1 2 90 0 0,1-1-1 0 0,0 0 0 0 0,0-1 0 0 0,-1 1 0 0 0,1 0 0 0 0,0-1 1 0 0,0 1-1 0 0,0-1 0 0 0,-2-2 0 0 0,-1-1-1285 0 0,0 0 0 0 0,0 0 0 0 0,-4-7 0 0 0,1 3-6197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13823 0 0,'0'0'630'0'0,"0"0"-13"0"0,0 0-252 0 0,0 0 391 0 0,0 0 216 0 0,0 0 42 0 0,0 0 8 0 0,0 0 2 0 0,0 0 0 0 0,0 0 0 0 0,0 0-69 0 0,0 0-290 0 0,0 2-121 0 0,0 2-484 0 0,-1-1-1 0 0,1 0 1 0 0,-1 1-1 0 0,0-1 1 0 0,0 0 0 0 0,0 0-1 0 0,0 1 1 0 0,-1-1-1 0 0,1 0 1 0 0,-1 0-1 0 0,0 0 1 0 0,0-1 0 0 0,0 1-1 0 0,0 0 1 0 0,0-1-1 0 0,-1 1 1 0 0,1-1 0 0 0,-5 4-1 0 0,-18 19-59 0 0,18-17 0 0 0,0-1 0 0 0,-12 10 0 0 0,9-10 0 0 0,1 1 0 0 0,-1 0 0 0 0,-11 14 0 0 0,8-10 122 0 0,0 1 1 0 0,-1-2-1 0 0,-18 13 1 0 0,-11 8 318 0 0,37-27 243 0 0,-7 6-2659 0 0,22-9 935 0 0,6-1 408 0 0,28-14-2782 0 0,-15 2-2868 0 0,-7 0 290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 17503 0 0,'0'0'399'0'0,"0"0"60"0"0,0 0 21 0 0,0 0-59 0 0,0 0-136 0 0,0 0 457 0 0,2 2 228 0 0,-1-2-630 0 0,-1 1 0 0 0,1 1 0 0 0,0-1 0 0 0,0 0 0 0 0,-1 0 0 0 0,1 0 0 0 0,-1 0-1 0 0,1 0 1 0 0,-1 1 0 0 0,0-1 0 0 0,1 0 0 0 0,-1 0 0 0 0,0 0 0 0 0,0 1 0 0 0,0-1 0 0 0,0 0 0 0 0,0 1 0 0 0,0-1-1 0 0,0 2 1 0 0,-3 11-799 0 0,-6 13 476 0 0,7-20-17 0 0,0 0 0 0 0,0-1 0 0 0,0 1 0 0 0,0 9 0 0 0,2 3 0 0 0,2-15 0 0 0,0 0 0 0 0,3 8 0 0 0,-3-9 0 0 0,2 1 0 0 0,12 2 0 0 0,-10-4 0 0 0,-1-1 0 0 0,1 0 0 0 0,0 0 0 0 0,0 0 0 0 0,-1-1 0 0 0,13 0 0 0 0,34-7 0 0 0,-46 5 209 0 0,0 0 0 0 0,-1-1 1 0 0,1 0-1 0 0,-1 1 0 0 0,1-2 0 0 0,-1 1 0 0 0,0-1 1 0 0,4-4-1 0 0,-8 7-201 0 0,0 0 0 0 0,0 0 0 0 0,0 0-1 0 0,-1 0 1 0 0,1 0 0 0 0,0 0 0 0 0,-1 0 0 0 0,1 0 0 0 0,-1 0 0 0 0,1-1 0 0 0,-1 1 0 0 0,0 0 0 0 0,1 0 0 0 0,-1-1 0 0 0,0 1 0 0 0,0 0 0 0 0,0-1 0 0 0,0 1-1 0 0,0-2 1 0 0,0 0-7 0 0,-1 0 0 0 0,1 0 0 0 0,-1-1 0 0 0,0 1 0 0 0,0 0 0 0 0,-1-3 0 0 0,-2-1 56 0 0,0 1 1 0 0,0-1-1 0 0,0 1 0 0 0,-1 1 0 0 0,0-1 1 0 0,0 1-1 0 0,-10-9 0 0 0,-2 1 46 0 0,-26-17-1 0 0,38 28-446 0 0,0-1 0 0 0,0 1 0 0 0,0 0 0 0 0,0 0 0 0 0,0 0 0 0 0,0 0 0 0 0,0 1 0 0 0,-1 0 0 0 0,-6 0 0 0 0,-15 2-7177 0 0,7 3-829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13823 0 0,'0'0'630'0'0,"0"0"-13"0"0,0 0-320 0 0,0 0 105 0 0,2-2 87 0 0,5-3 195 0 0,0 0 0 0 0,0 0 0 0 0,1 1 1 0 0,-1-1-1 0 0,1 2 0 0 0,0-1 0 0 0,0 1 0 0 0,14-3 0 0 0,14-7 828 0 0,-24 10-1269 0 0,-1 0 0 0 0,1 1 1 0 0,0 0-1 0 0,0 1 0 0 0,0 0 0 0 0,13 1 0 0 0,27-2 626 0 0,71-4 248 0 0,38-10-1117 0 0,152-27 0 0 0,7 5 0 0 0,-156 25 0 0 0,-116 6 0 0 0,-15 2 0 0 0,76-15 0 0 0,103-14 0 0 0,-2-17 0 0 0,-201 48 0 0 0,218-47 72 0 0,-159 37 1739 0 0,-59 13-1662 0 0,-8 0-148 0 0,11 1 18 0 0,-1 7-23 0 0,4-4 4 0 0,-11-4 0 0 0,0 1 0 0 0,0 0 0 0 0,0 0 0 0 0,-1 0 0 0 0,1 1 0 0 0,4 1 0 0 0,18 9-133 0 0,-25-11-563 0 0,-1-1-258 0 0,-10-2-7561 0 0,0-1 165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11975 0 0,'0'0'547'0'0,"0"0"-11"0"0,0 0-203 0 0,0 0 419 0 0,0 0 220 0 0,0 0 42 0 0,0 0-61 0 0,0 0-288 0 0,0 0-121 0 0,0 0-28 0 0,0 0-4 0 0,0 0 0 0 0,0 0 0 0 0,0 0 0 0 0,0 0-68 0 0,1 3-289 0 0,1 5 62 0 0,1 0 1 0 0,-1 0-1 0 0,0 1 0 0 0,-1-1 1 0 0,1 11-1 0 0,-2 47 649 0 0,-1-15-971 0 0,1 46 105 0 0,2 19 0 0 0,1-88-1591 0 0,0-32 2301 0 0,-3 4-669 0 0,1 0 1 0 0,-1 0-1 0 0,0-1 0 0 0,1 1 0 0 0,-1 0 0 0 0,0 0 1 0 0,1 0-1 0 0,-1-1 0 0 0,0 1 0 0 0,1 0 0 0 0,-1-1 0 0 0,0 1 1 0 0,0 0-1 0 0,1-1 0 0 0,-1 1 0 0 0,0 0 0 0 0,0-1 1 0 0,0 1-1 0 0,1-1 0 0 0,-1 0 0 0 0,16-59 418 0 0,-13 48-67 0 0,-1 0 0 0 0,1-16 0 0 0,4-18 21 0 0,58-178 1093 0 0,-30 108-948 0 0,-4 35-558 0 0,-9 25 0 0 0,-16 46 0 0 0,-5 10 0 0 0,-1-1 0 0 0,1 1 0 0 0,-1 0 0 0 0,1 0 0 0 0,0 0 0 0 0,-1 0 0 0 0,1 0 0 0 0,-1 0 0 0 0,1-1 0 0 0,0 1 0 0 0,-1 1 0 0 0,1-1 0 0 0,0 0 0 0 0,-1 0 0 0 0,1 0 0 0 0,-1 0 0 0 0,2 0 0 0 0,16 6 0 0 0,-9-3 0 0 0,0 0 0 0 0,0 0 0 0 0,1-1 0 0 0,0-1 0 0 0,-1 1 0 0 0,19-1 0 0 0,134-18 0 0 0,-5-9 0 0 0,-125 20 0 0 0,35-12 0 0 0,-10 3 0 0 0,-31 7 11 0 0,-7 3-36 0 0,0 1 0 0 0,24-3 0 0 0,-41 7-312 0 0,-2 0-138 0 0,0 0-33 0 0,-5 2-781 0 0,2 1-100 0 0,-3-1-3615 0 0,-12 0 2446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100 120 10135 0 0,'0'0'231'0'0,"0"-3"29"0"0,0 0-57 0 0,-1-1 44 0 0,10-15-132 0 0,-7 15 184 0 0,0 0-1 0 0,0 0 0 0 0,-1 0 1 0 0,1 0-1 0 0,-1 0 0 0 0,0 0 1 0 0,0 0-1 0 0,0 0 0 0 0,0-8 1 0 0,0-1 560 0 0,-1 11-194 0 0,2-10 395 0 0,-2 10-478 0 0,0 2 288 0 0,1-4 544 0 0,1-3-1088 0 0,-3 5 3226 0 0,0 2-3551 0 0,1-1-1 0 0,-1 1 0 0 0,1 0 1 0 0,-1 0-1 0 0,1 0 1 0 0,-1 0-1 0 0,1 0 1 0 0,-1 0-1 0 0,1 0 1 0 0,-1 0-1 0 0,1 0 0 0 0,-1 1 1 0 0,0-1-1 0 0,1 0 1 0 0,-1 0-1 0 0,1 0 1 0 0,-1 1-1 0 0,1-1 1 0 0,0 0-1 0 0,-1 0 0 0 0,1 1 1 0 0,-1-1-1 0 0,1 0 1 0 0,-1 1-1 0 0,1-1 1 0 0,0 1-1 0 0,-1-1 1 0 0,1 0-1 0 0,0 1 0 0 0,-1-1 1 0 0,1 1-1 0 0,0 0 1 0 0,-1 0 0 0 0,-5 7-1 0 0,1 0 0 0 0,0 1 0 0 0,0-1 0 0 0,-6 18 0 0 0,-2 3 0 0 0,9-18 0 0 0,-1 1 0 0 0,2 0 0 0 0,-1 1 0 0 0,2-1 0 0 0,-3 23 0 0 0,3-15 0 0 0,-7 24 0 0 0,-4-6 0 0 0,-5 7 0 0 0,17-38-43 0 0,4-4 130 0 0,6-7-960 0 0,-6 2 190 0 0,0-1 0 0 0,0 0 1 0 0,0 0-1 0 0,0 0 0 0 0,0 0 0 0 0,-1 0 1 0 0,0 0-1 0 0,1-1 0 0 0,-1 0 0 0 0,0 1 0 0 0,-1-1 1 0 0,3-7-1 0 0,-3 7-1364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0,2 0 463 0 0,34 5 4318 0 0,-34-4-4029 0 0,0 0-137 0 0,0 1-866 0 0,1-1 1 0 0,-1 1-1 0 0,0-1 0 0 0,1 1 1 0 0,-1 0-1 0 0,0 0 0 0 0,0 0 1 0 0,0 0-1 0 0,0 0 0 0 0,-1 0 1 0 0,1 1-1 0 0,0-1 1 0 0,-1 1-1 0 0,0-1 0 0 0,2 6 1 0 0,9 17-27 0 0,-5-9 5 0 0,-1 1 0 0 0,8 33 0 0 0,-10-31 0 0 0,1-1 0 0 0,11 25 0 0 0,-9-30 0 0 0,-1 0 0 0 0,-1-1 0 0 0,0 1 0 0 0,3 14 0 0 0,-4-18 0 0 0,-4-9-2 0 0,0 0 0 0 0,1 0-1 0 0,-1 0 1 0 0,0 0 0 0 0,1 0-1 0 0,-1 1 1 0 0,0-1 0 0 0,0 0 0 0 0,1 0-1 0 0,-1 0 1 0 0,0 0 0 0 0,1 0 0 0 0,-1 0-1 0 0,0 0 1 0 0,0 0 0 0 0,1 0-1 0 0,-1 0 1 0 0,0 0 0 0 0,1 0 0 0 0,-1-1-1 0 0,0 1 1 0 0,0 0 0 0 0,1 0 0 0 0,-1 0-1 0 0,0 0 1 0 0,1-1 0 0 0,0 0-104 0 0,0 0 1 0 0,-1 0-1 0 0,1 0 1 0 0,0 0 0 0 0,-1 0-1 0 0,1-1 1 0 0,-1 1-1 0 0,1 0 1 0 0,-1 0-1 0 0,0-1 1 0 0,1 1-1 0 0,-1 0 1 0 0,0-1 0 0 0,0 1-1 0 0,0 0 1 0 0,0-1-1 0 0,0 1 1 0 0,0 0-1 0 0,-1-1 1 0 0,1 1-1 0 0,0 0 1 0 0,-1-2 0 0 0,-10-32-4691 0 0,5 23-2026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17503 0 0,'0'0'399'0'0,"0"0"60"0"0,0 0 21 0 0,0 0-59 0 0,0 0-136 0 0,0 0 457 0 0,0 0 228 0 0,0 0 43 0 0,-2 2-59 0 0,-2 1-669 0 0,0 0 1 0 0,0 0-1 0 0,-1 0 1 0 0,-5 2-1 0 0,-17 13 629 0 0,5 0-914 0 0,-28 18 0 0 0,21-13 0 0 0,22-16 0 0 0,-1-1 0 0 0,1-1 0 0 0,-11 6 0 0 0,5-4 0 0 0,3 1 0 0 0,4 0-201 0 0,7-8 53 0 0,-1 1-1 0 0,0-1 1 0 0,0 1 0 0 0,0 0 0 0 0,1-1 0 0 0,-1 1-1 0 0,0-1 1 0 0,1 0 0 0 0,-1 1 0 0 0,0-1 0 0 0,1 1-1 0 0,-1-1 1 0 0,0 1 0 0 0,1-1 0 0 0,-1 0 0 0 0,1 1-1 0 0,-1-1 1 0 0,1 0 0 0 0,-1 0 0 0 0,1 1 0 0 0,-1-1-1 0 0,1 0 1 0 0,-1 0 0 0 0,1 0 0 0 0,-1 1 0 0 0,2-1 0 0 0,9 0-1081 0 0,1-1 1 0 0,-1 0 0 0 0,1 0 0 0 0,12-4-1 0 0,-3-3-307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 19351 0 0,'0'0'439'0'0,"0"0"62"0"0,0 0 33 0 0,0 0-65 0 0,0 0-169 0 0,0 0 442 0 0,0 0 229 0 0,0 0 42 0 0,0 0-127 0 0,0 0-508 0 0,1 2 38 0 0,-1 2-301 0 0,0 0 0 0 0,0-1 0 0 0,0 1 0 0 0,0 0-1 0 0,-1 0 1 0 0,1 0 0 0 0,-1 0 0 0 0,0-1-1 0 0,0 1 1 0 0,-1 0 0 0 0,1-1 0 0 0,-3 4 0 0 0,0 5 7 0 0,1 2-122 0 0,3-8 0 0 0,1 1 0 0 0,-1-1 0 0 0,1 0 0 0 0,4 13 0 0 0,-5-19 0 0 0,4 11 0 0 0,4-4 0 0 0,-5-5-1 0 0,-1-1 0 0 0,1 0 0 0 0,0 0 0 0 0,-1-1 0 0 0,1 1 0 0 0,0-1 0 0 0,0 1 0 0 0,0-1 0 0 0,-1 0 0 0 0,1 0 1 0 0,0 0-1 0 0,0 0 0 0 0,0-1 0 0 0,-1 1 0 0 0,1-1 0 0 0,0 0 0 0 0,4-1 0 0 0,7-3 16 0 0,-1-1 0 0 0,15-9 1 0 0,-15 8 27 0 0,-7 4 216 0 0,0 0-1 0 0,0-1 1 0 0,0 1 0 0 0,-1-2-1 0 0,1 1 1 0 0,8-9 0 0 0,-4-1-119 0 0,-9 8-112 0 0,-1 2-31 0 0,0 0-2 0 0,1 0 0 0 0,-1 0 0 0 0,0 0 0 0 0,0 0 0 0 0,0 0-1 0 0,-1 0 1 0 0,1 0 0 0 0,-1 0 0 0 0,0 0 0 0 0,0 0 0 0 0,-1 0 0 0 0,1 0 0 0 0,-1 1 0 0 0,0-1 0 0 0,0 1 0 0 0,0-1-1 0 0,-3-3 1 0 0,2 3-18 0 0,0 0-1 0 0,-1-1 0 0 0,0 1 0 0 0,0 1 0 0 0,0-1 0 0 0,0 1 1 0 0,0-1-1 0 0,-1 1 0 0 0,0 1 0 0 0,1-1 0 0 0,-1 0 1 0 0,-6-1-1 0 0,3 1-221 0 0,3 2-16 0 0,0-1 1 0 0,0 0-1 0 0,0 1 0 0 0,0 0 1 0 0,0 0-1 0 0,0 1 1 0 0,-1-1-1 0 0,1 1 1 0 0,-7 1-1 0 0,-25 2-2736 0 0,16-3 1462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7 278 15663 0 0,'0'0'356'0'0,"0"0"50"0"0,0 0 20 0 0,0 0-42 0 0,0 0-180 0 0,0 0 176 0 0,0 0 107 0 0,-2-2 22 0 0,2 2-360 0 0,-1 0-1 0 0,1-1 1 0 0,0 1-1 0 0,-1-1 1 0 0,1 1-1 0 0,0-1 1 0 0,-1 1 0 0 0,1-1-1 0 0,0 1 1 0 0,0-1-1 0 0,0 1 1 0 0,-1-1-1 0 0,1 1 1 0 0,0-1-1 0 0,0 0 1 0 0,0 1-1 0 0,0-1 1 0 0,0 1 0 0 0,0-1-1 0 0,0 1 1 0 0,0-1-1 0 0,0 0 1 0 0,0 1-1 0 0,0-1 1 0 0,1 1-1 0 0,-1-1 1 0 0,0 1 0 0 0,0-1-1 0 0,0 1 1 0 0,1-1-1 0 0,0 0 1 0 0,0-2-492 0 0,4-9 623 0 0,1 1 0 0 0,1-1 0 0 0,0 1 0 0 0,1 0 0 0 0,0 1 0 0 0,0 0 0 0 0,1 0 0 0 0,14-12 0 0 0,20-22 981 0 0,-30 31-1160 0 0,0 0 1 0 0,1 2-1 0 0,0-1 0 0 0,1 2 1 0 0,25-14-1 0 0,-35 20-101 0 0,-4 3 0 0 0,1-1 0 0 0,1 1 0 0 0,-1 0 0 0 0,0 0 0 0 0,0 0 0 0 0,0 0 0 0 0,0 1 0 0 0,1-1 0 0 0,-1 0 0 0 0,3 1 0 0 0,8-4 0 0 0,-2 3 0 0 0,2 5 0 0 0,-3 4 0 0 0,3 13 0 0 0,-4-4 0 0 0,2-7 0 0 0,0-1-126 0 0,1-2 0 0 0,0 0 1 0 0,0 0-1 0 0,1-1 0 0 0,-1 0 0 0 0,1-1 0 0 0,1-1 1 0 0,-1 0-1 0 0,1-1 0 0 0,22 3 0 0 0,-25-4-158 0 0,-8-1 257 0 0,0 0 0 0 0,-1-1 0 0 0,1 1 0 0 0,0-1 0 0 0,0 0 0 0 0,0 0 0 0 0,0 0 0 0 0,0 0 0 0 0,0-1 0 0 0,0 1 0 0 0,3-2 0 0 0,6-3-45 0 0,-9 3-79 0 0,-1 0 0 0 0,0 0-1 0 0,0 0 1 0 0,0 0 0 0 0,-1-1 0 0 0,1 1-1 0 0,0-1 1 0 0,2-5 0 0 0,-4 8 144 0 0,0-1-573 0 0,0-2-285 0 0,-1-25-1310 0 0,-1 8-3479 0 0,1 5-784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10 212 15663 0 0,'0'-2'356'0'0,"0"-8"-71"0"0,0 1 0 0 0,0-1 0 0 0,-1 1 0 0 0,-2-14 0 0 0,1 12 815 0 0,0 0 0 0 0,1 0-1 0 0,1-14 1 0 0,0 22-878 0 0,0 0 0 0 0,1-1 0 0 0,0 1 0 0 0,0 0 0 0 0,0-1 0 0 0,0 1 0 0 0,1 0 0 0 0,-1 0 0 0 0,1 0 0 0 0,0 0 0 0 0,0 1 0 0 0,0-1 0 0 0,0 0 0 0 0,0 1 0 0 0,3-3 0 0 0,-1 3-207 0 0,-1 1-1 0 0,1-1 1 0 0,-1 1-1 0 0,1 0 1 0 0,0 0-1 0 0,-1 0 0 0 0,1 0 1 0 0,0 1-1 0 0,0-1 1 0 0,0 1-1 0 0,5 1 1 0 0,1-2-17 0 0,-6 1 2 0 0,0-1 0 0 0,0 1 0 0 0,0 0 0 0 0,0 0 0 0 0,1 1 0 0 0,-1-1 0 0 0,0 1 0 0 0,0 0 0 0 0,0 0 0 0 0,0 0 0 0 0,-1 1 0 0 0,1-1 0 0 0,0 1 0 0 0,0 0 0 0 0,-1 0 0 0 0,1 0 0 0 0,-1 0 0 0 0,0 1 0 0 0,0 0 0 0 0,5 3 0 0 0,1 2 0 0 0,1 0 0 0 0,0-1 0 0 0,1 0 0 0 0,15 7 0 0 0,49 18 0 0 0,-55-24 0 0 0,-12-6 0 0 0,-1 0 0 0 0,0-1 0 0 0,1 1 0 0 0,-1-2 0 0 0,1 1 0 0 0,-1-1 0 0 0,1 0 0 0 0,7-2 0 0 0,-12 2 0 0 0,0-1 0 0 0,1 0 0 0 0,-1 1 0 0 0,0-2 0 0 0,0 1 0 0 0,1 0 0 0 0,-1-1 0 0 0,0 1 0 0 0,0-1 0 0 0,-1 0 0 0 0,5-3 0 0 0,-4 3-111 0 0,-1 1-1 0 0,0-1 1 0 0,0 0-1 0 0,-1 0 1 0 0,1 1-1 0 0,0-1 1 0 0,-1 0-1 0 0,1-1 1 0 0,-1 1-1 0 0,1 0 1 0 0,-1 0-1 0 0,0 0 1 0 0,0-1-1 0 0,0 1 1 0 0,0-1-1 0 0,-1 1 1 0 0,1-1 0 0 0,-1 1-1 0 0,1-1 1 0 0,-1-2-1 0 0,0-5-1217 0 0,0 0 0 0 0,-1 0 0 0 0,-3-18 0 0 0,2 14-188 0 0,0 3-5565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55 13823 0 0,'0'0'315'0'0,"0"0"45"0"0,0 0 21 0 0,1-1-49 0 0,3-4 216 0 0,0 0 0 0 0,0 0-1 0 0,0 0 1 0 0,5-11 0 0 0,-8 14-321 0 0,0 0 795 0 0,-1 2 2 0 0,2-2 0 0 0,3-7 0 0 0,-4 7-69 0 0,-1 2-290 0 0,0 0-121 0 0,0 0-28 0 0,0 0-72 0 0,0 2-289 0 0,-2 26-151 0 0,-1 0 0 0 0,-2 0 0 0 0,-1-1 0 0 0,-14 40 0 0 0,-3 15-7 0 0,-13 103 3 0 0,31-160 0 0 0,-5 39 0 0 0,11-38-2048 0 0,-2-31 1809 0 0,0-1-1 0 0,0 1 1 0 0,0 0-1 0 0,0 0 1 0 0,-1 0-1 0 0,0 0 1 0 0,-3-5-1 0 0,3 4 190 0 0,0 1-1 0 0,0 0 1 0 0,0-1-1 0 0,0 1 1 0 0,1-1-1 0 0,-1-7 1 0 0,3-3-1981 0 0,0 0 0 0 0,5-24 1 0 0,-6 40 1982 0 0,6-29-5751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11975 0 0,'0'0'547'0'0,"0"0"-11"0"0,0 0-203 0 0,0 0 419 0 0,0-7 781 0 0,2 6 5694 0 0,5 1-6837 0 0,-2 0-13 0 0,0 1-1 0 0,0-1 0 0 0,0 1 0 0 0,0 0 0 0 0,6 1 0 0 0,-5 1-275 0 0,-1 0 0 0 0,1 0 0 0 0,-1 0 0 0 0,0 1 0 0 0,0 0 0 0 0,0 0 0 0 0,-1 0 0 0 0,1 0 0 0 0,-1 1 0 0 0,0-1 0 0 0,0 1 0 0 0,-1 0 0 0 0,1 1 0 0 0,-1-1 0 0 0,0 1 0 0 0,-1-1 0 0 0,4 11 0 0 0,7 11 146 0 0,-9-17-247 0 0,0-1 0 0 0,-1 1 0 0 0,4 14 0 0 0,2 9 0 0 0,41 98 0 0 0,-33-89 0 0 0,-5-10 0 0 0,17 30 0 0 0,-21-50 0 0 0,2-2 0 0 0,0 0 0 0 0,1 0 0 0 0,-11-10 0 0 0,1 0 0 0 0,0 0 0 0 0,-1 1 0 0 0,1-1 0 0 0,0 0 0 0 0,-1 0 0 0 0,1 0 0 0 0,0 1 0 0 0,-1-1 0 0 0,1 0 0 0 0,0 0 0 0 0,-1 0 0 0 0,1 0 0 0 0,0 0 0 0 0,1-1 0 0 0,7-6 0 0 0,-7 3 35 0 0,0 0 0 0 0,0 0-1 0 0,0 0 1 0 0,-1 0 0 0 0,1-1 0 0 0,-1 1-1 0 0,0-1 1 0 0,-1 1 0 0 0,1-1 0 0 0,-1 1-1 0 0,0-1 1 0 0,0 1 0 0 0,-1-7 0 0 0,1 3 76 0 0,0 0 0 0 0,0 0 0 0 0,2-11 0 0 0,14-52 409 0 0,2 0 0 0 0,31-74 0 0 0,5 8 1085 0 0,-50 128-1602 0 0,5-13-37 0 0,8-27 1 0 0,-17 48-304 0 0,0 1-138 0 0,0 0-33 0 0,-12 9-84 0 0,11-8 588 0 0,0 0 0 0 0,0 0 0 0 0,0-1-1 0 0,-1 1 1 0 0,1 0 0 0 0,0 0 0 0 0,0 1 0 0 0,0-1 0 0 0,0 0 0 0 0,1 0-1 0 0,-1 0 1 0 0,0 1 0 0 0,-1 2 0 0 0,0 0-94 0 0,-18 27-2332 0 0,8-12-1820 0 0,11-18 1524 0 0,1-1-4784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2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13823 0 0,'0'0'630'0'0,"0"0"-13"0"0,0 0-252 0 0,0 0 391 0 0,0 0 216 0 0,0 0 42 0 0,0 0 8 0 0,0 3 2 0 0,0 5-582 0 0,0 0 1 0 0,-1 1-1 0 0,0-1 0 0 0,-1 0 0 0 0,0 0 1 0 0,0 0-1 0 0,-1 0 0 0 0,1 0 1 0 0,-5 7-1 0 0,-7 20 479 0 0,13-29-919 0 0,-32 97 938 0 0,-22 114 1 0 0,52-197-902 0 0,-1-2-218 0 0,0 0-1 0 0,2 0 0 0 0,0 0 0 0 0,1 0 1 0 0,1 0-1 0 0,3 19 0 0 0,-3-31-27 0 0,2 3-82 0 0,11 12 177 0 0,-12-20-6 0 0,0 0 0 0 0,0 0 0 0 0,-1 0 0 0 0,1 0-1 0 0,0 0 1 0 0,0 0 0 0 0,0 0 0 0 0,0 0 0 0 0,0-1 0 0 0,0 1 0 0 0,0 0-1 0 0,0-1 1 0 0,0 1 0 0 0,1 0 0 0 0,-1-1 0 0 0,0 0 0 0 0,0 1 0 0 0,0-1-1 0 0,1 0 1 0 0,-1 1 0 0 0,0-1 0 0 0,0 0 0 0 0,1 0 0 0 0,-1 0 0 0 0,0 0-1 0 0,1 0 1 0 0,1-1 0 0 0,-2 1-392 0 0,4-1 33 0 0,1-2-2590 0 0,5-5-3755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3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89 15663 0 0,'0'0'356'0'0,"0"0"50"0"0,0 0 20 0 0,0 0-42 0 0,0 0-112 0 0,0 0 463 0 0,1-1 234 0 0,11-10 3747 0 0,-11 10-4204 0 0,-1 1 0 0 0,0 0-68 0 0,0 0-217 0 0,0 0 161 0 0,2 8 609 0 0,-3-2-941 0 0,1 0 0 0 0,-1-1 0 0 0,0 1 1 0 0,-1 0-1 0 0,1-1 0 0 0,-1 0 0 0 0,0 1 0 0 0,-1-1 0 0 0,-4 8 0 0 0,-2 7-9 0 0,-16 33-47 0 0,-5 14 0 0 0,27-57 0 0 0,0-1 0 0 0,1 1 0 0 0,0-1 0 0 0,1 1 0 0 0,-1 18 0 0 0,2-16 0 0 0,2 4 0 0 0,2-13 0 0 0,-2-3 0 0 0,1 2 0 0 0,1 0 0 0 0,-1 0 0 0 0,1-1 0 0 0,-1 1 0 0 0,1-1 0 0 0,0 0 0 0 0,-1 0 0 0 0,1 0 0 0 0,0 0 0 0 0,0-1 0 0 0,0 0 0 0 0,0 0 0 0 0,6 0 0 0 0,-4-1 0 0 0,0 0 0 0 0,0-1 0 0 0,-1 1 0 0 0,1-1 0 0 0,-1 0 0 0 0,1-1 0 0 0,-1 1 0 0 0,8-6 0 0 0,-6 3 0 0 0,1-1 0 0 0,-1 1 0 0 0,0-2 0 0 0,0 1 0 0 0,-1-1 0 0 0,0 0 0 0 0,0 0 0 0 0,0-1 0 0 0,-1 0 0 0 0,-1 0 0 0 0,7-12 0 0 0,-6 7 148 0 0,0-1 0 0 0,-1 0 0 0 0,3-21 0 0 0,-6 28-54 0 0,0 0 1 0 0,-1-1-1 0 0,0 1 0 0 0,0-1 0 0 0,-1 1 0 0 0,0 0 1 0 0,0-1-1 0 0,-4-11 0 0 0,1 5-289 0 0,-1 0-1 0 0,-1 1 1 0 0,0-1-1 0 0,0 1 1 0 0,-2 0 0 0 0,-11-15-1 0 0,17 25 122 0 0,-1 1 0 0 0,0-1 0 0 0,0 1 0 0 0,-1-1 0 0 0,1 1 0 0 0,0 0 0 0 0,-1 0 0 0 0,1 1 0 0 0,-1-1 0 0 0,0 1 0 0 0,0 0 0 0 0,1 0 0 0 0,-1 0 0 0 0,0 0 0 0 0,0 0 0 0 0,0 1 0 0 0,-7 0 0 0 0,7 0-329 0 0,1 0 1 0 0,0 0 0 0 0,-1 1 0 0 0,1-1 0 0 0,-1 1 0 0 0,1 0 0 0 0,0-1 0 0 0,0 2-1 0 0,0-1 1 0 0,-1 0 0 0 0,1 1 0 0 0,0-1 0 0 0,0 1 0 0 0,1 0 0 0 0,-1 0 0 0 0,0 0-1 0 0,1 0 1 0 0,-1 1 0 0 0,1-1 0 0 0,-4 5 0 0 0,0 3-1645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3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17503 0 0,'0'0'399'0'0,"0"0"60"0"0,0 0 21 0 0,1 2-59 0 0,0 1-103 0 0,0 1 1 0 0,0 0-1 0 0,0 0 1 0 0,-1-1 0 0 0,0 1-1 0 0,1 0 1 0 0,-1 0-1 0 0,0 0 1 0 0,-1 0-1 0 0,0 6 1 0 0,0-6 210 0 0,-1 7 476 0 0,-1 0-1 0 0,0 0 1 0 0,-5 11-1 0 0,-17 31-529 0 0,-4 11-2032 0 0,28-62 1188 0 0,0 1 272 0 0,0 0-7758 0 0,1-3 5808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26 235 8287 0 0,'0'0'382'0'0,"0"0"-8"0"0,-1-2-240 0 0,-18-39 3744 0 0,18 39-2854 0 0,-4-31 2644 0 0,5 31-3124 0 0,1 1-28 0 0,6-24 624 0 0,-7 21-903 0 0,1-1 0 0 0,0 1 0 0 0,1-1 0 0 0,-1 1 0 0 0,1 0 0 0 0,0 0 0 0 0,0-1 0 0 0,0 1 0 0 0,1 0 0 0 0,-1 1 0 0 0,1-1 0 0 0,0 0 0 0 0,0 1 0 0 0,6-6 0 0 0,22-13-220 0 0,17-2-17 0 0,-26 14 0 0 0,-11 4 0 0 0,-7 6 0 0 0,4 1 0 0 0,12 6 0 0 0,-16-6 0 0 0,-1 0 0 0 0,1 0 0 0 0,0 1 0 0 0,-1-1 0 0 0,1 1 0 0 0,-1 0 0 0 0,6 4 0 0 0,-3 1 0 0 0,0-1 0 0 0,0 1 0 0 0,0 1 0 0 0,4 7 0 0 0,-7-11 0 0 0,7 22 0 0 0,-7-17 0 0 0,0-1 0 0 0,-1 1 0 0 0,0 0 0 0 0,-1-1 0 0 0,1 17 0 0 0,-2-22 0 0 0,0 1 0 0 0,-1 0 0 0 0,1 0 0 0 0,-1-1 0 0 0,0 1 0 0 0,0-1 0 0 0,0 1 0 0 0,0-1 0 0 0,-1 1 0 0 0,1-1 0 0 0,-1 0 0 0 0,0 1 0 0 0,0-1 0 0 0,0 0 0 0 0,-1 0 0 0 0,-2 3 0 0 0,-2 0 142 0 0,0 0 0 0 0,0-1-1 0 0,0 1 1 0 0,-1-1 0 0 0,1-1 0 0 0,-1 1-1 0 0,-1-2 1 0 0,-15 7 0 0 0,18-8-446 0 0,0-1-1 0 0,-1 1 1 0 0,0-1 0 0 0,1 0-1 0 0,-1 0 1 0 0,0-1 0 0 0,1 0 0 0 0,-1 0-1 0 0,0-1 1 0 0,1 0 0 0 0,-1 0-1 0 0,-7-2 1 0 0,12 2-2274 0 0,2 1-4244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25 171 17503 0 0,'0'0'399'0'0,"-1"-14"961"0"0,12-48 637 0 0,-11-11 3998 0 0,0 72-5984 0 0,0 1 1 0 0,0-1-1 0 0,-1 1 0 0 0,1-1 1 0 0,0 1-1 0 0,0-1 1 0 0,0 1-1 0 0,0-1 0 0 0,0 1 1 0 0,0-1-1 0 0,0 1 0 0 0,0-1 1 0 0,0 1-1 0 0,1-1 1 0 0,-1 1-1 0 0,0-1 0 0 0,0 1 1 0 0,0 0-1 0 0,1-1 1 0 0,-1 1-1 0 0,0-1 0 0 0,0 1 1 0 0,1-1-1 0 0,-1 1 1 0 0,0 0-1 0 0,1-1 0 0 0,-1 1 1 0 0,1-1-1 0 0,-1 1-11 0 0,0 0 1 0 0,0 0-1 0 0,1 0 0 0 0,-1-1 0 0 0,0 1 0 0 0,0 0 1 0 0,0 0-1 0 0,1 0 0 0 0,-1-1 0 0 0,0 1 1 0 0,0 0-1 0 0,0 0 0 0 0,0 0 0 0 0,0-1 0 0 0,1 1 1 0 0,-1 0-1 0 0,0 0 0 0 0,0-1 0 0 0,0 1 1 0 0,0 0-1 0 0,0 0 0 0 0,0-1 0 0 0,0 1 1 0 0,0 0-1 0 0,0-1 0 0 0,0 1 0 0 0,0 0 0 0 0,0 0 1 0 0,0-1-1 0 0,-1 1 0 0 0,0 13 0 0 0,-1 0 0 0 0,-7 26 0 0 0,2-7 0 0 0,2 1 578 0 0,-1 37-1 0 0,-2 15 324 0 0,7-78-888 0 0,0-3-12 0 0,1 0-1 0 0,-1-1 0 0 0,1 1 1 0 0,0 0-1 0 0,1 0 0 0 0,-1 0 0 0 0,1 0 1 0 0,0 4-1 0 0,3 4 16 0 0,-4-11-17 0 0,0-1-1 0 0,0 0 1 0 0,0 0 0 0 0,0 0-1 0 0,0 0 1 0 0,0 0-1 0 0,0 0 1 0 0,0 1 0 0 0,0-1-1 0 0,0 0 1 0 0,1 0 0 0 0,-1 0-1 0 0,0 0 1 0 0,0 0-1 0 0,0 0 1 0 0,0 0 0 0 0,0 0-1 0 0,0 1 1 0 0,1-1-1 0 0,-1 0 1 0 0,0 0 0 0 0,0 0-1 0 0,0 0 1 0 0,0 0 0 0 0,0 0-1 0 0,0 0 1 0 0,1 0-1 0 0,-1 0 1 0 0,0 0 0 0 0,0 0-1 0 0,0 0 1 0 0,0 0 0 0 0,0 0-1 0 0,1 0 1 0 0,-1 0-1 0 0,0 0 1 0 0,0 0 0 0 0,0 0-1 0 0,0-1 1 0 0,0 1 0 0 0,1 0-1 0 0,-1 0 1 0 0,0 0-1 0 0,0 0 1 0 0,0 0 0 0 0,0 0-1 0 0,0 0 1 0 0,0 0-1 0 0,0 0 1 0 0,1-1 0 0 0,-1 1-1 0 0,0 0 1 0 0,0 0 0 0 0,0 0-1 0 0,0 0 1 0 0,0 0-1 0 0,0-1 1 0 0,1 0-336 0 0,-1 0-138 0 0,2-25-910 0 0,1 2-1548 0 0,-4 8-3657 0 0,-2 2-1122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3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0,'0'0'719'0'0,"0"0"-20"0"0,2 0-449 0 0,13 2 635 0 0,0 1 0 0 0,19 6-1 0 0,-28-8-403 0 0,-1 1 0 0 0,-1 1 0 0 0,1-1-1 0 0,0 1 1 0 0,-1-1 0 0 0,1 1 0 0 0,-1 1-1 0 0,0-1 1 0 0,0 1 0 0 0,7 7 0 0 0,1 6-253 0 0,0 0 0 0 0,0 1 0 0 0,-2 1 0 0 0,-1 0 0 0 0,0 0 0 0 0,-1 1 0 0 0,-1 0 0 0 0,-1 0-1 0 0,-1 1 1 0 0,3 23 0 0 0,-3-8-182 0 0,-2 0 1 0 0,-2 1-1 0 0,-1-1 0 0 0,-2 1 0 0 0,-6 38 0 0 0,3-46 507 0 0,-2 1 1 0 0,-17 50-1 0 0,19-66-797 0 0,-1 0 0 0 0,-1-1 1 0 0,0 1-1 0 0,-1-1 0 0 0,0-1 0 0 0,-1 1 0 0 0,-15 16 0 0 0,20-26 37 0 0,1 0 0 0 0,-1 0 0 0 0,0-1 0 0 0,1 1 0 0 0,-1-1 0 0 0,0 0 0 0 0,-6 2 0 0 0,-8 3-6955 0 0,8-3-996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4 363 11975 0 0,'0'0'267'0'0,"0"0"42"0"0,0 0 17 0 0,0 0-28 0 0,-3-10 673 0 0,4 5-544 0 0,0 1 0 0 0,1-1 0 0 0,-1 1 1 0 0,1 0-1 0 0,0 0 0 0 0,0 0 0 0 0,1 0 0 0 0,-1 0 1 0 0,4-4-1 0 0,7-13 474 0 0,7-12 531 0 0,6-12 208 0 0,-20 32-1310 0 0,1-3 413 0 0,0 0 1 0 0,10-34-1 0 0,-14 34-640 0 0,2 1-1 0 0,0-1 1 0 0,1 1 0 0 0,0 0-1 0 0,10-16 1 0 0,-16 31-103 0 0,0 0 0 0 0,0-1 0 0 0,0 1 0 0 0,0 0 0 0 0,0 0 0 0 0,0 0 0 0 0,0-1 0 0 0,0 1 0 0 0,0 0 0 0 0,0 0 0 0 0,0 0 0 0 0,0 0 0 0 0,0 0 0 0 0,0-1 0 0 0,1 1 0 0 0,-1 0 0 0 0,0 0 0 0 0,0 0 0 0 0,0 0 0 0 0,0 0 0 0 0,0-1 0 0 0,0 1 0 0 0,0 0 0 0 0,1 0 0 0 0,-1 0 0 0 0,0 0 0 0 0,0 0 0 0 0,0 0 0 0 0,0 0 0 0 0,1 0 0 0 0,-1 0 0 0 0,0 0 0 0 0,0 0 0 0 0,0-1 0 0 0,0 1 0 0 0,1 0 0 0 0,-1 0 0 0 0,0 0 0 0 0,0 0 0 0 0,0 0 0 0 0,0 0 0 0 0,1 0 0 0 0,-1 1 0 0 0,0 0 0 0 0,-1 1 0 0 0,1 0 0 0 0,0 0 0 0 0,-1-1 0 0 0,0 1 0 0 0,1 0 0 0 0,-1-1 0 0 0,0 1 0 0 0,-1 1 0 0 0,-21 24 0 0 0,21-24 0 0 0,0 0 0 0 0,1 0 0 0 0,0 1 0 0 0,0-1 0 0 0,0 0 0 0 0,0 1 0 0 0,0-1 0 0 0,1 1 0 0 0,-1-1 0 0 0,1 1 0 0 0,0-1 0 0 0,1 8 0 0 0,-2 16 0 0 0,-2 3 0 0 0,2-18 0 0 0,0-1 0 0 0,-3 13 0 0 0,-5 16 0 0 0,8-29 0 0 0,-1 4 0 0 0,5-2 0 0 0,6 0 0 0 0,1-3 0 0 0,-6-9-24 0 0,0 0-1 0 0,0 0 1 0 0,-1 0-1 0 0,1-1 0 0 0,0 1 1 0 0,0-1-1 0 0,0 0 1 0 0,0 0-1 0 0,0 0 1 0 0,0-1-1 0 0,4 0 1 0 0,47-12-522 0 0,-52 12 510 0 0,12-3 90 0 0,1-1 0 0 0,-1-1 0 0 0,0 0 0 0 0,24-14-1 0 0,-16 7 235 0 0,-16 10-235 0 0,0-1 0 0 0,0-1 1 0 0,0 1-1 0 0,-1-1 0 0 0,8-7 0 0 0,2-6 235 0 0,-1 0 0 0 0,0-1 0 0 0,-2-1 0 0 0,16-30 0 0 0,-22 36 304 0 0,-7 14-592 0 0,0 0 1 0 0,0 0-1 0 0,0 0 0 0 0,0 0 1 0 0,0 0-1 0 0,0-1 0 0 0,1 1 1 0 0,-1 0-1 0 0,0 0 0 0 0,0 0 0 0 0,0 0 1 0 0,0 0-1 0 0,0-1 0 0 0,0 1 1 0 0,0 0-1 0 0,0 0 0 0 0,0 0 1 0 0,0 0-1 0 0,0 0 0 0 0,0 0 0 0 0,1 0 1 0 0,-1-1-1 0 0,0 1 0 0 0,0 0 1 0 0,0 0-1 0 0,0 0 0 0 0,0 0 1 0 0,0 0-1 0 0,1 0 0 0 0,-1 0 0 0 0,0 0 1 0 0,0 0-1 0 0,0 0 0 0 0,0 0 1 0 0,0 0-1 0 0,1 0 0 0 0,-1 0 1 0 0,0 0-1 0 0,0 0 0 0 0,0 0 0 0 0,0 0 1 0 0,0 0-1 0 0,1 0 0 0 0,-1 0 1 0 0,0 0-1 0 0,0 0 0 0 0,0 0 1 0 0,0 0-1 0 0,0 0 0 0 0,0 0 1 0 0,1 0-1 0 0,-1 0 0 0 0,0 1 0 0 0,0-1 1 0 0,0 0-1 0 0,0 0 0 0 0,0 0 1 0 0,0 0-1 0 0,0 0 0 0 0,1 0 1 0 0,-1 0-1 0 0,0 1 0 0 0,0-1 0 0 0,0 0 1 0 0,0 0-1 0 0,1 8-4 0 0,-1-8 4 0 0,3 124-1579 0 0,-3-75 1182 0 0,1-24 350 0 0,2-17-140 0 0,0-4-38 0 0,-3-2-263 0 0,0-2-21 0 0,0 0 66 0 0,3 0 294 0 0,2 1 198 0 0,-1 0 0 0 0,1-1 0 0 0,-1 1-1 0 0,1-1 1 0 0,-1 0 0 0 0,1 0 0 0 0,-1-1 0 0 0,1 0-1 0 0,0 0 1 0 0,-1 0 0 0 0,0 0 0 0 0,1 0 0 0 0,-1-1-1 0 0,0 0 1 0 0,0 0 0 0 0,0 0 0 0 0,0 0 0 0 0,0-1-1 0 0,3-3 1 0 0,7-4 151 0 0,-2-1 0 0 0,0 0 0 0 0,0-1 0 0 0,11-15 0 0 0,15-27 1240 0 0,-15 18-946 0 0,-9 13-380 0 0,-14 23-114 0 0,0-1 0 0 0,0 1 0 0 0,1-1 0 0 0,-1 1 0 0 0,0 0 0 0 0,1-1 0 0 0,-1 1 0 0 0,0-1 0 0 0,1 1 0 0 0,-1 0 0 0 0,1-1 0 0 0,-1 1 0 0 0,1 0 0 0 0,-1 0 0 0 0,0-1 0 0 0,1 1 0 0 0,-1 0 0 0 0,1 0 0 0 0,-1 0 0 0 0,2-1 0 0 0,11 7 0 0 0,4 6 0 0 0,-14-6 0 0 0,-1-2 0 0 0,1 2-157 0 0,0-1-1 0 0,0 0 1 0 0,-1 1 0 0 0,0-1-1 0 0,0 1 1 0 0,0-1 0 0 0,-1 1-1 0 0,0 0 1 0 0,0 0 0 0 0,0 11-1 0 0,2 17-103 0 0,1-13 261 0 0,-3-18 0 0 0,-1-2 0 0 0,0 0 0 0 0,0-1 0 0 0,1 1 0 0 0,-1-1 0 0 0,0 1 0 0 0,0-1 0 0 0,0 1 0 0 0,1-1 0 0 0,-1 1 0 0 0,0-1 0 0 0,1 1 0 0 0,-1-1 0 0 0,0 0 0 0 0,1 1 0 0 0,-1-1 0 0 0,1 1 0 0 0,0-1 0 0 0,0 1 0 0 0,0-1 0 0 0,0 0 0 0 0,0 0 0 0 0,0 1 0 0 0,-1-1 0 0 0,1 0 0 0 0,0 0 0 0 0,0 0 0 0 0,0 0 0 0 0,0 0 0 0 0,0-1 0 0 0,0 1 0 0 0,0 0 0 0 0,0 0 0 0 0,0 0 0 0 0,-1-1 0 0 0,3 0 0 0 0,17-10 0 0 0,-5 2 0 0 0,-9 6 0 0 0,-1-1 0 0 0,0 1 0 0 0,0-1 0 0 0,0 0 0 0 0,0-1 0 0 0,7-8 0 0 0,7-6 0 0 0,12-14 391 0 0,-25 26-192 0 0,0 0-1 0 0,1 0 1 0 0,0 0-1 0 0,14-9 1 0 0,-14 10-77 0 0,0 1 0 0 0,10-11 0 0 0,-13 12-95 0 0,1 0 0 0 0,-1 0 0 0 0,1 0 0 0 0,-1 0 0 0 0,1 1-1 0 0,0 0 1 0 0,1 0 0 0 0,5-2 0 0 0,2 1-27 0 0,-1 4 0 0 0,-10 0 0 0 0,-1 0 0 0 0,-1 0 0 0 0,1 0 0 0 0,0 0 0 0 0,0 0 0 0 0,-1 1 0 0 0,1-1 0 0 0,0 0 0 0 0,-1 1 0 0 0,1-1 0 0 0,0 0 0 0 0,-1 1 0 0 0,1-1 0 0 0,-1 1 0 0 0,1-1 0 0 0,0 1 0 0 0,15 25 0 0 0,-15-23 0 0 0,1 0 0 0 0,-1 1 0 0 0,0-1 0 0 0,1 0 0 0 0,-2 1 0 0 0,2 5 0 0 0,-2 34 0 0 0,-1-28 0 0 0,1 21 0 0 0,0-19 10 0 0,0-12-8 0 0,7 12-78 0 0,-6-14-261 0 0,-1-3-138 0 0,0 0-33 0 0,0 0 65 0 0,2 0 294 0 0,0 1 14 0 0,0 0-1 0 0,0 0 1 0 0,0-1-1 0 0,-1 1 0 0 0,1-1 1 0 0,0 0-1 0 0,0 1 1 0 0,0-1-1 0 0,0 0 1 0 0,0 0-1 0 0,0 0 1 0 0,0-1-1 0 0,0 1 1 0 0,0 0-1 0 0,0-1 1 0 0,0 1-1 0 0,-1-1 1 0 0,1 1-1 0 0,0-1 1 0 0,0 0-1 0 0,0 0 1 0 0,-1 0-1 0 0,1 0 1 0 0,2-2-1 0 0,-3 2-205 0 0,7-7-5176 0 0,-3-3-1565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3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261 366 13823 0 0,'4'-10'1471'0'0,"-3"3"-1236"0"0,-1 5 849 0 0,6-23 4530 0 0,-6 22-5444 0 0,0 0-1 0 0,0 0 1 0 0,-1 0-1 0 0,1 0 1 0 0,-1 0-1 0 0,0 0 1 0 0,1 0-1 0 0,-2 0 1 0 0,1 0-1 0 0,0 1 1 0 0,0-1 0 0 0,-1 0-1 0 0,1 1 1 0 0,-1-1-1 0 0,0 1 1 0 0,0 0-1 0 0,0 0 1 0 0,0-1-1 0 0,-2-1 1 0 0,2 4 212 0 0,2 0 114 0 0,-12-1 458 0 0,-12-3-789 0 0,7 5-165 0 0,13 2 0 0 0,1-1 0 0 0,-6 4 171 0 0,0 0 0 0 0,1 0 0 0 0,0 1 0 0 0,-8 8 0 0 0,-12 10 414 0 0,17-16-707 0 0,1 0 0 0 0,1 1 1 0 0,-1 0-1 0 0,2 1 0 0 0,-9 13 0 0 0,11-16 32 0 0,1 1-1 0 0,0 1 0 0 0,0-1 1 0 0,1 1-1 0 0,0 0 0 0 0,1 0 1 0 0,-3 14-1 0 0,5-20-90 0 0,0 1 0 0 0,0-1 0 0 0,1 1 0 0 0,0 0 0 0 0,-1-1 0 0 0,2 1 0 0 0,-1-1 0 0 0,1 1-1 0 0,1 8 1 0 0,1-10 32 0 0,-1-2 133 0 0,0 0 0 0 0,1 0-1 0 0,-1 1 1 0 0,0-2 0 0 0,1 1 0 0 0,-1 0-1 0 0,0 0 1 0 0,1-1 0 0 0,-1 1 0 0 0,1-1-1 0 0,-1 0 1 0 0,1 0 0 0 0,-1 0 0 0 0,1 0-1 0 0,2 0 1 0 0,3-1-183 0 0,9-1 39 0 0,-1 0-1 0 0,0-2 1 0 0,1 0-1 0 0,-1 0 1 0 0,-1-2-1 0 0,1 0 1 0 0,-1 0-1 0 0,0-2 1 0 0,22-14-1 0 0,-27 14 315 0 0,-1 0-1 0 0,0-1 1 0 0,0 0-1 0 0,0 0 1 0 0,-1-1-1 0 0,12-20 1 0 0,6-6 667 0 0,-7 10 94 0 0,20-39-1 0 0,-18 29-183 0 0,-13 22-363 0 0,-1 0 0 0 0,-1-1 0 0 0,8-26-1 0 0,7-48-134 0 0,-19 80 69 0 0,-1 0 0 0 0,0 0-1 0 0,-1 0 1 0 0,0 0 0 0 0,-2-14 0 0 0,1 20-153 0 0,1 3-149 0 0,0-1 1 0 0,0 1-1 0 0,-1-1 0 0 0,1 1 1 0 0,0 0-1 0 0,-1-1 0 0 0,1 1 1 0 0,0 0-1 0 0,-1 0 0 0 0,1-1 0 0 0,0 1 1 0 0,-1 0-1 0 0,1 0 0 0 0,-1-1 1 0 0,1 1-1 0 0,0 0 0 0 0,-1 0 1 0 0,1 0-1 0 0,-1 0 0 0 0,1 0 1 0 0,-1 0-1 0 0,1-1 0 0 0,-1 1 1 0 0,1 0-1 0 0,-1 0 0 0 0,1 0 0 0 0,-1 1 1 0 0,1-1-1 0 0,0 0 0 0 0,-1 0 1 0 0,1 0-1 0 0,-1 0 0 0 0,1 0 1 0 0,-1 0-1 0 0,1 1 0 0 0,0-1 1 0 0,-1 0-1 0 0,1 0 0 0 0,-1 1 1 0 0,1-1-1 0 0,0 0 0 0 0,-1 1 0 0 0,1-1 1 0 0,0 0-1 0 0,-1 1 0 0 0,1-1 1 0 0,0 0-1 0 0,0 1 0 0 0,-1-1 1 0 0,1 1-1 0 0,0 0 0 0 0,0-1 0 0 0,-9 11-160 0 0,1 0-1 0 0,0 1 1 0 0,1-1 0 0 0,0 2 0 0 0,1-1-1 0 0,-6 15 1 0 0,2-3-102 0 0,-22 65-346 0 0,25-69 428 0 0,0-1 0 0 0,2 1 0 0 0,0 0 0 0 0,2 1 0 0 0,0-1 0 0 0,1 1 0 0 0,1 34 0 0 0,2-48 119 0 0,0 0 0 0 0,0 1 1 0 0,1-1-1 0 0,0 0 0 0 0,1 0 0 0 0,-1 0 0 0 0,2 0 1 0 0,-1 0-1 0 0,8 11 0 0 0,-2-10 61 0 0,-3-4-3 0 0,0-2 0 0 0,0 1 1 0 0,0-1-1 0 0,0 0 0 0 0,0 0 0 0 0,0 0 0 0 0,1-1 0 0 0,-1 0 1 0 0,0 0-1 0 0,1-1 0 0 0,-1 0 0 0 0,1 0 0 0 0,-1 0 1 0 0,1-1-1 0 0,-1 0 0 0 0,12-3 0 0 0,-6 0 0 0 0,0 0 0 0 0,0-1 0 0 0,-1 0 0 0 0,0-1 0 0 0,0 0 0 0 0,0 0 0 0 0,19-17 0 0 0,-18 11 7 0 0,-1 0 1 0 0,0 0-1 0 0,9-15 0 0 0,-10 14-5 0 0,0-3 285 0 0,-1 0 0 0 0,0 0 0 0 0,-1-1 0 0 0,-1 0 0 0 0,6-24 0 0 0,4-4 60 0 0,-14 36-344 0 0,-2 11 0 0 0,-5 14 0 0 0,-2 6-444 0 0,1 0 0 0 0,-4 34 0 0 0,8-46 246 0 0,0 1-1 0 0,1 0 1 0 0,0-1-1 0 0,1 1 1 0 0,0 0-1 0 0,1-1 1 0 0,2 11-1 0 0,-3-20 172 0 0,-1 0 0 0 0,0 0 0 0 0,1 0 1 0 0,-1 0-1 0 0,1 0 0 0 0,-1-1 0 0 0,1 1 0 0 0,0 0 0 0 0,-1 0 0 0 0,1-1 0 0 0,0 1 1 0 0,-1 0-1 0 0,1-1 0 0 0,0 1 0 0 0,0 0 0 0 0,0-1 0 0 0,-1 1 0 0 0,1-1 0 0 0,0 0 0 0 0,0 1 1 0 0,0-1-1 0 0,0 0 0 0 0,0 1 0 0 0,1-1 0 0 0,20-1-420 0 0,-21 1 446 0 0,3 0 1 0 0,0-1-1 0 0,0 1 1 0 0,0-1-1 0 0,0 0 0 0 0,0 0 1 0 0,0-1-1 0 0,-1 1 1 0 0,1-1-1 0 0,0 0 1 0 0,-1 0-1 0 0,5-4 1 0 0,8-3 70 0 0,3-2 437 0 0,-1-1 0 0 0,0-1 0 0 0,18-17 0 0 0,-9 8-164 0 0,-14 11-76 0 0,1-1 1 0 0,-2 0-1 0 0,1-1 1 0 0,-2-1 0 0 0,13-18-1 0 0,-15 22-267 0 0,-1-1 0 0 0,19-16 0 0 0,-17 17 0 0 0,-15 15-106 0 0,1 1-1 0 0,0 0 1 0 0,0 0-1 0 0,0 1 1 0 0,0-1-1 0 0,1 1 1 0 0,0 0-1 0 0,1 0 1 0 0,0 0-1 0 0,0 0 1 0 0,0 0 0 0 0,0 9-1 0 0,2-14-336 0 0,13 6 279 0 0,-4-2 163 0 0,3-1 1 0 0,1-2 0 0 0,18 5 0 0 0,-6-3 0 0 0,-24-5 0 0 0,0 0 0 0 0,0 0 0 0 0,-1 1 0 0 0,1-1 0 0 0,0 0 0 0 0,-1 0 0 0 0,1 1 0 0 0,0-1 0 0 0,-1 0 0 0 0,1 1 0 0 0,-1-1 0 0 0,1 0 0 0 0,0 1 0 0 0,-1-1 0 0 0,1 1 0 0 0,-1-1 0 0 0,1 1 0 0 0,-1-1 0 0 0,1 1 0 0 0,-1 0 0 0 0,0-1 0 0 0,1 1 0 0 0,-1 0 0 0 0,0-1 0 0 0,1 1 0 0 0,-1 0 0 0 0,0-1 0 0 0,0 1 0 0 0,0 0 0 0 0,1-1 0 0 0,-1 1 0 0 0,0 0 0 0 0,0 0 0 0 0,0-1 0 0 0,0 1 0 0 0,0 0 0 0 0,-1-1 0 0 0,1 1 0 0 0,0 0 0 0 0,0 0 0 0 0,-1 1 0 0 0,0 11 0 0 0,-1 0 0 0 0,-7 21 0 0 0,-2 10 0 0 0,10-35 0 0 0,5 0 0 0 0,-2-7 0 0 0,0-1 0 0 0,0 0 0 0 0,0 0 0 0 0,1 0 0 0 0,-1 0 0 0 0,0 0 0 0 0,1 0 0 0 0,-1 0 0 0 0,1-1 0 0 0,-1 1 0 0 0,1-1 0 0 0,-1 0 0 0 0,1 1 0 0 0,-1-1 0 0 0,1-1 0 0 0,-1 1 0 0 0,4-1 0 0 0,-3 1 0 0 0,1 0 0 0 0,-1-1 0 0 0,0 0 0 0 0,1 0 0 0 0,-1 0 0 0 0,1 0 0 0 0,-1 0 0 0 0,0-1 0 0 0,0 0 0 0 0,0 1 0 0 0,0-1 0 0 0,3-3 0 0 0,-4 3-135 0 0,0-1-1 0 0,1 0 1 0 0,-1 0 0 0 0,-1 0 0 0 0,1 0-1 0 0,0 0 1 0 0,-1-1 0 0 0,1 1-1 0 0,-1-1 1 0 0,0 1 0 0 0,0 0 0 0 0,-1-1-1 0 0,1 0 1 0 0,-1 1 0 0 0,1-1-1 0 0,-1-3 1 0 0,-1-8-1214 0 0,0 0 0 0 0,-6-25 0 0 0,1 8-17 0 0,2 1-681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3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13823 0 0,'3'-21'385'0'0,"1"1"0"0"0,1-1 0 0 0,8-23 0 0 0,1-1 2317 0 0,-8 28-571 0 0,12-26 0 0 0,-12 29-1219 0 0,0 1 0 0 0,-1-1 0 0 0,4-16 0 0 0,-9 29-400 0 0,0 1 0 0 0,1-1-68 0 0,1-3-217 0 0,-3 8 72 0 0,0 1 1 0 0,0-1 0 0 0,0 1-1 0 0,0-1 1 0 0,1 9 0 0 0,-1 2-121 0 0,-19 118-1295 0 0,4-23 256 0 0,7-60 284 0 0,6-35 176 0 0,0 1 0 0 0,1-1 0 0 0,0 1 0 0 0,2 0 0 0 0,1 25 0 0 0,-1-39 317 0 0,1-1 0 0 0,-1 1 0 0 0,1 0 0 0 0,-1-1 0 0 0,1 1 0 0 0,0-1 0 0 0,-1 1 0 0 0,1-1 0 0 0,0 1 0 0 0,0-1 0 0 0,0 0 0 0 0,1 1 0 0 0,-1-1 0 0 0,0 0 0 0 0,2 2 0 0 0,-2-3-996 0 0,16-7-7370 0 0,-10 2 2457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3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15663 0 0,'0'0'719'0'0,"0"0"-20"0"0,2 0-449 0 0,1 1 142 0 0,0-1 0 0 0,0 1 0 0 0,0-1 0 0 0,0 1 0 0 0,0 0 0 0 0,0 0 0 0 0,-1 1 0 0 0,1-1 0 0 0,4 3 0 0 0,-5-3 628 0 0,-2-1-133 0 0,8 9-550 0 0,-5-5-277 0 0,-1 0 0 0 0,1 1 0 0 0,-1 0 0 0 0,1-1 0 0 0,-1 1 0 0 0,-1 0 0 0 0,1 0 1 0 0,-1 0-1 0 0,0 0 0 0 0,0 0 0 0 0,0 1 0 0 0,0 6 0 0 0,-2 6 319 0 0,0 1 1 0 0,-4 21 0 0 0,1-11-228 0 0,-2 13-152 0 0,-18 59 0 0 0,-4 21 0 0 0,18-71-325 0 0,-3 21-712 0 0,13-61 920 0 0,-1-1 0 0 0,2 0 0 0 0,-1 0 0 0 0,1 1 0 0 0,4 16 0 0 0,-4-26-254 0 0,-1-1-117 0 0,0 0-21 0 0,0 0-3 0 0,0 0 0 0 0,-1-4 224 0 0,1 0 1 0 0,-1 0-1 0 0,1 1 0 0 0,-1-1 0 0 0,0 0 0 0 0,0 1 0 0 0,-1-1 1 0 0,1 1-1 0 0,-4-7 0 0 0,-23-29-1232 0 0,14 21 798 0 0,8 9 494 0 0,-1 1-1 0 0,0 0 1 0 0,0 0-1 0 0,-1 1 1 0 0,0 0-1 0 0,0 1 1 0 0,-1 0-1 0 0,-13-8 1 0 0,13 10 460 0 0,1 0 0 0 0,-1 0 0 0 0,-1 1 0 0 0,1 0 0 0 0,0 1 0 0 0,-1 0 0 0 0,1 0 0 0 0,-1 1 0 0 0,-12 0 0 0 0,14 0 110 0 0,-1 1-1 0 0,1 1 0 0 0,0-1 1 0 0,0 1-1 0 0,0 1 0 0 0,0-1 1 0 0,0 1-1 0 0,-12 5 0 0 0,19-6 171 0 0,0-1-398 0 0,1 0 0 0 0,0 0 0 0 0,0 1-1 0 0,-1-1 1 0 0,1 0 0 0 0,0 0 0 0 0,0 0-1 0 0,-1 0 1 0 0,1 0 0 0 0,0 1 0 0 0,0-1 0 0 0,0 0-1 0 0,-1 0 1 0 0,1 1 0 0 0,0-1 0 0 0,0 0-1 0 0,0 0 1 0 0,0 0 0 0 0,0 1 0 0 0,-1-1-1 0 0,1 0 1 0 0,0 0 0 0 0,0 1 0 0 0,0-1 0 0 0,0 0-1 0 0,0 1 1 0 0,7 3-9 0 0,0 1 0 0 0,1-2 0 0 0,-1 1 0 0 0,1-1 0 0 0,0 0 1 0 0,0-1-1 0 0,0 1 0 0 0,0-2 0 0 0,9 2 0 0 0,29-2 515 0 0,82-7 1 0 0,-41-1-3930 0 0,-81 7 2607 0 0,0-1 1 0 0,0 0 0 0 0,0 0-1 0 0,9-4 1 0 0,-10 3 224 0 0,15-3-1570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3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17503 0 0,'0'0'803'0'0,"0"0"-18"0"0,0 0-358 0 0,0 0 341 0 0,0 0 205 0 0,0 0 40 0 0,0 0 10 0 0,0 0 1 0 0,0 0 0 0 0,0 0 0 0 0,0 0-137 0 0,0 0-509 0 0,0 2 38 0 0,1 9-174 0 0,-1 1-1 0 0,0-1 0 0 0,-1 0 1 0 0,-2 12-1 0 0,-2 16 167 0 0,5-19-408 0 0,3-15 0 0 0,-1-2 0 0 0,-1 0 0 0 0,1 0 0 0 0,-1 0 0 0 0,1 0 0 0 0,0 0 0 0 0,0-1 0 0 0,0 1 0 0 0,0-1 0 0 0,1 1 0 0 0,-1-1 0 0 0,1 0 0 0 0,-1 0 0 0 0,1 0 0 0 0,0 0 0 0 0,0 0 0 0 0,-1-1 0 0 0,1 1 0 0 0,1-1 0 0 0,-1 1 0 0 0,0-1 0 0 0,0 0 0 0 0,0-1 0 0 0,1 1 0 0 0,-1-1 0 0 0,0 1 0 0 0,0-1 0 0 0,1 0 0 0 0,-1 0 0 0 0,1 0 0 0 0,-1-1 0 0 0,5 0 0 0 0,-2-1 1 0 0,5-1 62 0 0,-1-1 0 0 0,1 0 0 0 0,-1 0 1 0 0,0-1-1 0 0,0-1 0 0 0,14-9 0 0 0,-15 9 266 0 0,-7 5-284 0 0,-1 0 1 0 0,1 0 0 0 0,-1 1-1 0 0,0-1 1 0 0,1 0-1 0 0,-1 0 1 0 0,0 0 0 0 0,0-1-1 0 0,0 1 1 0 0,0 0-1 0 0,0 0 1 0 0,0-1-1 0 0,0 1 1 0 0,0 0 0 0 0,0-1-1 0 0,0 1 1 0 0,-1-1-1 0 0,1 1 1 0 0,-1-1-1 0 0,1 1 1 0 0,-1-1 0 0 0,0 0-1 0 0,1 1 1 0 0,-1-1-1 0 0,0 0 1 0 0,0 1-1 0 0,0-3 1 0 0,-1-1-59 0 0,1 1 0 0 0,-1 0 0 0 0,0 0 1 0 0,0 0-1 0 0,-1 0 0 0 0,1 0 0 0 0,-1 0 0 0 0,1 0 0 0 0,-1 1 1 0 0,-1-1-1 0 0,1 0 0 0 0,0 1 0 0 0,-1 0 0 0 0,-4-5 0 0 0,3 4-40 0 0,0 0 0 0 0,0 0 0 0 0,0 1 0 0 0,0 0 0 0 0,0 0 0 0 0,-1 0 0 0 0,0 0 0 0 0,1 1 0 0 0,-1-1 0 0 0,0 1 0 0 0,-5-1 0 0 0,-13-4-1135 0 0,7 2-1248 0 0,-1 2-3979 0 0,-2 2-2573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3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74 11975 0 0,'0'0'267'0'0,"0"0"42"0"0,0 0 17 0 0,0 0-28 0 0,-2 0-196 0 0,-3 0 47 0 0,4 0-32 0 0,1 0-1 0 0,-1-1 1 0 0,1 1-1 0 0,-1-1 1 0 0,1 1 0 0 0,-1 0-1 0 0,1-1 1 0 0,-1 0 0 0 0,1 1-1 0 0,-1-1 1 0 0,1 1-1 0 0,0-1 1 0 0,-1 1 0 0 0,1-2-1 0 0,-1 1-28 0 0,1 1-1 0 0,0 0 1 0 0,0-1-1 0 0,0 1 1 0 0,0-1 0 0 0,-1 1-1 0 0,1 0 1 0 0,0-1-1 0 0,0 1 1 0 0,-1-1-1 0 0,1 1 1 0 0,0 0-1 0 0,-1 0 1 0 0,1-1 0 0 0,0 1-1 0 0,-1 0 1 0 0,1-1-1 0 0,-1 1 1 0 0,1 0-1 0 0,-1 0 1 0 0,0-3 216 0 0,-8-18 187 0 0,8 19 5 0 0,1 2 14 0 0,-9-20 2130 0 0,8 13-2624 0 0,1 7-16 0 0,1-1 0 0 0,-1 1 0 0 0,1-1 0 0 0,-1 1 0 0 0,1 0 0 0 0,-1-1 0 0 0,1 1 0 0 0,0 0 0 0 0,-1-1 0 0 0,1 1 0 0 0,-1 0 0 0 0,1 0 0 0 0,0-1 0 0 0,-1 1 0 0 0,2 0 0 0 0,2-1 0 0 0,0 1 0 0 0,15 3 0 0 0,-12-2-7 0 0,0 1-1 0 0,0 0 0 0 0,0 0 1 0 0,-1 1-1 0 0,1 0 1 0 0,-1 0-1 0 0,0 0 0 0 0,1 1 1 0 0,7 6-1 0 0,2 3 344 0 0,-1 0-1 0 0,15 17 1 0 0,-17-17-35 0 0,-1 2-1 0 0,-1-1 1 0 0,14 23 0 0 0,-21-29-310 0 0,0 1-1 0 0,0-1 0 0 0,0 1 1 0 0,-1-1-1 0 0,-1 1 1 0 0,1 0-1 0 0,-1 0 1 0 0,1 17-1 0 0,-3-16 10 0 0,1-4 0 0 0,-1 0 0 0 0,0-1 0 0 0,0 1 0 0 0,0 0 0 0 0,-1-1 0 0 0,0 1 0 0 0,-1 6 0 0 0,-3 3 0 0 0,0-1 0 0 0,1 0 0 0 0,1 0 0 0 0,-3 27 0 0 0,4-15 0 0 0,4-14-64 0 0,6-3-273 0 0,-7-8-138 0 0,-1-1-33 0 0,1 0 485 0 0,-1 0-1 0 0,0 0 1 0 0,0 0 0 0 0,0-1-1 0 0,0 1 1 0 0,0 0 0 0 0,0 0-1 0 0,1 0 1 0 0,-1 0 0 0 0,0 0-1 0 0,0 0 1 0 0,0 0 0 0 0,0-1-1 0 0,0 1 1 0 0,1 0-1 0 0,-1 0 1 0 0,0 0 0 0 0,0 0-1 0 0,0 0 1 0 0,1 0 0 0 0,-1 0-1 0 0,0 0 1 0 0,0 0 0 0 0,0 0-1 0 0,0 0 1 0 0,1 0 0 0 0,-1 0-1 0 0,0 0 1 0 0,0 0-1 0 0,1 0 1 0 0,-1 0-37 0 0,0 0 0 0 0,1 0 0 0 0,-1 1-1 0 0,1-1 1 0 0,-1 0 0 0 0,1-1 0 0 0,-1 1 0 0 0,0 0 0 0 0,1 0-1 0 0,-1 0 1 0 0,1 0 0 0 0,-1 0 0 0 0,0 0 0 0 0,1 0-1 0 0,-1-1 1 0 0,0 1 0 0 0,1 0 0 0 0,-1 0 0 0 0,1 0 0 0 0,-1-1-1 0 0,1 1 1 0 0,0-2-138 0 0,0 0 0 0 0,1 0-1 0 0,-1 0 1 0 0,0 0 0 0 0,0 1 0 0 0,0-2-1 0 0,0 1 1 0 0,0 0 0 0 0,-1 0-1 0 0,1 0 1 0 0,-1 0 0 0 0,1 0 0 0 0,-1-1-1 0 0,0-2 1 0 0,0-4-1115 0 0,0 1 0 0 0,-2-15 0 0 0,0 7-222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10135 0 0,'0'0'231'0'0,"0"0"29"0"0,0 0 19 0 0,0 0 105 0 0,0 0 410 0 0,0 0 184 0 0,0 0 40 0 0,-1 1-63 0 0,-35 24 1794 0 0,21-20-1666 0 0,2 0-630 0 0,-25 24 1122 0 0,28-20-1459 0 0,0-1-1 0 0,0-1 0 0 0,0 0 1 0 0,-12 6-1 0 0,-33 16-115 0 0,-3 3 0 0 0,-22 10 0 0 0,56-28 1 0 0,17-10-12 0 0,0 0 0 0 0,0 0 0 0 0,-1 0 1 0 0,1-1-1 0 0,-13 3 0 0 0,37-26-1309 0 0,-7 12 712 0 0,0 1 1 0 0,0 1-1 0 0,0 0 0 0 0,1 0 0 0 0,13-5 0 0 0,-15 7-155 0 0,19-8-5035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3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10135 0 0,'0'0'231'0'0,"0"0"29"0"0,0 0 19 0 0,3 1-41 0 0,7 2-112 0 0,16 5 2750 0 0,-23-7-1906 0 0,-3-1 44 0 0,0 0-129 0 0,0 0-506 0 0,0 0 37 0 0,0 0 80 0 0,0 0 14 0 0,0 0-67 0 0,0 0-222 0 0,-1 3 166 0 0,0 6 101 0 0,1-6 21 0 0,-1-1-66 0 0,-1 10-294 0 0,2 1-133 0 0,3 2-16 0 0,0 9 0 0 0,3-7 0 0 0,-4-11 0 0 0,12 22 0 0 0,-4-16 0 0 0,-8-10 0 0 0,1 0 0 0 0,0 0 0 0 0,0 0 0 0 0,1 0 0 0 0,-1-1 0 0 0,0 1 0 0 0,0-1 0 0 0,1 0 0 0 0,-1 0 0 0 0,1 0 0 0 0,-1 0 0 0 0,1-1 0 0 0,0 0 0 0 0,-1 1 0 0 0,6-2 0 0 0,4 0 0 0 0,1-1 0 0 0,23-6 0 0 0,-13 2 0 0 0,10-3 1023 0 0,59-25 0 0 0,-78 28-1021 0 0,-8 3 4 0 0,-5 3-3 0 0,0-1 0 0 0,0 1-1 0 0,0-1 1 0 0,0 0 0 0 0,0 0-1 0 0,0 0 1 0 0,0 0-1 0 0,0 0 1 0 0,-1 0 0 0 0,1-1-1 0 0,-1 1 1 0 0,1 0 0 0 0,-1-1-1 0 0,1 1 1 0 0,-1-1-1 0 0,0 0 1 0 0,1 1 0 0 0,-1-1-1 0 0,0 0 1 0 0,0 0 0 0 0,0 0-1 0 0,-1 0 1 0 0,1 0 0 0 0,0-3-1 0 0,0 3 369 0 0,-5-10 626 0 0,3 7-800 0 0,-2-3 99 0 0,-14-7-181 0 0,10 10-160 0 0,0 0 1 0 0,0 1-1 0 0,0 0 1 0 0,-1 1-1 0 0,0-1 0 0 0,1 1 1 0 0,-1 0-1 0 0,0 1 0 0 0,0 0 1 0 0,-1 1-1 0 0,1-1 0 0 0,0 1 1 0 0,0 1-1 0 0,-1 0 0 0 0,1 0 1 0 0,0 0-1 0 0,-1 1 0 0 0,1 1 1 0 0,0-1-1 0 0,0 1 1 0 0,0 1-1 0 0,0-1 0 0 0,0 1 1 0 0,1 1-1 0 0,-1-1 0 0 0,1 1 1 0 0,0 1-1 0 0,0-1 0 0 0,0 1 1 0 0,-7 8-1 0 0,11-11-361 0 0,1 0 0 0 0,-1 0 0 0 0,0 0 0 0 0,1 0 0 0 0,-6 2 0 0 0,6-3-614 0 0,2-1-72 0 0,0 0-285 0 0,0 0-126 0 0,0 0-29 0 0,0 0-4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11975 0 0,'0'0'267'0'0,"0"0"42"0"0,0 0 17 0 0,0 0-28 0 0,0 0-58 0 0,0 0 491 0 0,0 0 238 0 0,0 0 45 0 0,0 0-61 0 0,-1 1-288 0 0,-203 278 5091 0 0,193-263-5752 0 0,0 2-1 0 0,2-1 1 0 0,0 1-1 0 0,-10 27 1 0 0,17-39-5 0 0,0 0 1 0 0,1 0 0 0 0,0 0 0 0 0,0 0 0 0 0,0 0 0 0 0,1 1 0 0 0,0-1 0 0 0,0 0 0 0 0,0 0 0 0 0,1 0 0 0 0,0 0 0 0 0,0 1 0 0 0,1-1-1 0 0,0-1 1 0 0,0 1 0 0 0,0 0 0 0 0,0 0 0 0 0,6 7 0 0 0,2 0 0 0 0,-4-9-175 0 0,0-1 0 0 0,0 1 0 0 0,0-1-1 0 0,11 4 1 0 0,-15-7 20 0 0,0 1 0 0 0,0-1 0 0 0,0 0-1 0 0,0 0 1 0 0,0 0 0 0 0,0 0 0 0 0,1 0 0 0 0,-1-1-1 0 0,0 1 1 0 0,-1 0 0 0 0,3-1 0 0 0,3-1-780 0 0,-2 1 138 0 0,0 0 0 0 0,1-1 1 0 0,-1 0-1 0 0,7-3 0 0 0,6-4-1250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4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11975 0 0,'0'0'267'0'0,"-2"1"42"0"0,-5 1 34 0 0,-3 1 212 0 0,0 0 1 0 0,0-1-1 0 0,-16 2 0 0 0,12-5 2814 0 0,10 1-888 0 0,11 0-2140 0 0,45 3-197 0 0,61 7 1760 0 0,-107-9-1808 0 0,-3 0-91 0 0,-1-1-1 0 0,1 1 0 0 0,-1-1 1 0 0,1 1-1 0 0,-1 0 0 0 0,1 0 0 0 0,-1 0 1 0 0,0 0-1 0 0,0 0 0 0 0,1 1 1 0 0,-1-1-1 0 0,0 1 0 0 0,0-1 1 0 0,0 1-1 0 0,2 2 0 0 0,2 4-4 0 0,1 6 0 0 0,-8-9 0 0 0,0-3 0 0 0,0 1 0 0 0,0 0 0 0 0,0 0 0 0 0,0 0 0 0 0,0 0 0 0 0,0 0 0 0 0,0 0 0 0 0,-1 0 0 0 0,0-1 0 0 0,1 1 0 0 0,-4 3 0 0 0,-25 24 0 0 0,18-19 0 0 0,-9 6 0 0 0,0-2 0 0 0,-1 0 0 0 0,-35 19 0 0 0,50-30 0 0 0,-89 54 0 0 0,88-52 0 0 0,3 3 0 0 0,7 5 0 0 0,-1-13-20 0 0,0 0 0 0 0,0 1 0 0 0,0-1 0 0 0,0 0 0 0 0,0 0 0 0 0,0 1-1 0 0,0-1 1 0 0,0 0 0 0 0,0 0 0 0 0,1 0 0 0 0,-1 0 0 0 0,0-1 0 0 0,1 1 0 0 0,-1 0 0 0 0,0 0-1 0 0,1-1 1 0 0,-1 1 0 0 0,1-1 0 0 0,-1 0 0 0 0,1 1 0 0 0,-1-1 0 0 0,4 0 0 0 0,3 1-562 0 0,1-1 1 0 0,0 0-1 0 0,8-1 1 0 0,-11 0 117 0 0,-3 0 207 0 0,0 1 0 0 0,-1-1 0 0 0,1 0 0 0 0,0 0 0 0 0,0 0-1 0 0,-1 0 1 0 0,1-1 0 0 0,0 1 0 0 0,2-3 0 0 0,0 1-169 0 0,14-7-1109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43 163 10135 0 0,'2'-2'231'0'0,"1"0"-132"0"0,1-4 62 0 0,0-16 356 0 0,16-82 5611 0 0,-20 102-5986 0 0,1 0 0 0 0,-1 0 1 0 0,0 0-1 0 0,0 0 0 0 0,0 0 0 0 0,0 0 0 0 0,0 0 0 0 0,-1-3 0 0 0,0 2 115 0 0,1 1 255 0 0,0 2 0 0 0,0 0 0 0 0,0 0 0 0 0,0 0-68 0 0,0 0-217 0 0,0 0 161 0 0,0 0 100 0 0,0 0 21 0 0,-2 0-66 0 0,0 0-438 0 0,0 1 0 0 0,1-1-1 0 0,-1 0 1 0 0,0 1 0 0 0,0 0 0 0 0,1-1 0 0 0,-1 1 0 0 0,0 0 0 0 0,1 0 0 0 0,-1 0 0 0 0,1 0-1 0 0,-1 0 1 0 0,1 0 0 0 0,0 1 0 0 0,0-1 0 0 0,-1 0 0 0 0,1 1 0 0 0,0-1 0 0 0,0 1 0 0 0,0-1-1 0 0,0 1 1 0 0,0 0 0 0 0,1-1 0 0 0,-1 1 0 0 0,0 0 0 0 0,1-1 0 0 0,-1 1 0 0 0,1 0 0 0 0,0 0-1 0 0,-1 3 1 0 0,0 0 9 0 0,-20 139-14 0 0,15-90 0 0 0,2-26 0 0 0,2 0 0 0 0,0 0 0 0 0,2 1 0 0 0,5 41 0 0 0,-5-66 0 0 0,0-3 0 0 0,0 1 0 0 0,0-1 0 0 0,1 1 0 0 0,-1 0 0 0 0,0-1 0 0 0,1 1 0 0 0,-1-1 0 0 0,1 0 0 0 0,-1 1 0 0 0,1-1 0 0 0,0 1 0 0 0,1 1 0 0 0,2 6-64 0 0,-2-7-273 0 0,-2-2-138 0 0,0 0-33 0 0,0 0 66 0 0,12-8-1010 0 0,2-15-2440 0 0,-7 8-2250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4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15 10135 0 0,'0'0'464'0'0,"0"0"-9"0"0,1-1-295 0 0,6-4-3 0 0,-6 3 569 0 0,-1 2 244 0 0,0 0 44 0 0,0 0 8 0 0,0 0 2 0 0,0 0 0 0 0,0 0 0 0 0,0 0-69 0 0,0 0-290 0 0,-11-4 395 0 0,8 3-922 0 0,0 1 0 0 0,-1-1 0 0 0,1 1 0 0 0,0 0 0 0 0,-1 0 0 0 0,1 0-1 0 0,-1 0 1 0 0,1 1 0 0 0,0-1 0 0 0,-1 1 0 0 0,1 0 0 0 0,0 0 0 0 0,0 0 0 0 0,0 1 0 0 0,-1-1 0 0 0,1 1-1 0 0,-5 3 1 0 0,3-1-117 0 0,-1 0-1 0 0,1 0 0 0 0,0 1 0 0 0,0 0 0 0 0,1 0 1 0 0,0 0-1 0 0,-1 0 0 0 0,-3 8 0 0 0,7-11-20 0 0,-1 1 0 0 0,1-1 0 0 0,0 0 0 0 0,-1 0 0 0 0,1 1 0 0 0,0-1 0 0 0,1 1 0 0 0,-1-1 0 0 0,0 1 0 0 0,0 3 0 0 0,0 1 0 0 0,-1 5 0 0 0,1 8 0 0 0,3-15 0 0 0,1-1 0 0 0,2 11 0 0 0,6 6 0 0 0,-7-16 0 0 0,1-1 0 0 0,16 24 0 0 0,-7-11 0 0 0,-9-14 0 0 0,0 0 0 0 0,23 15 0 0 0,-18-10 0 0 0,-7-4 0 0 0,1 0 0 0 0,0 0 0 0 0,0-1 0 0 0,7 5 0 0 0,-1-1 0 0 0,-6-4 0 0 0,0 0 0 0 0,0 0 0 0 0,0 0 0 0 0,-1 1 0 0 0,1 0 0 0 0,-1 0 0 0 0,0 0 0 0 0,5 6 0 0 0,-5-7 0 0 0,5 19 0 0 0,-4-9 0 0 0,-3 0 0 0 0,-2-10 0 0 0,-1 2 0 0 0,-15 9 0 0 0,11-10 0 0 0,-1 0 0 0 0,0-1 0 0 0,0 0 0 0 0,0 0 0 0 0,0-1 0 0 0,0 0 0 0 0,-1 0 0 0 0,1-1 0 0 0,-10 1 0 0 0,-21 5 0 0 0,28-5 204 0 0,1-1 0 0 0,-1 0 0 0 0,0-1 0 0 0,0 0 0 0 0,0 0 0 0 0,1-1 0 0 0,-1-1 0 0 0,-15-3 0 0 0,16 3-8 0 0,6 1-187 0 0,1 1-8 0 0,1 0-1 0 0,-1-1 0 0 0,1 1 0 0 0,-1-1 1 0 0,1 1-1 0 0,-1-1 0 0 0,1 1 1 0 0,0-1-1 0 0,-1 0 0 0 0,1 0 0 0 0,0 0 1 0 0,0 0-1 0 0,0 0 0 0 0,-1 0 1 0 0,1 0-1 0 0,0 0 0 0 0,0 0 0 0 0,1 0 1 0 0,-1-1-1 0 0,0 1 0 0 0,0 0 1 0 0,1-1-1 0 0,-2-1 0 0 0,1 1 0 0 0,0 0 0 0 0,0 0 0 0 0,0 0 0 0 0,0 0 0 0 0,0-1 0 0 0,0 1 0 0 0,0 0 0 0 0,1 0 0 0 0,-1-1 0 0 0,1 1 0 0 0,0-1 0 0 0,0 1 0 0 0,0 0 0 0 0,0-1 0 0 0,0 1 0 0 0,0 0 0 0 0,0-1 0 0 0,2-2 0 0 0,-1-2 0 0 0,0 3 0 0 0,0 0 0 0 0,0 0 0 0 0,1 0 0 0 0,-1 0 0 0 0,1 1 0 0 0,0-1 0 0 0,0 0 0 0 0,0 1 0 0 0,0 0 0 0 0,1-1 0 0 0,-1 1 0 0 0,4-3 0 0 0,6-5 0 0 0,23-17 0 0 0,-10 8 0 0 0,87-62 0 0 0,-12 9 0 0 0,-94 69 0 0 0,-1 0 0 0 0,0-1 0 0 0,6-8 0 0 0,-10 12 0 0 0,-1 1 0 0 0,1-1 0 0 0,-1 1 0 0 0,0-1 0 0 0,1 0 0 0 0,-1 1 0 0 0,0-1 0 0 0,0 1 0 0 0,1-1 0 0 0,-1 0 0 0 0,0 1 0 0 0,0-1 0 0 0,0 0 0 0 0,0 1 0 0 0,1-1 0 0 0,-1 0 0 0 0,0 0 0 0 0,-1 0-42 0 0,0 0 0 0 0,1 0 0 0 0,-1 0-1 0 0,0-1 1 0 0,0 1 0 0 0,1 0 0 0 0,-1 0 0 0 0,0 1 0 0 0,0-1-1 0 0,0 0 1 0 0,0 0 0 0 0,0 0 0 0 0,0 0 0 0 0,-1 1 0 0 0,1-1-1 0 0,0 1 1 0 0,0-1 0 0 0,0 1 0 0 0,-1-1 0 0 0,1 1-1 0 0,0 0 1 0 0,-3-1 0 0 0,-32-3-1676 0 0,11 3 204 0 0,-3-1-20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4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52 231 17503 0 0,'0'0'399'0'0,"0"-1"57"0"0,-4-6-11 0 0,2 5 159 0 0,1-1-544 0 0,0 0 0 0 0,0 0 0 0 0,0 1-1 0 0,0-1 1 0 0,0 0 0 0 0,1 0 0 0 0,-1-5-1 0 0,1 2 213 0 0,1 1-1 0 0,-1 0 0 0 0,1 0 1 0 0,0 0-1 0 0,0 0 0 0 0,4-10 1 0 0,3-3 854 0 0,0 1 1 0 0,15-22 0 0 0,-9 15-725 0 0,-1 6 671 0 0,9-10-114 0 0,-22 28-959 0 0,0 0 1 0 0,1-1-1 0 0,-1 1 1 0 0,0 0-1 0 0,0 0 0 0 0,0 0 1 0 0,0 0-1 0 0,0 0 0 0 0,0 0 1 0 0,0-1-1 0 0,0 1 1 0 0,0 0-1 0 0,0 0 0 0 0,0 0 1 0 0,0 0-1 0 0,1 0 1 0 0,-1 0-1 0 0,0 0 0 0 0,0 0 1 0 0,0 0-1 0 0,0 0 0 0 0,0 0 1 0 0,0-1-1 0 0,0 1 1 0 0,1 0-1 0 0,-1 0 0 0 0,0 0 1 0 0,0 0-1 0 0,0 0 0 0 0,0 0 1 0 0,0 0-1 0 0,1 0 1 0 0,-1 0-1 0 0,0 0 0 0 0,0 0 1 0 0,0 0-1 0 0,0 0 0 0 0,0 0 1 0 0,0 0-1 0 0,1 1 1 0 0,1 5 3 0 0,-2 10-8 0 0,0-15 4 0 0,-7 59 0 0 0,-2 1 0 0 0,-28 96 0 0 0,30-127-692 0 0,-24 55 0 0 0,7-20 87 0 0,7-16 530 0 0,8-20-682 0 0,8-20 207 0 0,4-16-119 0 0,4-19-2590 0 0,-6 22 1204 0 0,-1 2-4767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4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15663 0 0,'0'0'356'0'0,"0"0"50"0"0,0 0 20 0 0,0 0-42 0 0,0 0-180 0 0,0 0 176 0 0,0 0 107 0 0,0 0 22 0 0,0 0 71 0 0,0 0 286 0 0,0 0 124 0 0,0 0 30 0 0,0 0-65 0 0,0 0-290 0 0,2-2-121 0 0,-1-1-347 0 0,0 0-104 0 0,1 1 1 0 0,0-1-1 0 0,-1 1 1 0 0,1 0-1 0 0,0 0 1 0 0,0 0-1 0 0,0 0 1 0 0,1 1 0 0 0,3-4-1 0 0,5-3 20 0 0,0 1 0 0 0,0 0 0 0 0,0 1 0 0 0,1 0 0 0 0,0 1 0 0 0,0 0 0 0 0,20-5 0 0 0,92-14 995 0 0,-104 21-1072 0 0,198-29-36 0 0,-181 24 0 0 0,39-5 0 0 0,-69 13 0 0 0,-14 8 0 0 0,-43 25-4203 0 0,37-26 2670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4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90 13823 0 0,'0'0'315'0'0,"2"-1"45"0"0,1-1-273 0 0,-1 0 0 0 0,0 0-1 0 0,1 0 1 0 0,-1 0 0 0 0,0 0 0 0 0,0-1 0 0 0,0 1 0 0 0,-1-1-1 0 0,1 1 1 0 0,0-1 0 0 0,1-5 0 0 0,6-8 567 0 0,-1-9 2845 0 0,-6 15-1945 0 0,-1 8-530 0 0,-1 2-69 0 0,0 0-290 0 0,-1-3 747 0 0,0 7-471 0 0,-3 15-63 0 0,-4 20-401 0 0,-6 14-538 0 0,10-34-814 0 0,-13 36 0 0 0,13-47 750 0 0,2-4 109 0 0,0-1 0 0 0,1 0 0 0 0,0 1 0 0 0,0-1 0 0 0,0 1 0 0 0,-1 5 0 0 0,1 0-41 0 0,1-7-3399 0 0,0-1-3673 0 0,0-1 691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4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0-237 0 0,0 0 156 0 0,0 0 100 0 0,0 0 21 0 0,0 0 3 0 0,2 0 0 0 0,11 0 955 0 0,-11-1-1451 0 0,0 1 0 0 0,1 0 0 0 0,-1 1 0 0 0,0-1 0 0 0,1 0 0 0 0,-1 1 0 0 0,0-1 0 0 0,0 1 1 0 0,0-1-1 0 0,4 3 0 0 0,7 0-229 0 0,35-6-3788 0 0,-33 2 2467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15663 0 0,'0'0'356'0'0,"0"0"50"0"0,0 0 20 0 0,0 0-42 0 0,2 0-250 0 0,1 0 45 0 0,-1-1 0 0 0,1 1 0 0 0,-1-1 1 0 0,0 0-1 0 0,1 0 0 0 0,-1 0 1 0 0,0 0-1 0 0,1 0 0 0 0,-1 0 1 0 0,0-1-1 0 0,0 1 0 0 0,0-1 1 0 0,0 1-1 0 0,-1-1 0 0 0,1 0 0 0 0,2-3 1 0 0,7-8 887 0 0,12-22 1 0 0,-3 6-205 0 0,-2 6-25 0 0,-2-1 0 0 0,-1-1 1 0 0,23-49-1 0 0,-21 32-379 0 0,21-78 1 0 0,-23 69 271 0 0,7-30 498 0 0,-16 63-1216 0 0,-4 13 2 0 0,0 0 0 0 0,-1 1 0 0 0,1-1 0 0 0,0-8 0 0 0,-1 11 356 0 0,-1 2 117 0 0,0 0 21 0 0,0 0-66 0 0,0 0-358 0 0,-1 0-164 0 0,0 1 0 0 0,0-1 0 0 0,0 0-1 0 0,0 1 1 0 0,0-1 0 0 0,0 1 0 0 0,0-1 0 0 0,0 1 0 0 0,0 0-1 0 0,0-1 1 0 0,0 1 0 0 0,1 0 0 0 0,-1 0 0 0 0,0 0 0 0 0,1-1-1 0 0,-1 1 1 0 0,0 0 0 0 0,0 1 0 0 0,-9 18-313 0 0,3-2 388 0 0,1 1-1 0 0,1-1 1 0 0,-4 27 0 0 0,5-24 4 0 0,-1 1 1 0 0,-9 23-1 0 0,-7 30 0 0 0,17-59 0 0 0,-2 10 0 0 0,-4 27 0 0 0,9-24 0 0 0,0-20 0 0 0,0-4 0 0 0,1-1 0 0 0,0 1 0 0 0,0-1 0 0 0,0 0 0 0 0,0 1 0 0 0,2 6 0 0 0,0 6-512 0 0,1 0 0 0 0,1-1 0 0 0,8 24 0 0 0,-7-29 512 0 0,-2-3 0 0 0,9 9 0 0 0,-5-7 0 0 0,3-3 0 0 0,-7-6 0 0 0,0 0 0 0 0,0 0 0 0 0,0 0 0 0 0,1-1 0 0 0,-1 1 0 0 0,0-1 0 0 0,0 0 0 0 0,1 0 0 0 0,-1 0 0 0 0,0 0 0 0 0,0 0 0 0 0,1-1 0 0 0,-1 1 0 0 0,0-1 0 0 0,0 0 0 0 0,0 0 0 0 0,0 0 0 0 0,5-3 0 0 0,5-3 0 0 0,0 0 0 0 0,21-16 0 0 0,-24 16 0 0 0,-5 2 0 0 0,0 1 0 0 0,0-1 0 0 0,-1 0 0 0 0,1 0 0 0 0,-1-1 0 0 0,5-9 0 0 0,9-10 0 0 0,-1 3 58 0 0,47-61 868 0 0,-55 69-758 0 0,0 0 1 0 0,-2 0 0 0 0,0-1-1 0 0,8-23 1 0 0,-4 1 68 0 0,-10 35 134 0 0,-1 2 117 0 0,0 0 21 0 0,0 0-66 0 0,-1 0-434 0 0,-1 1 1 0 0,1-1 0 0 0,0 0-1 0 0,0 1 1 0 0,0-1-1 0 0,0 1 1 0 0,0-1 0 0 0,0 1-1 0 0,0 0 1 0 0,0-1-1 0 0,0 1 1 0 0,1 0 0 0 0,-1 0-1 0 0,-1 1 1 0 0,-13 15-491 0 0,11-10 107 0 0,-2-2 62 0 0,4-3 241 0 0,0 0-1 0 0,1 0 0 0 0,-1 0 1 0 0,1 0-1 0 0,-1 0 0 0 0,1 1 1 0 0,0-1-1 0 0,0 0 0 0 0,0 1 1 0 0,-1 3-1 0 0,-2 0 58 0 0,3-3 14 0 0,0 0 0 0 0,0 0 0 0 0,0-1-1 0 0,0 1 1 0 0,0 0 0 0 0,1 0 0 0 0,-1 0 0 0 0,1 0-1 0 0,0 3 1 0 0,0 7 0 0 0,5 0 0 0 0,-4-10 0 0 0,1 3 0 0 0,14 5 0 0 0,-9-7 0 0 0,0 0 0 0 0,1-1 0 0 0,-1 0 0 0 0,1 0 0 0 0,0-1 0 0 0,0 0 0 0 0,12 2 0 0 0,-11-3 0 0 0,-6-1 0 0 0,-1 1 0 0 0,1-1 0 0 0,0 1 0 0 0,0 0 0 0 0,-1 0 0 0 0,1 0 0 0 0,0 0 0 0 0,-1 0 0 0 0,1 0 0 0 0,-1 1 0 0 0,0-1 0 0 0,5 4 0 0 0,1 1 0 0 0,1 1 0 0 0,-2 3 0 0 0,-6-6-3 0 0,0 0-1 0 0,1 0 1 0 0,-2 0 0 0 0,1 0-1 0 0,0 0 1 0 0,-1 0 0 0 0,0 1-1 0 0,0-1 1 0 0,0 0 0 0 0,0 0-1 0 0,-1 0 1 0 0,0 0 0 0 0,1 0-1 0 0,-2 0 1 0 0,1 0 0 0 0,0 0-1 0 0,-1 0 1 0 0,0 0 0 0 0,0 0-1 0 0,0-1 1 0 0,0 1 0 0 0,0-1-1 0 0,-4 5 1 0 0,2-3-298 0 0,0 0 0 0 0,-1-1 0 0 0,1 1 0 0 0,-1-1 0 0 0,0 0 0 0 0,0 0 0 0 0,0-1 0 0 0,0 1 0 0 0,-1-1 0 0 0,1 0 0 0 0,-1-1 0 0 0,0 1 0 0 0,0-1 0 0 0,0 0 0 0 0,-7 1 0 0 0,0-3-723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11975 0 0,'0'0'267'0'0,"0"0"42"0"0,0 0 17 0 0,0 0-28 0 0,2-1-196 0 0,5-4 474 0 0,0-1-1 0 0,0 0 1 0 0,0 0 0 0 0,-1-1 0 0 0,0 0 0 0 0,0 0 0 0 0,-1 0 0 0 0,0-1 0 0 0,5-10 0 0 0,-2 5 541 0 0,1 1 0 0 0,14-18 0 0 0,-10 16-714 0 0,0 0-1 0 0,-2-1 1 0 0,0 0-1 0 0,0-1 1 0 0,-2 0-1 0 0,0 0 1 0 0,0-1-1 0 0,5-18 1 0 0,-13 27 515 0 0,-4 7-438 0 0,-3 7-273 0 0,-1 1-207 0 0,3-2 0 0 0,0-1 0 0 0,0 1 0 0 0,0 0 0 0 0,1 0 0 0 0,-1 0 0 0 0,1 1 0 0 0,1-1 0 0 0,-1 1 0 0 0,-2 6 0 0 0,2 3 0 0 0,0 0 0 0 0,0 0 0 0 0,2-1 0 0 0,0 2 0 0 0,0-1 0 0 0,2 0 0 0 0,-1 0 0 0 0,6 23 0 0 0,-5-33-11 0 0,1 1 1 0 0,0-1-1 0 0,1 1 0 0 0,-1-1 1 0 0,7 8-1 0 0,-8-11-60 0 0,0-1 0 0 0,0 0 0 0 0,1 0 0 0 0,-1 1 0 0 0,1-1 0 0 0,-1 0 0 0 0,1-1-1 0 0,0 1 1 0 0,-1 0 0 0 0,1 0 0 0 0,0-1 0 0 0,-1 1 0 0 0,1-1 0 0 0,0 1 0 0 0,2-1 0 0 0,0 1-112 0 0,4 1 150 0 0,0-1 0 0 0,0 0-1 0 0,0-1 1 0 0,1 0 0 0 0,-1 0 0 0 0,0 0-1 0 0,0-1 1 0 0,0-1 0 0 0,0 1 0 0 0,0-1 0 0 0,0-1-1 0 0,8-2 1 0 0,-2-2 4 0 0,1 0-1 0 0,-1 0 1 0 0,-1-1 0 0 0,1-1-1 0 0,15-13 1 0 0,-23 16 181 0 0,1-2 0 0 0,-1 1 0 0 0,0 0 0 0 0,-1-1 0 0 0,0 0 0 0 0,0-1 0 0 0,-1 1 0 0 0,0-1 0 0 0,0 1 0 0 0,-1-1 0 0 0,0 0 0 0 0,2-14 0 0 0,-4 14-148 0 0,0-1 0 0 0,0 1 0 0 0,-1 0 0 0 0,-1-10 0 0 0,0 8-5 0 0,1 1-1 0 0,1-18 1 0 0,-1 28 1 0 0,0-1 0 0 0,0 1 0 0 0,0 0 0 0 0,0 0 0 0 0,0 0 0 0 0,0-1 0 0 0,0 1 0 0 0,0 0 0 0 0,0 0 0 0 0,0-1 0 0 0,0 1 0 0 0,0 0 0 0 0,0 0 0 0 0,0 0 0 0 0,0-1 0 0 0,0 1 0 0 0,0 0 0 0 0,1 0 0 0 0,-1 0 0 0 0,0 0 0 0 0,0-1 0 0 0,0 1 0 0 0,0 0 0 0 0,0 0 0 0 0,0 0 0 0 0,1 0 0 0 0,-1-1 0 0 0,0 1 0 0 0,0 0 0 0 0,0 0 0 0 0,0 0 0 0 0,1 0 0 0 0,-1 0 0 0 0,0 0 0 0 0,0 0 0 0 0,0 0 0 0 0,1 0 0 0 0,-1 0 0 0 0,0-1 0 0 0,0 1 0 0 0,0 0 0 0 0,1 0 0 0 0,-1 0 0 0 0,0 0 0 0 0,0 0 0 0 0,0 1 0 0 0,1-1 0 0 0,-1 0 0 0 0,0 0 0 0 0,0 0 0 0 0,0 0 0 0 0,1 0 0 0 0,-1 0 0 0 0,0 0 0 0 0,0 0 0 0 0,0 0 0 0 0,1 0 0 0 0,-1 1 0 0 0,0-1 0 0 0,0 0 0 0 0,0 0 0 0 0,0 0 0 0 0,1 0 0 0 0,7 10 0 0 0,-7-9 0 0 0,4 5-101 0 0,0 0-1 0 0,0-1 1 0 0,1 1-1 0 0,0-1 1 0 0,0 0-1 0 0,0-1 1 0 0,1 0-1 0 0,0 0 1 0 0,-1 0-1 0 0,1-1 1 0 0,1 1-1 0 0,-1-2 1 0 0,0 1-1 0 0,1-1 1 0 0,-1 0-1 0 0,1-1 1 0 0,14 1-1 0 0,-2-2 61 0 0,-1-1-1 0 0,1-1 0 0 0,21-6 0 0 0,-23 5 44 0 0,1-2-2 0 0,31-11 0 0 0,-23 7 0 0 0,-10 2 0 0 0,0-1 0 0 0,18-10 0 0 0,-17 8 0 0 0,-4 1 311 0 0,-14 9-300 0 0,0 0-1 0 0,0 0 1 0 0,0 0-1 0 0,0 0 1 0 0,1 0 0 0 0,-1 0-1 0 0,0 0 1 0 0,0 0-1 0 0,0 0 1 0 0,0 0-1 0 0,0 0 1 0 0,0 0-1 0 0,0 0 1 0 0,0 0-1 0 0,0 0 1 0 0,0 0-1 0 0,0 0 1 0 0,0 0 0 0 0,0-1-1 0 0,0 1 1 0 0,0 0-1 0 0,0 0 1 0 0,0 0-1 0 0,1 0 1 0 0,-1 0-1 0 0,0 0 1 0 0,0 0-1 0 0,0 0 1 0 0,0 0-1 0 0,0 0 1 0 0,0 0-1 0 0,0 0 1 0 0,0 0 0 0 0,0 0-1 0 0,0-1 1 0 0,0 1-1 0 0,0 0 1 0 0,0 0-1 0 0,0 0 1 0 0,0 0-1 0 0,0 0 1 0 0,0 0-1 0 0,0 0 1 0 0,0 0-1 0 0,0 0 1 0 0,0 0-1 0 0,0 0 1 0 0,0 0 0 0 0,-1 0-1 0 0,1 0 1 0 0,0-1-1 0 0,0 1 1 0 0,0 0-1 0 0,0 0 1 0 0,0 0-1 0 0,0 0 1 0 0,0 0-1 0 0,0 0 1 0 0,0 0-1 0 0,0 0 1 0 0,0 0 0 0 0,0 0-1 0 0,0 0 1 0 0,0 0-1 0 0,-12 1 986 0 0,-2 5-996 0 0,0 0 0 0 0,0 0 0 0 0,1 2 0 0 0,0-1 0 0 0,-24 20 0 0 0,17-10 0 0 0,0 1 0 0 0,-26 32 0 0 0,39-41 0 0 0,0 0 0 0 0,1 1 0 0 0,-8 15 0 0 0,11-21 0 0 0,1 1 0 0 0,0 0 0 0 0,1-1 0 0 0,-1 1 0 0 0,1 0 0 0 0,0 0 0 0 0,0 0 0 0 0,0 0 0 0 0,1 0 0 0 0,0 7 0 0 0,4 0 0 0 0,-2-10-45 0 0,-1 0 0 0 0,1 0-1 0 0,0-1 1 0 0,0 1 0 0 0,1-1-1 0 0,-1 1 1 0 0,0-1 0 0 0,0 0 0 0 0,1 1-1 0 0,-1-1 1 0 0,0 0 0 0 0,1-1 0 0 0,-1 1-1 0 0,1 0 1 0 0,0-1 0 0 0,-1 1-1 0 0,1-1 1 0 0,-1 0 0 0 0,1 0 0 0 0,0 0-1 0 0,4-1 1 0 0,3 0-154 0 0,0-1 0 0 0,-1 0 0 0 0,1 0-1 0 0,13-6 1 0 0,13-6 199 0 0,39-20 0 0 0,-62 27 0 0 0,-1-1 0 0 0,0 0 0 0 0,0 0 0 0 0,-1-1 0 0 0,0-1 0 0 0,13-14 0 0 0,-20 21-10 0 0,-3 2 16 0 0,0 0-1 0 0,0-1 1 0 0,0 1 0 0 0,-1 0 0 0 0,1-1-1 0 0,0 1 1 0 0,0-1 0 0 0,-1 1-1 0 0,1-1 1 0 0,-1 1 0 0 0,1-1-1 0 0,-1-1 1 0 0,1 0 204 0 0,0-1 0 0 0,0 1 0 0 0,-1-1 0 0 0,1 1 0 0 0,-1-1-1 0 0,0 0 1 0 0,0 1 0 0 0,0-1 0 0 0,-1 1 0 0 0,1-1 0 0 0,-1 1 0 0 0,0-1 0 0 0,0 1-1 0 0,-3-7 1 0 0,3 6 10 0 0,0 2 223 0 0,0 2-294 0 0,0 0-148 0 0,1 0-1 0 0,-1 0 1 0 0,1 0-1 0 0,-1 0 1 0 0,0 0-1 0 0,1 0 1 0 0,-1 0-1 0 0,1 1 1 0 0,-1-1-1 0 0,1 0 1 0 0,-1 0-1 0 0,1 0 1 0 0,-1 1-1 0 0,1-1 1 0 0,-1 0-1 0 0,1 1 1 0 0,0-1-1 0 0,-1 0 1 0 0,1 1-1 0 0,-1-1 1 0 0,1 0-1 0 0,0 1 1 0 0,-1-1-1 0 0,1 1 1 0 0,0-1-1 0 0,-1 1 1 0 0,1-1-1 0 0,0 1 1 0 0,0-1-1 0 0,0 1 1 0 0,-1-1-1 0 0,1 1 1 0 0,0 1-2 0 0,-3 4-202 0 0,0 0 0 0 0,0 1 0 0 0,1 0 0 0 0,0-1 0 0 0,0 1 0 0 0,0 0 0 0 0,1 0 0 0 0,0 7 0 0 0,4-2 54 0 0,-3-9 70 0 0,1 0 1 0 0,0 0-1 0 0,0 0 0 0 0,1-1 0 0 0,-1 1 0 0 0,1-1 1 0 0,-1 1-1 0 0,1-1 0 0 0,0 0 0 0 0,0 1 1 0 0,0-1-1 0 0,0 0 0 0 0,0 0 0 0 0,0 0 1 0 0,1-1-1 0 0,-1 1 0 0 0,1-1 0 0 0,-1 1 1 0 0,1-1-1 0 0,-1 0 0 0 0,1 0 0 0 0,0 0 0 0 0,0 0 1 0 0,0 0-1 0 0,5 0 0 0 0,11 0 60 0 0,-14-3 20 0 0,-2 0 1 0 0,2 1 60 0 0,0-2 1 0 0,0 1-1 0 0,0 0 0 0 0,-1-1 0 0 0,1 0 1 0 0,-1 0-1 0 0,1 0 0 0 0,-1-1 0 0 0,0 0 1 0 0,0 1-1 0 0,-1-1 0 0 0,1-1 0 0 0,-1 1 1 0 0,0 0-1 0 0,5-10 0 0 0,-3 4 80 0 0,0-1 1 0 0,0 0-1 0 0,-1 0 0 0 0,-1 0 1 0 0,0-1-1 0 0,2-12 0 0 0,-3 13 170 0 0,1-1 0 0 0,1 1 0 0 0,0 1 0 0 0,7-15 0 0 0,-3 7 11 0 0,-5 15-174 0 0,14 3-130 0 0,-12 4-20 0 0,-2-2-1 0 0,21 12 2 0 0,-17-9-252 0 0,1 1-1 0 0,-1 0 0 0 0,9 9 1 0 0,-4-3-239 0 0,22 17 0 0 0,-12-11 491 0 0,-20-17 0 0 0,0 1 0 0 0,0 0 0 0 0,-1-1 0 0 0,1 1 0 0 0,0 0 0 0 0,-1 0 0 0 0,3 5 0 0 0,-3 5 0 0 0,-1-7 0 0 0,0 17 0 0 0,0-21 0 0 0,1 0 0 0 0,-1 1 0 0 0,0-1 0 0 0,-1 0 0 0 0,1 0 0 0 0,0 0 0 0 0,0 1 0 0 0,0-1 0 0 0,-1 0 0 0 0,1 0 0 0 0,-1 0 0 0 0,1 1 0 0 0,-1 0 0 0 0,-5 12 0 0 0,1 2 18 0 0,2-11-11 0 0,-8 6-172 0 0,10-9-560 0 0,1-2-246 0 0,0 0-997 0 0,1-3-4020 0 0,7-9-1724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277 202 11975 0 0,'1'-3'547'0'0,"9"-20"-237"0"0,-5 10 1090 0 0,7-21 1 0 0,-11 28 0 0 0,0-1-1 0 0,0 1 1 0 0,0-11-1 0 0,1-19 1800 0 0,-2 34-2684 0 0,-1 0-4 0 0,-1-6-94 0 0,2 5-223 0 0,-1 0 0 0 0,0 0 1 0 0,1 0-1 0 0,-1 1 0 0 0,-1-1 1 0 0,1 0-1 0 0,-2-3 0 0 0,2 4-188 0 0,0 1 0 0 0,0 0 0 0 0,0-1 0 0 0,0 1 0 0 0,0 0 0 0 0,0 0 0 0 0,0 0 0 0 0,-1 0 0 0 0,1 0 0 0 0,0 0 0 0 0,-1 0 0 0 0,1 0 0 0 0,0 1 0 0 0,-1-1 0 0 0,1 0 0 0 0,-1 1 0 0 0,1-1 0 0 0,-1 1 0 0 0,1 0 0 0 0,-1-1 0 0 0,0 1 0 0 0,1 0 0 0 0,-1 0 0 0 0,1 0 1 0 0,-1 0-1 0 0,0 0 0 0 0,-1 1 0 0 0,-4-1 40 0 0,3 0 134 0 0,1 1 0 0 0,-1 0 0 0 0,0 0 0 0 0,1 0 0 0 0,-1 0 0 0 0,0 0 1 0 0,1 1-1 0 0,0 0 0 0 0,-6 3 0 0 0,-9 7-140 0 0,1 1 0 0 0,1 0 1 0 0,-21 23-1 0 0,19-18-285 0 0,11-12-41 0 0,0 1 0 0 0,1 1 0 0 0,-10 12 0 0 0,4 0 163 0 0,0 0 1 0 0,1 1-1 0 0,1 0 1 0 0,-10 32-1 0 0,19-49 122 0 0,0 1 0 0 0,0-1 0 0 0,1 0 0 0 0,-1 0 0 0 0,1 1 0 0 0,1 7 0 0 0,-1-10 0 0 0,0 1 0 0 0,1-1 0 0 0,-1 0 0 0 0,1 0 0 0 0,-1 0 0 0 0,1 0 0 0 0,0 0 0 0 0,0 0 0 0 0,0 0 0 0 0,0 0 0 0 0,0 0 0 0 0,0-1 0 0 0,1 1 0 0 0,-1 0 0 0 0,3 1 0 0 0,8 4 0 0 0,-7-5 0 0 0,1-1 0 0 0,0 1 0 0 0,0-2 0 0 0,0 1 0 0 0,0 0 0 0 0,0-1 0 0 0,0 0 0 0 0,-1-1 0 0 0,1 1 0 0 0,0-1 0 0 0,9-2 0 0 0,0-1 0 0 0,-1-1 0 0 0,1 0 0 0 0,18-10 0 0 0,-9 2 0 0 0,39-28 0 0 0,-55 35 131 0 0,-1 0-1 0 0,0-1 1 0 0,-1 1-1 0 0,0-1 0 0 0,0 0 1 0 0,0-1-1 0 0,-1 0 1 0 0,0 0-1 0 0,-1 0 1 0 0,1 0-1 0 0,-2 0 1 0 0,1-1-1 0 0,4-17 1 0 0,-7 5 36 0 0,-1 17-169 0 0,-8 38-267 0 0,5-25 145 0 0,1 0 0 0 0,0 0 0 0 0,0 1 0 0 0,1-1 1 0 0,0 1-1 0 0,0-1 0 0 0,1 1 0 0 0,2 12 0 0 0,2-7-468 0 0,1-4 576 0 0,4-1 16 0 0,3-5 0 0 0,-9-4 0 0 0,14 1 0 0 0,13-13 0 0 0,-18 7 0 0 0,-1-2 0 0 0,0 0 0 0 0,1 0 0 0 0,-2-1 0 0 0,1 0 0 0 0,-1-1 0 0 0,-1 0 0 0 0,11-11 0 0 0,-13 13 51 0 0,0-1 1 0 0,0 2-1 0 0,10-7 0 0 0,-3 2 145 0 0,-4-4 402 0 0,-9 13-523 0 0,0-1 0 0 0,0 1 0 0 0,0 0 0 0 0,0-1 1 0 0,0 1-1 0 0,0 0 0 0 0,0 0 0 0 0,0-1 0 0 0,0 1 0 0 0,1 0 1 0 0,-1 0-1 0 0,2-1 0 0 0,-2 2-75 0 0,-1 0 1 0 0,0 0-1 0 0,1 0 0 0 0,-1 0 0 0 0,0-1 1 0 0,0 1-1 0 0,1 0 0 0 0,-1 0 0 0 0,0 0 1 0 0,1 0-1 0 0,-1 0 0 0 0,0 0 1 0 0,1 0-1 0 0,-1 0 0 0 0,0 0 0 0 0,1 1 1 0 0,-1-1-1 0 0,0 0 0 0 0,0 0 0 0 0,1 0 1 0 0,-1 0-1 0 0,0 0 0 0 0,1 0 1 0 0,-1 1-1 0 0,0-1 0 0 0,0 0 0 0 0,1 0 1 0 0,-1 0-1 0 0,0 1 0 0 0,0-1 0 0 0,0 0 1 0 0,1 0-1 0 0,-1 1 0 0 0,0-1 1 0 0,0 0-1 0 0,0 0 0 0 0,0 1 0 0 0,0-1 1 0 0,1 0-1 0 0,-1 0 0 0 0,0 1 0 0 0,0-1 1 0 0,0 0-1 0 0,0 1 0 0 0,0-1 1 0 0,0 0-1 0 0,0 1 0 0 0,0-1 0 0 0,0 0 1 0 0,0 1-1 0 0,0-1 0 0 0,0 0 0 0 0,0 0 1 0 0,0 1-1 0 0,-1-1 0 0 0,1 0 1 0 0,0 1-1 0 0,0-1 0 0 0,0 1 0 0 0,0 7 0 0 0,-1 0 0 0 0,1 0 0 0 0,-1 0 0 0 0,-1-1 0 0 0,-2 10 0 0 0,2-10 6 0 0,1-3 4 0 0,0 37-90 0 0,1-31-257 0 0,1-7-138 0 0,-1-3-33 0 0,0 0 65 0 0,2-1 294 0 0,5 0 144 0 0,1-1 0 0 0,-1 0 0 0 0,1 0 0 0 0,-1-1 0 0 0,0 0 0 0 0,0 0 0 0 0,0-1 0 0 0,-1 0 0 0 0,7-5 0 0 0,58-49 666 0 0,-49 39 96 0 0,19-21-411 0 0,-26 25-259 0 0,0 1 1 0 0,27-19-1 0 0,-28 25-87 0 0,-14 8 0 0 0,1 0 0 0 0,0 0 0 0 0,-1-1 0 0 0,1 1 0 0 0,0 0 0 0 0,-1 0 0 0 0,1 0 0 0 0,0 0 0 0 0,-1 0 0 0 0,1 0 0 0 0,0 0 0 0 0,-1 0 0 0 0,1 0 0 0 0,0 0 0 0 0,-1 0 0 0 0,2 1 0 0 0,0 0 0 0 0,-1 1 0 0 0,1-1 0 0 0,-1 0 0 0 0,1 1 0 0 0,-1-1 0 0 0,0 1 0 0 0,0 0 0 0 0,1-1 0 0 0,-1 1 0 0 0,0 0 0 0 0,-1 0 0 0 0,1 0 0 0 0,0 0 0 0 0,0 0 0 0 0,-1 0 0 0 0,1 0 0 0 0,-1 2 0 0 0,2 3 0 0 0,-1 0 0 0 0,-1 0 0 0 0,1 13 0 0 0,-5 25-3850 0 0,0 20-4053 0 0,4-65 5856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258 291 6447 0 0,'0'-1'43'0'0,"1"0"0"0"0,-1-1 0 0 0,1 1 0 0 0,0 0 0 0 0,-1-1-1 0 0,1 1 1 0 0,0 0 0 0 0,0 0 0 0 0,0-1 0 0 0,0 1 0 0 0,0 0-1 0 0,0 0 1 0 0,0 0 0 0 0,0 0 0 0 0,2-1 0 0 0,-1 0-43 0 0,0 0 1 0 0,0 0-1 0 0,0 1 1 0 0,-1-1-1 0 0,1-1 1 0 0,-1 1-1 0 0,1 0 1 0 0,-1 0-1 0 0,0 0 1 0 0,2-4-1 0 0,8-15 864 0 0,-4 11-168 0 0,-1 0 0 0 0,0 0-1 0 0,-1-1 1 0 0,0 0 0 0 0,5-18-1 0 0,3-5 304 0 0,-6 13 367 0 0,0-1-1 0 0,6-42 0 0 0,-13 62-853 0 0,0 2 0 0 0,0 0 0 0 0,0 0-68 0 0,0 0-217 0 0,0 0 161 0 0,0 0 100 0 0,-1 1-408 0 0,-1 0-1 0 0,1 0 1 0 0,-1 0 0 0 0,1 0 0 0 0,0 0-1 0 0,0 0 1 0 0,-1 1 0 0 0,1-1 0 0 0,0 0 0 0 0,0 1-1 0 0,0-1 1 0 0,-1 3 0 0 0,0 0-16 0 0,-36 40-48 0 0,21-18-16 0 0,2 1 0 0 0,2 0 0 0 0,-16 44 0 0 0,21-49 0 0 0,2 0 0 0 0,1-1 0 0 0,1 2 0 0 0,0-1 0 0 0,0 35 0 0 0,8-14 0 0 0,-4-38 0 0 0,2 17 0 0 0,1-9 0 0 0,0-3-64 0 0,-2-8-273 0 0,-1-2-138 0 0,0 0-33 0 0,0 0-4 0 0,0 0 0 0 0,0 0 0 0 0,0 0 0 0 0,0-1 70 0 0,1-1 418 0 0,0 1 0 0 0,0-1 1 0 0,0 1-1 0 0,-1-1 0 0 0,1 1 1 0 0,-1-1-1 0 0,1 0 0 0 0,-1 1 1 0 0,0-1-1 0 0,1 0 0 0 0,-1 1 1 0 0,0-1-1 0 0,0 0 0 0 0,0 1 1 0 0,0-1-1 0 0,-1 0 0 0 0,0-2 1 0 0,0-2-159 0 0,1-2-11 0 0,-1 0 1 0 0,0 0 0 0 0,-1 0-1 0 0,0 0 1 0 0,0 0 0 0 0,-1 1 0 0 0,0-1-1 0 0,0 1 1 0 0,0 0 0 0 0,-1 0 0 0 0,-1 0-1 0 0,1 0 1 0 0,-1 0 0 0 0,0 1-1 0 0,0 0 1 0 0,-1 0 0 0 0,0 1 0 0 0,-9-8-1 0 0,10 10 193 0 0,0 0 0 0 0,-1-1 0 0 0,1 2 0 0 0,-1-1 0 0 0,0 1 0 0 0,0 0 0 0 0,0 0 0 0 0,0 0 0 0 0,0 1 0 0 0,0 0 0 0 0,0 0 0 0 0,-1 1 0 0 0,-12 0 0 0 0,18 0 55 0 0,-1 1 0 0 0,0-1 0 0 0,0 1 0 0 0,0 0 0 0 0,0 0-1 0 0,0-1 1 0 0,1 1 0 0 0,-1 0 0 0 0,0 1 0 0 0,1-1 0 0 0,-1 0 0 0 0,0 0 0 0 0,1 1-1 0 0,-3 2 1 0 0,-11 9 506 0 0,11-11-358 0 0,2-1-163 0 0,1 0-1 0 0,-1 1 1 0 0,0-1 0 0 0,1 0 0 0 0,-1 1-1 0 0,1-1 1 0 0,0 1 0 0 0,-1 0 0 0 0,1-1 0 0 0,0 1-1 0 0,-2 3 1 0 0,2-3 331 0 0,1-2 117 0 0,0 0 21 0 0,0 0 3 0 0,0 0 0 0 0,2 1 0 0 0,8 2-410 0 0,-1 0 0 0 0,1-1 0 0 0,0 0-1 0 0,-1-1 1 0 0,1 0 0 0 0,0 0 0 0 0,0-1 0 0 0,0 0 0 0 0,0-1-1 0 0,15-2 1 0 0,60-11-45 0 0,4 0-676 0 0,-71 9-1201 0 0,21-6 0 0 0,-22 5 286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222 504 19351 0 0,'0'0'886'0'0,"0"0"-21"0"0,-2 0-554 0 0,-19 0 608 0 0,18-1-605 0 0,1 2-1 0 0,-1-1 1 0 0,1 0-1 0 0,0 0 1 0 0,-1 1-1 0 0,1-1 1 0 0,0 1-1 0 0,0 0 1 0 0,-1-1-1 0 0,1 1 1 0 0,0 0-1 0 0,0 1 1 0 0,-2 0-1 0 0,0 2 269 0 0,-1 0 0 0 0,1 0 0 0 0,0 0 0 0 0,-4 6 0 0 0,5-6-567 0 0,-33 35 2 0 0,16-13-17 0 0,10-13 0 0 0,0-1 0 0 0,2 1 0 0 0,-1 0 0 0 0,-12 29 0 0 0,13-25 9 0 0,6-13-16 0 0,0 1-1 0 0,0 0 1 0 0,0-1 0 0 0,1 1-1 0 0,-1 0 1 0 0,1 0 0 0 0,0 0 0 0 0,1 0-1 0 0,-1 10 1 0 0,1-15-27 0 0,0 1 0 0 0,1-1 0 0 0,-1 1 1 0 0,1-1-1 0 0,-1 1 0 0 0,0-1 0 0 0,1 0 0 0 0,-1 1 0 0 0,1-1 0 0 0,-1 0 0 0 0,1 1 0 0 0,-1-1 1 0 0,1 0-1 0 0,-1 1 0 0 0,1-1 0 0 0,-1 0 0 0 0,1 0 0 0 0,-1 0 0 0 0,1 0 0 0 0,0 1 1 0 0,0-1-1 0 0,0 0-33 0 0,3 0 16 0 0,0 1 0 0 0,0-1 1 0 0,1 1-1 0 0,-1-1 0 0 0,0-1 0 0 0,1 1 0 0 0,-1 0 0 0 0,0-1 1 0 0,0 0-1 0 0,1 0 0 0 0,5-3 0 0 0,5-2-191 0 0,24-14 1 0 0,-28 14 218 0 0,15-9 161 0 0,-1-2-1 0 0,0 0 1 0 0,-1-2-1 0 0,-1 0 1 0 0,0-2 0 0 0,-2-1-1 0 0,-1 0 1 0 0,0-2-1 0 0,-2 0 1 0 0,0-1 0 0 0,-2-1-1 0 0,-1 0 1 0 0,-1-1-1 0 0,13-37 1 0 0,-4 4 356 0 0,-2-1 0 0 0,-3-1 0 0 0,14-86 0 0 0,-31 140-494 0 0,-1 0 0 0 0,1 0 0 0 0,-2-10 0 0 0,1 18 0 0 0,0 0 0 0 0,0 0 0 0 0,0 0 0 0 0,0 0 0 0 0,0 0 0 0 0,0-1 0 0 0,0 1 0 0 0,0 0 0 0 0,0 0 0 0 0,0 0 0 0 0,0 0 0 0 0,0 0 0 0 0,0 0 0 0 0,0-1 0 0 0,0 1 0 0 0,0 0 0 0 0,0 0 0 0 0,0 0 0 0 0,0 0 0 0 0,0 0 0 0 0,0 0 0 0 0,0 0 0 0 0,-1-1 0 0 0,1 1 0 0 0,0 0 0 0 0,0 0 0 0 0,0 0 0 0 0,0 0 0 0 0,0 0 0 0 0,0 0 0 0 0,0 0 0 0 0,0 0 0 0 0,-1 0 0 0 0,1 0 0 0 0,0 0 0 0 0,0 0 0 0 0,0-1 0 0 0,0 1 0 0 0,0 0 0 0 0,0 0 0 0 0,-1 0 0 0 0,1 0 0 0 0,0 0 0 0 0,0 0 0 0 0,0 0 0 0 0,0 0 0 0 0,0 1 0 0 0,-1-1 0 0 0,1 0 0 0 0,0 0 0 0 0,0 0 0 0 0,0 0 0 0 0,0 0 0 0 0,0 0 0 0 0,0 0 0 0 0,0 0 0 0 0,-1 0 0 0 0,1 0 0 0 0,0 0 0 0 0,0 0 0 0 0,0 0 0 0 0,0 1 0 0 0,0-1 0 0 0,0 0 0 0 0,-6 5 0 0 0,6-4 0 0 0,-13 17 0 0 0,1 1 0 0 0,-18 39 0 0 0,15-27 0 0 0,-53 97 0 0 0,12-24 0 0 0,-55 140 0 0 0,106-231 0 0 0,1 0 0 0 0,0 0 0 0 0,1 0 0 0 0,0 1 0 0 0,1-1 0 0 0,1 1 0 0 0,0 0 0 0 0,2 25 0 0 0,-1-37-30 0 0,1 0 0 0 0,-1 1-1 0 0,1-1 1 0 0,-1 0 0 0 0,1 0 0 0 0,0 0 0 0 0,0 0 0 0 0,0 0-1 0 0,0-1 1 0 0,0 1 0 0 0,1 0 0 0 0,-1 0 0 0 0,0-1-1 0 0,1 1 1 0 0,-1 0 0 0 0,1-1 0 0 0,0 0 0 0 0,-1 1 0 0 0,1-1-1 0 0,0 0 1 0 0,0 0 0 0 0,0 0 0 0 0,0 0 0 0 0,0 0-1 0 0,0-1 1 0 0,0 1 0 0 0,0 0 0 0 0,0-1 0 0 0,0 0 0 0 0,0 1-1 0 0,1-1 1 0 0,2 0 0 0 0,4 0-112 0 0,1 0-1 0 0,-1-1 1 0 0,0 0 0 0 0,0 0 0 0 0,0-1-1 0 0,12-4 1 0 0,9-4 474 0 0,0-2 0 0 0,53-28 0 0 0,-68 31-207 0 0,-1 0-1 0 0,0-1 1 0 0,-1-1-1 0 0,0 0 1 0 0,-1 0-1 0 0,0-1 1 0 0,12-16-1 0 0,-4 3-124 0 0,-12 17 0 0 0,-1-1 0 0 0,-1 0 0 0 0,1 0 0 0 0,-2 0 0 0 0,1-1 0 0 0,-1 0 0 0 0,5-15 0 0 0,-6 13 0 0 0,-4 5 0 0 0,-4 7 0 0 0,-1 5 0 0 0,1 0 0 0 0,0 0 0 0 0,1 0 0 0 0,0 0 0 0 0,0 1 0 0 0,1-1 0 0 0,-3 9 0 0 0,-3 4 0 0 0,1-5 0 0 0,2 1 0 0 0,-6 20 0 0 0,9-27 0 0 0,0-1 0 0 0,1 1 0 0 0,1 0 0 0 0,-1-1 0 0 0,1 1 0 0 0,0 0 0 0 0,1 10 0 0 0,0-15 0 0 0,-1 1 0 0 0,0 1 0 0 0,1-1 0 0 0,-1 0 0 0 0,1 0 0 0 0,0 1 0 0 0,0-1 0 0 0,0 0 0 0 0,0 0 0 0 0,1 0 0 0 0,-1 0 0 0 0,1-1 0 0 0,0 1 0 0 0,0 0 0 0 0,0 0 0 0 0,0-1 0 0 0,4 4 0 0 0,-2-2-3 0 0,0-1 0 0 0,1 0 0 0 0,0 0 0 0 0,-1 0 0 0 0,1 0 0 0 0,0-1 0 0 0,0 0 0 0 0,1 0 0 0 0,-1 0 0 0 0,0 0 0 0 0,1-1-1 0 0,-1 0 1 0 0,1 0 0 0 0,-1-1 0 0 0,1 0 0 0 0,-1 1 0 0 0,1-2 0 0 0,0 1 0 0 0,-1-1 0 0 0,9-2 0 0 0,-5 1-341 0 0,-1 0 1 0 0,0 0-1 0 0,-1-1 1 0 0,1 0-1 0 0,0-1 0 0 0,-1 0 1 0 0,0 0-1 0 0,0-1 0 0 0,0 1 1 0 0,0-2-1 0 0,-1 1 1 0 0,0-1-1 0 0,0 0 0 0 0,0 0 1 0 0,-1 0-1 0 0,0-1 0 0 0,8-14 1 0 0,1-6-1192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15663 0 0,'0'0'356'0'0,"0"0"50"0"0,0 0 20 0 0,0 0-42 0 0,0 0-112 0 0,0 0 463 0 0,0 0 234 0 0,0 0 45 0 0,0 0-61 0 0,0 0-288 0 0,0 0-121 0 0,0 0-28 0 0,0 0-4 0 0,3 0 0 0 0,3-1-45 0 0,-4 1-265 0 0,1 0-1 0 0,-1 0 0 0 0,1 0 1 0 0,-1 1-1 0 0,1-1 0 0 0,-1 1 0 0 0,0-1 1 0 0,1 1-1 0 0,-1 0 0 0 0,1 0 1 0 0,-1 0-1 0 0,0 0 0 0 0,0 0 0 0 0,0 0 1 0 0,4 4-1 0 0,0-3-201 0 0,-4-1 0 0 0,-1 0 0 0 0,1 0 0 0 0,0 0 0 0 0,-1 0 0 0 0,1 0 0 0 0,0 1 0 0 0,-1-1 0 0 0,0 0 0 0 0,1 1 0 0 0,-1-1 0 0 0,0 1 0 0 0,0 0 0 0 0,0-1 0 0 0,0 1 0 0 0,0 0 0 0 0,1 1 0 0 0,21 40 0 0 0,26 62 0 0 0,-19-39 0 0 0,-23-50 0 0 0,-2-5 0 0 0,0 0 0 0 0,0 0 0 0 0,1-1 0 0 0,0 0 0 0 0,1 0 0 0 0,0 0 0 0 0,10 9 0 0 0,-10-12 0 0 0,6 6 0 0 0,1-1 0 0 0,0 0 0 0 0,0-1 0 0 0,1 0 0 0 0,0-2 0 0 0,27 14 0 0 0,-30-17 0 0 0,-2 0 0 0 0,0 0-64 0 0,-9-5-273 0 0,-1-1-138 0 0,-22 1-1569 0 0,-1-5 648 0 0,20 3 677 0 0,1 0-1 0 0,-1 0 0 0 0,0-1 0 0 0,1 1 0 0 0,-1-1 0 0 0,-2-2 1 0 0,-3-3-6103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18 15663 0 0,'0'0'719'0'0,"0"0"-20"0"0,2-1-306 0 0,12-14 3976 0 0,-12 13-3825 0 0,-2 2-28 0 0,0 0-4 0 0,0 0 0 0 0,0 0 0 0 0,0 0 0 0 0,0 0 0 0 0,0 0 0 0 0,0 0 0 0 0,0 0 0 0 0,0 0-68 0 0,-10 11-272 0 0,-2 12-172 0 0,9-17 0 0 0,0-1 0 0 0,0 1 0 0 0,-7 8 0 0 0,-70 70 0 0 0,49-55 0 0 0,-40 53 0 0 0,-19 26 0 0 0,52-66 0 0 0,-41 62 0 0 0,59-66-64 0 0,19-36-273 0 0,1-2-138 0 0,5 2-261 0 0,-5-1 691 0 0,0-1 0 0 0,1 0 0 0 0,-1 0 0 0 0,0 1 0 0 0,0-1 0 0 0,1 0 0 0 0,-1 0-1 0 0,0 0 1 0 0,1 1 0 0 0,-1-1 0 0 0,0 0 0 0 0,1 0 0 0 0,-1 0 0 0 0,0 0 0 0 0,1 0 0 0 0,-1 0 0 0 0,0 0 0 0 0,1 0-1 0 0,-1 0 1 0 0,1 0 0 0 0,-1 0 0 0 0,0 0 0 0 0,1 0 0 0 0,-1 0 0 0 0,0 0 0 0 0,1 0 0 0 0,27-6-2305 0 0,-8-3-3693 0 0,-6-1-1039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67 198 13823 0 0,'-2'1'630'0'0,"-41"14"236"0"0,23-9 6 0 0,19-6 100 0 0,1 0 42 0 0,0 0 8 0 0,0 0 2 0 0,0 0 0 0 0,0 0 0 0 0,1-2-69 0 0,15-11 200 0 0,17-13 0 0 0,-4 3-204 0 0,-13 12-424 0 0,1 0-1 0 0,0 1 0 0 0,0 1 1 0 0,1 0-1 0 0,35-11 1 0 0,-37 14-510 0 0,2-4-17 0 0,-13 10 0 0 0,-1 1 0 0 0,15 1 0 0 0,-14 2 0 0 0,-3-2 0 0 0,1 0 0 0 0,5 6 0 0 0,2 17 0 0 0,-7-12 0 0 0,0-3 0 0 0,0 0 0 0 0,8 14 0 0 0,-10-19 0 0 0,0-2 0 0 0,0-1 0 0 0,0 0 0 0 0,0 1 0 0 0,1-1 0 0 0,-1 0 0 0 0,1 0 0 0 0,-1 0 0 0 0,1 0 0 0 0,2 3 0 0 0,7 6 0 0 0,0-4 0 0 0,2-5 0 0 0,-9-1 0 0 0,1-2 0 0 0,13-7 0 0 0,-15 6-61 0 0,1 0 0 0 0,0-1 1 0 0,-1 1-1 0 0,1-1 0 0 0,-1 0 0 0 0,0 0 1 0 0,0 0-1 0 0,0-1 0 0 0,0 1 0 0 0,-1-1 1 0 0,1 0-1 0 0,-1 1 0 0 0,0-1 0 0 0,0 0 0 0 0,1-5 1 0 0,3-7-809 0 0,-1-1 0 0 0,4-27 1 0 0,4-12-1895 0 0,-6 32-5768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 15663 0 0,'0'0'356'0'0,"0"0"50"0"0,0 0 20 0 0,0 0-42 0 0,2-2-112 0 0,4-5 463 0 0,-4 5 234 0 0,-2 2 45 0 0,0 0-61 0 0,0 0-288 0 0,0 0-121 0 0,0 0-28 0 0,0 0-4 0 0,0 0 0 0 0,0 0 0 0 0,0 0 0 0 0,0 0 0 0 0,0 3 0 0 0,-2 28-124 0 0,-2 1 0 0 0,-1-1-1 0 0,-12 41 1 0 0,10-40-299 0 0,-19 49-89 0 0,14-47 0 0 0,-4 1 0 0 0,13-30 0 0 0,0 1 0 0 0,1-1 0 0 0,-1 1 0 0 0,1-1 0 0 0,0 1 0 0 0,1 0 0 0 0,-1-1 0 0 0,1 1 0 0 0,0 0 0 0 0,1 0 0 0 0,-1 0 0 0 0,1 0 0 0 0,0 0 0 0 0,1 0 0 0 0,2 11 0 0 0,-1-8-64 0 0,-2-7-273 0 0,0-2-138 0 0,0 0-33 0 0,0 0-140 0 0,3-1-572 0 0,20-11-1927 0 0,-7 1-2752 0 0,-3-2-739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27 168 13823 0 0,'0'0'630'0'0,"0"0"-13"0"0,0 0-252 0 0,0 0 391 0 0,-2 0 216 0 0,-1-2-152 0 0,0 0 0 0 0,0-1 0 0 0,1 1 0 0 0,-1 0 0 0 0,1-1 0 0 0,-4-4 0 0 0,4 5-308 0 0,2 2 0 0 0,0-2 0 0 0,0 0-434 0 0,0 0 0 0 0,0 0 0 0 0,0 0 0 0 0,1 0 0 0 0,-1 0 0 0 0,1 1 0 0 0,-1-1 0 0 0,1 0 0 0 0,0 0 0 0 0,0 1 0 0 0,0-1 0 0 0,-1 0 0 0 0,2 1 0 0 0,-1-1 0 0 0,0 1 0 0 0,0-1 0 0 0,0 1 0 0 0,1 0 0 0 0,-1-1 0 0 0,1 1 0 0 0,1-1 0 0 0,4-4 287 0 0,0 1 0 0 0,0 0 0 0 0,15-7 0 0 0,14-3 318 0 0,2 1-1 0 0,38-8 1 0 0,-72 21-683 0 0,87-19 0 0 0,-78 18 0 0 0,0 0 0 0 0,0 1 0 0 0,0 1 0 0 0,0 0 0 0 0,14 2 0 0 0,-24-1 0 0 0,1-1 0 0 0,-1 1 0 0 0,1 0 0 0 0,-1 1 0 0 0,0-1 0 0 0,1 1 0 0 0,2 1 0 0 0,13 9 0 0 0,-15-7 0 0 0,-2 0 0 0 0,4 1 0 0 0,-1 1 0 0 0,-1-1 0 0 0,1 1 0 0 0,4 10 0 0 0,-7-13 0 0 0,-1 0 0 0 0,0-1 0 0 0,0 1 0 0 0,0 0 0 0 0,0-1 0 0 0,-1 1 0 0 0,1 0 0 0 0,-1 0 0 0 0,0 0 0 0 0,0-1 0 0 0,-2 7 0 0 0,-2 12 0 0 0,1-17 0 0 0,-1 0 0 0 0,1 2 0 0 0,0 0 0 0 0,-1 0 0 0 0,0-1 0 0 0,-1 1 0 0 0,0-1 0 0 0,0-1 0 0 0,-8 9 0 0 0,-3 0 0 0 0,-24 16 0 0 0,6-6 0 0 0,27-19 0 0 0,-2 0 0 0 0,1-1 0 0 0,0 0 0 0 0,-1-1 0 0 0,1 0 0 0 0,-1 0 0 0 0,0-1 0 0 0,-11 2 0 0 0,18-4 0 0 0,-8 0 0 0 0,9-1 0 0 0,1 1 0 0 0,-1 0 0 0 0,1 0 0 0 0,-1-1 0 0 0,1 1 0 0 0,-1 0 0 0 0,1-1 0 0 0,0 1 0 0 0,-1 0 0 0 0,1-1 0 0 0,-1 1 0 0 0,1-1 0 0 0,0 1 0 0 0,0-1 0 0 0,-1 1 0 0 0,1-1 0 0 0,0 0 0 0 0,-1 1 0 0 0,1-1 0 0 0,0 1 0 0 0,0-1 0 0 0,0 0 0 0 0,0 1 0 0 0,0-1 0 0 0,0 1 0 0 0,0-1 0 0 0,0 0 0 0 0,0 1 0 0 0,1-1 0 0 0,-1 1 0 0 0,0-1 0 0 0,0 0 0 0 0,0 1 0 0 0,1-1 0 0 0,0-2 0 0 0,0 1 0 0 0,1-1 0 0 0,-1 1 0 0 0,1-1 0 0 0,-1 1 0 0 0,1 0 0 0 0,0 0 0 0 0,0 0 0 0 0,0 0 0 0 0,0 0 0 0 0,0 0 0 0 0,1 0 0 0 0,-1 1 0 0 0,0-1 0 0 0,1 1 0 0 0,-1 0 0 0 0,4-2 0 0 0,25-14 0 0 0,-19 15 0 0 0,1 4 0 0 0,2 5 0 0 0,-10-3 0 0 0,0 1 0 0 0,0-1 0 0 0,0 1 0 0 0,-1 0 0 0 0,0 0 0 0 0,0 1 0 0 0,0-1 0 0 0,0 1 0 0 0,3 8 0 0 0,4 10 0 0 0,7 26 0 0 0,-15-42 0 0 0,0 2 0 0 0,0 1 0 0 0,-1 0 0 0 0,0 0 0 0 0,-1 0 0 0 0,0 19 0 0 0,-1-22 0 0 0,0 0 0 0 0,-1-1 0 0 0,0 1 0 0 0,0 0 0 0 0,-1-1 0 0 0,0 1 0 0 0,0-1 0 0 0,-8 14 0 0 0,6-14 0 0 0,0-1 0 0 0,-1-1 0 0 0,0 1 0 0 0,0-1 0 0 0,-1 0 0 0 0,1 0 0 0 0,-1 0 0 0 0,0-1 0 0 0,-1 0 0 0 0,1 0 0 0 0,-1 0 0 0 0,1-1 0 0 0,-1 0 0 0 0,0 0 0 0 0,0-1 0 0 0,-1 0 0 0 0,-13 2 0 0 0,7-2-196 0 0,-1-1-1 0 0,1 0 1 0 0,-1-1-1 0 0,1-1 1 0 0,-1-1 0 0 0,1 0-1 0 0,0 0 1 0 0,-1-1-1 0 0,-20-8 1 0 0,32 9-230 0 0,-1 0 1 0 0,1 1-1 0 0,0-1 1 0 0,1 0-1 0 0,-1-1 0 0 0,0 1 1 0 0,0 0-1 0 0,-2-4 0 0 0,3 2-5563 0 0,2-8-1723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 19351 0 0,'0'0'439'0'0,"0"0"62"0"0,0 0 33 0 0,0 0-65 0 0,-9-4 1544 0 0,7 4-1878 0 0,-1 0 0 0 0,1 0 0 0 0,0 0 0 0 0,0 0 0 0 0,0 0 0 0 0,0 0 0 0 0,0 1 0 0 0,0-1 0 0 0,0 1 0 0 0,0-1 0 0 0,0 1 0 0 0,0 0 0 0 0,0 0 0 0 0,-3 1 0 0 0,1 1-56 0 0,1-1 0 0 0,-1 1-1 0 0,1 0 1 0 0,-1 0-1 0 0,1 1 1 0 0,-4 4-1 0 0,1 1 110 0 0,0-1-1 0 0,1 1 1 0 0,0 0-1 0 0,1 0 1 0 0,-5 15-1 0 0,0 2 16 0 0,-1 0-1 0 0,-26 48 1 0 0,20-41-203 0 0,1 1 0 0 0,1 0 0 0 0,2 1 0 0 0,1 1 0 0 0,-11 70 0 0 0,19-85-809 0 0,-1 25 0 0 0,4-37 420 0 0,0 0 0 0 0,1-1 0 0 0,0 1 0 0 0,0-1 0 0 0,4 15 0 0 0,-4-21 159 0 0,-1 0 0 0 0,1-1 0 0 0,0 1 0 0 0,-1 0-1 0 0,1 0 1 0 0,0-1 0 0 0,0 1 0 0 0,0-1 0 0 0,0 1 0 0 0,0-1 0 0 0,1 1 0 0 0,-1-1-1 0 0,0 1 1 0 0,1-1 0 0 0,-1 0 0 0 0,1 0 0 0 0,0 0 0 0 0,-1 0 0 0 0,1 0 0 0 0,0 0-1 0 0,-1 0 1 0 0,1-1 0 0 0,0 1 0 0 0,3 0 0 0 0,13 0-1817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23 371 11975 0 0,'0'0'267'0'0,"0"0"42"0"0,0 0 17 0 0,0 0-28 0 0,0 0-58 0 0,0 0 491 0 0,0 0 238 0 0,0 0 45 0 0,0 0 8 0 0,0 0 2 0 0,-9-10 1306 0 0,6 6 1484 0 0,1 1-3642 0 0,1 0 1 0 0,-1 0-1 0 0,1 0 0 0 0,0 0 0 0 0,0-1 1 0 0,0 1-1 0 0,0 0 0 0 0,1 0 0 0 0,0-1 0 0 0,-1 1 1 0 0,1-1-1 0 0,0 1 0 0 0,1 0 0 0 0,-1-1 1 0 0,0 1-1 0 0,2-4 0 0 0,0-5 432 0 0,1 0 0 0 0,1 0 0 0 0,6-14 0 0 0,-8 20-603 0 0,7-16 87 0 0,1 0 0 0 0,1 0 1 0 0,0 2-1 0 0,19-25 1 0 0,-20 33 178 0 0,1 0 1 0 0,0 1-1 0 0,1 0 1 0 0,1 1-1 0 0,14-10 1 0 0,-26 20-268 0 0,0-1 0 0 0,-1 0 0 0 0,1 1 0 0 0,0-1 0 0 0,0 1 0 0 0,0-1 0 0 0,0 1 0 0 0,0-1 0 0 0,0 1 0 0 0,0 0 0 0 0,0 0 0 0 0,2-1 0 0 0,21-4 0 0 0,-13-1 0 0 0,0 1 0 0 0,1 7 0 0 0,-1 4 0 0 0,-8-2-20 0 0,0-1 1 0 0,-1 0-1 0 0,1 1 1 0 0,-1 0-1 0 0,0-1 1 0 0,0 1-1 0 0,0 0 1 0 0,0 0-1 0 0,-1 0 0 0 0,0 0 1 0 0,1 1-1 0 0,-2-1 1 0 0,1 0-1 0 0,0 0 1 0 0,-1 7-1 0 0,1 2-93 0 0,-1 0 1 0 0,-1-1-1 0 0,0 1 1 0 0,-3 14-1 0 0,1-13-73 0 0,-1-1 0 0 0,-1 1 0 0 0,0-1 0 0 0,0 0 0 0 0,-12 18 0 0 0,8-20 186 0 0,0-2 0 0 0,1-5 0 0 0,5-7 0 0 0,3-3 0 0 0,2-5 0 0 0,4 0 0 0 0,1 0 0 0 0,0 0 0 0 0,0 1 0 0 0,1 0 0 0 0,16-15 0 0 0,9-13 0 0 0,-10 5 59 0 0,20-23-193 0 0,-39 52 253 0 0,1-1 0 0 0,0 0 0 0 0,0 1 0 0 0,0 0-1 0 0,0 0 1 0 0,1 0 0 0 0,10-5 0 0 0,-15 8-82 0 0,-1 1 0 0 0,1 0 0 0 0,-1 0 0 0 0,1 0-1 0 0,-1-1 1 0 0,1 1 0 0 0,-1 0 0 0 0,1 0 0 0 0,-1 0 0 0 0,1 0 0 0 0,-1 0 0 0 0,1 0-1 0 0,-1 0 1 0 0,1 0 0 0 0,-1 0 0 0 0,1 0 0 0 0,0 0 0 0 0,-1 0 0 0 0,1 0 0 0 0,-1 1-1 0 0,1-1 1 0 0,-1 0 0 0 0,1 0 0 0 0,-1 1 0 0 0,0-1 0 0 0,1 0 0 0 0,-1 1 0 0 0,1-1-1 0 0,-1 0 1 0 0,1 1 0 0 0,0 1-79 0 0,0-1-1 0 0,0 0 1 0 0,-1 1-1 0 0,1-1 1 0 0,-1 1 0 0 0,1-1-1 0 0,-1 1 1 0 0,1 0-1 0 0,-1-1 1 0 0,0 3-1 0 0,1 4-419 0 0,-1 0 0 0 0,-2 15-1 0 0,-9 38 337 0 0,6-40-1179 0 0,1 0 0 0 0,-1 35 0 0 0,7-45-6659 0 0,-1-10 252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17503 0 0,'0'0'399'0'0,"0"2"60"0"0,-21 35 1212 0 0,14-27-615 0 0,1 0 0 0 0,0 0 0 0 0,1 1 0 0 0,1 0-1 0 0,-7 21 1 0 0,8-20-1021 0 0,1-1-1 0 0,1 1 1 0 0,0 0-1 0 0,1 0 1 0 0,0 0-1 0 0,0-1 1 0 0,1 1 0 0 0,1 0-1 0 0,0-1 1 0 0,1 1-1 0 0,5 13 1 0 0,-8-23-985 0 0,2 0 583 0 0,0 0 0 0 0,-1 0 0 0 0,1-1-1 0 0,0 1 1 0 0,0 0 0 0 0,5 2-1 0 0,-6-3-118 0 0,0 0 389 0 0,-1-1-1 0 0,1 0 1 0 0,0 1 0 0 0,-1-1-1 0 0,1 0 1 0 0,-1 1 0 0 0,1-1-1 0 0,-1 0 1 0 0,1 0 0 0 0,0 1-1 0 0,-1-1 1 0 0,1 0 0 0 0,0 0-1 0 0,-1 0 1 0 0,1 0 0 0 0,0 0-1 0 0,0 0 1 0 0,2 0-199 0 0,10-1-728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20 19351 0 0,'0'2'439'0'0,"-6"49"1242"0"0,4-38-654 0 0,-1 0 1 0 0,-6 22-1 0 0,2-8-37 0 0,-10 87 151 0 0,2-14-210 0 0,-40 163-931 0 0,44-209 0 0 0,-5 31 0 0 0,9-28 0 0 0,8-54 0 0 0,3-7 0 0 0,4-9 0 0 0,-6 3 264 0 0,-1 0-1 0 0,0 0 1 0 0,-1 0 0 0 0,0-1-1 0 0,-1-11 1 0 0,-1-8 186 0 0,3-27-221 0 0,2 1 1 0 0,3-1-1 0 0,2 1 0 0 0,2 1 1 0 0,3 0-1 0 0,2 0 0 0 0,3 2 1 0 0,38-82-1 0 0,-47 117-229 0 0,1 0 0 0 0,18-25 0 0 0,-24 37 0 0 0,1 1 0 0 0,-1 0 0 0 0,1 0 0 0 0,0 0 0 0 0,0 1 0 0 0,1 0 0 0 0,-1 0 0 0 0,1 0 0 0 0,0 0 0 0 0,0 1 0 0 0,9-3 0 0 0,-15 5 0 0 0,1 1 0 0 0,-1 0 0 0 0,1-1 0 0 0,-1 1 0 0 0,1 0 0 0 0,-1 0 0 0 0,1 0 0 0 0,-1-1 0 0 0,1 1 0 0 0,-1 0 0 0 0,1 0 0 0 0,-1 0 0 0 0,1 0 0 0 0,-1 0 0 0 0,1 0 0 0 0,-1 0 0 0 0,1 0 0 0 0,-1 0 0 0 0,1 0 0 0 0,-1 0 0 0 0,1 0 0 0 0,-1 1 0 0 0,1-1 0 0 0,-1 0 0 0 0,1 0 0 0 0,-1 0 0 0 0,1 1 0 0 0,-1-1 0 0 0,1 0 0 0 0,-1 1 0 0 0,1-1 0 0 0,-1 0 0 0 0,0 1 0 0 0,1-1 0 0 0,-1 1 0 0 0,0-1 0 0 0,1 0 0 0 0,-1 1 0 0 0,1 1 0 0 0,6 5 1 0 0,-1 0 0 0 0,0 0 0 0 0,0 1 1 0 0,-1 0-1 0 0,0 0 0 0 0,0 1 0 0 0,-1-1 0 0 0,0 1 0 0 0,0 0 0 0 0,-1 0 1 0 0,0 1-1 0 0,-1-1 0 0 0,3 19 0 0 0,-4-9-12 0 0,0-1-1 0 0,0 1 1 0 0,-2 0-1 0 0,0 0 1 0 0,-2 0-1 0 0,-5 22 1 0 0,7-34-200 0 0,-1 0 0 0 0,-1-1-1 0 0,0 1 1 0 0,0-1 0 0 0,0 0 0 0 0,0 0-1 0 0,-1 0 1 0 0,-7 8 0 0 0,9-10-89 0 0,-1-1-1 0 0,0-1 0 0 0,0 1 1 0 0,0 0-1 0 0,0-1 1 0 0,0 1-1 0 0,-1-1 1 0 0,1 0-1 0 0,-1 0 1 0 0,0 0-1 0 0,1-1 1 0 0,-1 1-1 0 0,0-1 1 0 0,0 0-1 0 0,-8 1 1 0 0,2-3-2555 0 0,-2-3-5333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10135 0 0,'0'0'464'0'0,"0"0"-9"0"0,0 0-155 0 0,0 0 443 0 0,1-3 227 0 0,0-1-478 0 0,1-1 1 0 0,0 1-1 0 0,0-1 0 0 0,0 1 0 0 0,1 0 0 0 0,3-5 1 0 0,2-4 265 0 0,1-3-26 0 0,-3 6 92 0 0,0 0 0 0 0,1 0 0 0 0,14-15 0 0 0,-20 23-669 0 0,7-9 305 0 0,-7 10 28 0 0,-1 1 21 0 0,0 0-66 0 0,0 2-294 0 0,1 0-137 0 0,-8 24-8 0 0,4-19-4 0 0,1 10 0 0 0,1 1 0 0 0,1-4 0 0 0,3-11 0 0 0,-1-1 0 0 0,4 6 0 0 0,-5-7 0 0 0,-1-1 0 0 0,1 1 0 0 0,0 0 0 0 0,-1 0 0 0 0,1 0 0 0 0,0-1 0 0 0,0 1 0 0 0,0 0 0 0 0,0-1 0 0 0,0 1 0 0 0,0-1 0 0 0,0 1 0 0 0,0-1 0 0 0,0 1 0 0 0,0-1 0 0 0,0 0 0 0 0,0 1 0 0 0,0-1 0 0 0,0 0 0 0 0,0 0 0 0 0,0 0 0 0 0,2 0 0 0 0,1 0 0 0 0,0 0 0 0 0,-1 0 0 0 0,1 0 0 0 0,0-1 0 0 0,-1 1 0 0 0,1-1 0 0 0,0 0 0 0 0,-1 0 0 0 0,1 0 0 0 0,-1-1 0 0 0,1 1 0 0 0,-1-1 0 0 0,6-3 0 0 0,2-3 0 0 0,1-1 0 0 0,9-10 0 0 0,3-2 0 0 0,-4-1 0 0 0,-7 7 0 0 0,-8 8 0 0 0,-6 5 0 0 0,-4 4 0 0 0,-4 5 0 0 0,6-3 0 0 0,-1 0 0 0 0,1 0 0 0 0,0 1 0 0 0,0-1 0 0 0,-3 8 0 0 0,-5 7 0 0 0,2-4 0 0 0,1 0 0 0 0,-8 18 0 0 0,-4 9 0 0 0,13-27 6 0 0,-9 28 0 0 0,11-29-55 0 0,0 1 1 0 0,-8 13 0 0 0,-1 2-1017 0 0,11-23 529 0 0,0 0 0 0 0,0-1 1 0 0,-1 1-1 0 0,0 0 1 0 0,-7 8-1 0 0,8-5 273 0 0,3-7-1274 0 0,-1-2-4004 0 0,1-1 3494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24879 0 0,'3'2'564'0'0,"8"9"-66"0"0,0 1 1 0 0,-1 0-1 0 0,12 18 0 0 0,-11-14-327 0 0,-3-4-111 0 0,0 0-1 0 0,-2 1 1 0 0,0 0-1 0 0,0 0 1 0 0,-1 1 0 0 0,0-1-1 0 0,-2 1 1 0 0,1 0-1 0 0,1 20 1 0 0,-2-2 153 0 0,-1 1 0 0 0,-2-1 0 0 0,-4 36 0 0 0,2-39 53 0 0,-3 1-1 0 0,0-1 1 0 0,-2 0-1 0 0,-1 0 1 0 0,-1-1 0 0 0,-1 0-1 0 0,-2 0 1 0 0,-1-1-1 0 0,-24 37 1 0 0,18-37-1713 0 0,-1 0 0 0 0,-46 45-1 0 0,51-58 554 0 0,-1 0 1 0 0,0-2-1 0 0,-1 0 0 0 0,0 0 0 0 0,-32 14 0 0 0,14-14-1153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7:5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55 375 11975 0 0,'0'0'547'0'0,"0"0"-11"0"0,-10 0-323 0 0,9-1 80 0 0,-1 1 1 0 0,0-1-1 0 0,1 1 0 0 0,-1-1 0 0 0,0 1 0 0 0,1-1 0 0 0,-1 0 0 0 0,1 0 0 0 0,-2-1 1 0 0,2 1-29 0 0,0 0 1 0 0,-1 1-1 0 0,1-1 1 0 0,0 0-1 0 0,0 1 1 0 0,0-1-1 0 0,-1 1 1 0 0,1 0-1 0 0,0-1 1 0 0,-1 1-1 0 0,0-1 1 0 0,-3-9 1596 0 0,3 7-1556 0 0,1 0 1 0 0,0 0-1 0 0,1 0 0 0 0,-1 0 0 0 0,0-1 0 0 0,1 1 0 0 0,0 0 1 0 0,0 0-1 0 0,0-1 0 0 0,0 1 0 0 0,0 0 0 0 0,1-5 0 0 0,3-7 39 0 0,7-21-1 0 0,-3 11 743 0 0,-1 4-677 0 0,2 1-1 0 0,0-1 1 0 0,1 2-1 0 0,17-25 1 0 0,-23 39-360 0 0,0 0 0 0 0,0 0 0 0 0,0 0-1 0 0,1 0 1 0 0,0 0 0 0 0,0 1 0 0 0,11-7 0 0 0,42-21 152 0 0,-45 26-195 0 0,-9 4-7 0 0,0 0 0 0 0,1 0 0 0 0,-1 0 0 0 0,0 1 0 0 0,1 0 0 0 0,-1 0 0 0 0,1 0 0 0 0,0 0 0 0 0,-1 1 0 0 0,1 0 0 0 0,6 0 0 0 0,3 3 0 0 0,-11-1 0 0 0,1 0 0 0 0,-1 1 0 0 0,1-1 0 0 0,-1 1 0 0 0,4 3 0 0 0,-5-4 0 0 0,7 9 0 0 0,-7-6-70 0 0,0 0 0 0 0,0 0 1 0 0,-1 1-1 0 0,0-1 0 0 0,0 0 0 0 0,0 1 1 0 0,0-1-1 0 0,-1 0 0 0 0,0 1 0 0 0,0-1 0 0 0,-1 9 1 0 0,-1-3-129 0 0,0 0 0 0 0,0 0 0 0 0,-1 0 0 0 0,-8 16 0 0 0,5-16 49 0 0,-1 0 133 0 0,-4-5 16 0 0,10-6 0 0 0,1 1 0 0 0,0-1 0 0 0,-1 0 0 0 0,1 0 0 0 0,-1 1 0 0 0,1-1 0 0 0,-1 0 0 0 0,1 0 0 0 0,0 1 0 0 0,-1-1 0 0 0,1 0 0 0 0,-1 0 0 0 0,1 0 0 0 0,-1 0 0 0 0,1 0 0 0 0,-1 0 0 0 0,1 0 0 0 0,-1 0 0 0 0,1 0 0 0 0,-1 0 0 0 0,1 0 0 0 0,-1 0 0 0 0,1 0 0 0 0,-1 0 0 0 0,1 0 0 0 0,-1-1 0 0 0,1 1 0 0 0,-1 0 0 0 0,1 0 0 0 0,-1 0 0 0 0,1-1 0 0 0,0 1 0 0 0,-1 0 0 0 0,1-1 0 0 0,-1 1 0 0 0,1 0 0 0 0,0-1 0 0 0,-1 1 0 0 0,1 0 0 0 0,0-1 0 0 0,0 1 0 0 0,-1-1 0 0 0,1 1 0 0 0,0-1 0 0 0,0 1 0 0 0,0-1 0 0 0,-1 1 0 0 0,1-1 0 0 0,0 1 0 0 0,0-1 0 0 0,0 1 0 0 0,0-1 0 0 0,0 1 0 0 0,0-1 0 0 0,0 1 0 0 0,0-1 0 0 0,0 1 0 0 0,0-1 0 0 0,0 1 0 0 0,1-1 0 0 0,-1-1 0 0 0,0-10 0 0 0,2 7-2 0 0,0 1 1 0 0,0-1-1 0 0,0 0 0 0 0,0 0 1 0 0,1 1-1 0 0,0 0 1 0 0,0-1-1 0 0,6-6 0 0 0,35-31 32 0 0,-27 27 19 0 0,-4 5 165 0 0,0 0 1 0 0,1 1-1 0 0,1 0 0 0 0,-1 2 0 0 0,1-1 0 0 0,1 2 1 0 0,-1 0-1 0 0,31-8 0 0 0,-31 12-214 0 0,-2 7 0 0 0,-10-2-49 0 0,-1-1 0 0 0,1 1-1 0 0,0-1 1 0 0,-1 1 0 0 0,0 0 0 0 0,0 0 0 0 0,0 0-1 0 0,0 0 1 0 0,0 1 0 0 0,0-1 0 0 0,-1 0 0 0 0,0 1-1 0 0,1 0 1 0 0,-1-1 0 0 0,-1 1 0 0 0,1-1 0 0 0,0 1-1 0 0,-1 7 1 0 0,0 6-401 0 0,0 0-1 0 0,-5 31 1 0 0,3-35 328 0 0,-10 47-2347 0 0,11-58 1478 0 0,1-2-29 0 0,0 0-140 0 0,0 0-572 0 0,0 0-253 0 0,0 0-51 0 0,0 0-11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39 17503 0 0,'0'0'399'0'0,"0"0"60"0"0,0 0 21 0 0,0 0-59 0 0,-5 7-120 0 0,2-1 236 0 0,1 1 0 0 0,-1-1 0 0 0,1 1-1 0 0,0 0 1 0 0,1 0 0 0 0,-1 10 0 0 0,-3 12-363 0 0,-16 90-174 0 0,8-38 0 0 0,0 19-222 0 0,1-5-1358 0 0,-3-12 1414 0 0,11-71 230 0 0,4-9 273 0 0,0-3 138 0 0,-8-7 476 0 0,3-2-811 0 0,-4-12-43 0 0,6 12 303 0 0,0 0 1 0 0,1 1-1 0 0,-1-2 0 0 0,2 1 1 0 0,-1 0-1 0 0,1 0 0 0 0,1 0 0 0 0,0-1 1 0 0,1-11-1 0 0,1-1 284 0 0,2 0 1 0 0,10-39-1 0 0,-11 49-674 0 0,1-1-9 0 0,0 0 1 0 0,0 0-1 0 0,1 1 0 0 0,11-20 0 0 0,2 1 44 0 0,-8 13 154 0 0,20-25 0 0 0,-1 4 121 0 0,26-30 507 0 0,-47 62-761 0 0,-1 0-1 0 0,1 0 1 0 0,0 1-1 0 0,0-1 0 0 0,0 2 1 0 0,15-8-1 0 0,-9 6-65 0 0,-5 2 0 0 0,0 1 0 0 0,0 0 0 0 0,1 0 0 0 0,13-3 0 0 0,-20 7 0 0 0,-1-1 0 0 0,1 1 0 0 0,0 0 0 0 0,0 0 0 0 0,0 0 0 0 0,0 0 0 0 0,-1 0 0 0 0,1 1 0 0 0,0-1 0 0 0,0 1 0 0 0,-1 0 0 0 0,1 0 0 0 0,0 0 0 0 0,-1 0 0 0 0,1 0 0 0 0,-1 1 0 0 0,1-1 0 0 0,-1 1 0 0 0,0-1 0 0 0,3 3 0 0 0,-2-1-65 0 0,0 0 0 0 0,0 0 0 0 0,-1 1 0 0 0,0-1 0 0 0,1 1 0 0 0,-1-1 0 0 0,0 1-1 0 0,-1-1 1 0 0,1 1 0 0 0,-1 0 0 0 0,1 0 0 0 0,-1 0 0 0 0,0 0 0 0 0,0 6 0 0 0,0 4-185 0 0,0 0 0 0 0,-1-1 0 0 0,-3 15 0 0 0,3-22 249 0 0,-1 0 0 0 0,-1 0 0 0 0,1-1 0 0 0,-1 1 0 0 0,0-1 0 0 0,0 1 0 0 0,0-1 0 0 0,-1 0 0 0 0,0 0 0 0 0,0 0 0 0 0,0 0 0 0 0,-1 0 0 0 0,0 0 0 0 0,-7 6 0 0 0,5-5-143 0 0,-1-1 0 0 0,0 0 0 0 0,0 0 0 0 0,0-1 0 0 0,0 0 0 0 0,-1 0-1 0 0,0 0 1 0 0,0-1 0 0 0,-13 3 0 0 0,11-3-65 0 0,0 0-333 0 0,0-1 1 0 0,0 0-1 0 0,0 0 0 0 0,-16-1 1 0 0,22-1 303 0 0,1 0 1 0 0,0 0 0 0 0,-1-1-1 0 0,1 0 1 0 0,0 0-1 0 0,0 0 1 0 0,-1 0 0 0 0,1 0-1 0 0,0-1 1 0 0,0 1-1 0 0,0-1 1 0 0,1 0 0 0 0,-1 0-1 0 0,0 0 1 0 0,1 0-1 0 0,-1 0 1 0 0,1 0 0 0 0,-4-5-1 0 0,-6-13-1294 0 0,3-6-4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0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51 329 13823 0 0,'0'0'630'0'0,"0"0"-13"0"0,-1 0-393 0 0,-16 0-57 0 0,15 0 563 0 0,2 0 242 0 0,0 0 42 0 0,0 0-61 0 0,0 0-288 0 0,-2 1-121 0 0,0 0-390 0 0,0-1 0 0 0,1 1 0 0 0,-1-1 0 0 0,0 1 0 0 0,1-1 0 0 0,-1 0 0 0 0,0 1 0 0 0,0-1 0 0 0,-2 0 0 0 0,2 0 358 0 0,2 0 0 0 0,0 0-68 0 0,-3-26 624 0 0,2 22-837 0 0,0 0 0 0 0,0 0 0 0 0,1 1 1 0 0,0-1-1 0 0,0 0 0 0 0,0 0 0 0 0,0 0 0 0 0,2-6 0 0 0,-1 4 91 0 0,0 0 0 0 0,-1 0 0 0 0,1 0 0 0 0,-1-11 0 0 0,-1 12-123 0 0,1-1 0 0 0,0 1 0 0 0,0-1 0 0 0,1 1 0 0 0,0-1 0 0 0,2-8 0 0 0,1 4-185 0 0,0 1 1 0 0,1-1-1 0 0,0 1 0 0 0,1 0 1 0 0,0 1-1 0 0,0-1 1 0 0,1 1-1 0 0,0 0 1 0 0,0 1-1 0 0,10-9 0 0 0,-6 8-13 0 0,0-1 0 0 0,1 2 0 0 0,0-1 0 0 0,0 2 0 0 0,0 0-1 0 0,1 0 1 0 0,16-4 0 0 0,-24 8-1 0 0,13-1 0 0 0,-9 2 0 0 0,5 1 0 0 0,0 3-64 0 0,-11-2-1 0 0,-1 1 0 0 0,1-1 1 0 0,-1 1-1 0 0,0-1 0 0 0,0 1 0 0 0,0 0 0 0 0,0 0 1 0 0,0 0-1 0 0,0 1 0 0 0,0-1 0 0 0,-1 0 0 0 0,1 1 1 0 0,-1-1-1 0 0,2 5 0 0 0,2 4-252 0 0,-2 0 0 0 0,4 14-1 0 0,-6-23 314 0 0,0 6-5 0 0,0-1 0 0 0,-1 1 0 0 0,1 0 0 0 0,-1-1 0 0 0,-1 1 0 0 0,0-1 0 0 0,-3 14 0 0 0,3-15-238 0 0,-1 0 1 0 0,-1-1-1 0 0,1 1 1 0 0,-1-1-1 0 0,-4 7 0 0 0,2-4-84 0 0,2-3 242 0 0,2-2 18 0 0,-12 9 66 0 0,6-7 5 0 0,3-6 0 0 0,3-6 0 0 0,1-5 0 0 0,3 3 147 0 0,0 0 1 0 0,1 0-1 0 0,0 0 0 0 0,1 0 0 0 0,5-8 0 0 0,30-40 930 0 0,-33 48-1045 0 0,2-3-32 0 0,1 1 0 0 0,1 0 0 0 0,0 0 0 0 0,0 1 0 0 0,1 0 0 0 0,22-13 0 0 0,-22 18 0 0 0,-11 4 0 0 0,0 1 0 0 0,-1 0 0 0 0,1 0 0 0 0,0-1 0 0 0,0 1 0 0 0,0 0 0 0 0,0 0 0 0 0,0 0 0 0 0,0 0 0 0 0,0 0 0 0 0,0 1 0 0 0,1-1 0 0 0,-1 1 0 0 0,1-1 0 0 0,-1 1 0 0 0,0 0 0 0 0,1 0 0 0 0,-1 0 0 0 0,1 0 0 0 0,-1 0 0 0 0,0 0 0 0 0,0 0 0 0 0,0 0 0 0 0,0 0 0 0 0,0 0 0 0 0,0 1 0 0 0,0-1 0 0 0,0 1 0 0 0,0-1 0 0 0,0 0 0 0 0,-1 1 0 0 0,2 2 0 0 0,0 5 0 0 0,0-1 0 0 0,2 15 0 0 0,-1-5 0 0 0,-1-6-840 0 0,-1 1 1 0 0,0 0-1 0 0,-1-1 0 0 0,-2 19 0 0 0,0 8-1210 0 0,2-37 447 0 0,0-2-286 0 0,0 0-126 0 0,0 0-29 0 0,0 0-4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0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19351 0 0,'0'0'439'0'0,"0"0"62"0"0,0 0 33 0 0,0 0-65 0 0,0 0-237 0 0,0 0 156 0 0,0 0 100 0 0,0 1 21 0 0,-25 96 1188 0 0,5-22-738 0 0,-6 12-1948 0 0,18-62 423 0 0,0 0 0 0 0,2 0 0 0 0,0 0-1 0 0,-1 28 1 0 0,7-52 310 0 0,0 19-629 0 0,3-9-778 0 0,4-3-3466 0 0,5 0 3082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0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15663 0 0,'-2'1'719'0'0,"0"-2"-276"0"0,-1 2-60 0 0,-11 12-232 0 0,6-4 36 0 0,0 0 0 0 0,1 1 0 0 0,0-1 0 0 0,1 1 0 0 0,0 1 0 0 0,1-1 0 0 0,0 1-1 0 0,0 0 1 0 0,1 0 0 0 0,-4 18 0 0 0,2 4 499 0 0,0 0-1 0 0,0 50 0 0 0,6-74-704 0 0,1 0 0 0 0,0 0 0 0 0,0 0 0 0 0,1 0 0 0 0,0-1 0 0 0,5 14 0 0 0,-7-22-152 0 0,1 1 1 0 0,0 0-1 0 0,-1 0 1 0 0,1-1-1 0 0,0 1 1 0 0,0-1-1 0 0,-1 1 0 0 0,1 0 1 0 0,0-1-1 0 0,0 0 1 0 0,0 1-1 0 0,0-1 1 0 0,0 1-1 0 0,0-1 1 0 0,0 0-1 0 0,0 0 1 0 0,0 1-1 0 0,0-1 1 0 0,0 0-1 0 0,0 0 0 0 0,2 0 1 0 0,8-1-6313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0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0,'0'0'630'0'0,"0"0"-13"0"0,2 1-393 0 0,1 0-285 0 0,1 2 287 0 0,0-1 1 0 0,0 1-1 0 0,0-1 0 0 0,1 0 1 0 0,-1-1-1 0 0,1 1 1 0 0,-1-1-1 0 0,1 0 1 0 0,-1 0-1 0 0,1 0 1 0 0,0-1-1 0 0,5 1 1 0 0,58-4 5058 0 0,-57 2-5281 0 0,-1 1 46 0 0,7 4-268 0 0,-5-4-1750 0 0,-5-2-45 0 0,5-1 479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0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17503 0 0,'0'0'399'0'0,"0"0"60"0"0,0 0 21 0 0,0 0-59 0 0,7 9 1576 0 0,-5-7-1682 0 0,0 0-95 0 0,1 0 1 0 0,-1 0-1 0 0,0 0 0 0 0,0 0 0 0 0,0 0 0 0 0,0 1 0 0 0,0-1 0 0 0,0 1 0 0 0,-1 0 0 0 0,1-1 0 0 0,-1 1 0 0 0,0 0 0 0 0,0 0 0 0 0,0 0 0 0 0,0 0 0 0 0,0 0 0 0 0,-1 0 0 0 0,1 0 0 0 0,-1 5 0 0 0,0 6-66 0 0,-3 87 1332 0 0,0-78-1489 0 0,-2 34-196 0 0,-25 108 0 0 0,-1-52-1392 0 0,28-107 1613 0 0,0-10 48 0 0,0-9 239 0 0,3 6-11 0 0,0 1-1 0 0,0 0 0 0 0,2-10 0 0 0,1-12 89 0 0,-2-2 24 0 0,1 0-1 0 0,1 0 1 0 0,2 1-1 0 0,1-1 1 0 0,2 1 0 0 0,0 0-1 0 0,2 1 1 0 0,2 0-1 0 0,17-32 1 0 0,-9 21-392 0 0,-8 15-19 0 0,18-28 0 0 0,-30 52 1 0 0,13-15 0 0 0,14-1 0 0 0,-26 15 0 0 0,0 1 0 0 0,1-1 0 0 0,-1 0 0 0 0,0 1 0 0 0,1-1 0 0 0,-1 1 0 0 0,1 0 0 0 0,-1-1 0 0 0,1 1 0 0 0,-1 0 0 0 0,1 0 0 0 0,-1 0 0 0 0,1 0 0 0 0,-1 0 0 0 0,1 0 0 0 0,-1 0 0 0 0,1 1 0 0 0,-1-1 0 0 0,1 0 0 0 0,-1 1 0 0 0,1-1 0 0 0,-1 1 0 0 0,0 0 0 0 0,1-1 0 0 0,-1 1 0 0 0,0 0 0 0 0,2 1 0 0 0,0 0 0 0 0,4 2-3 0 0,-1 1 0 0 0,-1-1 0 0 0,1 1 0 0 0,-1 1 0 0 0,0-1 0 0 0,0 0 0 0 0,0 1 0 0 0,-1 0 0 0 0,0 0 0 0 0,0 1 0 0 0,0-1-1 0 0,-1 1 1 0 0,0 0 0 0 0,-1 0 0 0 0,1 0 0 0 0,-1 0 0 0 0,-1 0 0 0 0,1 0 0 0 0,-1 1 0 0 0,0 7 0 0 0,-1-13-68 0 0,0 1 0 0 0,0 0 0 0 0,0-1 0 0 0,-1 1 0 0 0,1-1 0 0 0,-1 1 0 0 0,1 0 1 0 0,-1-1-1 0 0,0 1 0 0 0,0-1 0 0 0,0 0 0 0 0,-1 1 0 0 0,1-1 0 0 0,-1 0 0 0 0,1 0 0 0 0,-1 0 0 0 0,1 0 0 0 0,-1 0 0 0 0,0 0 0 0 0,0 0 0 0 0,0 0 0 0 0,0-1 1 0 0,-1 1-1 0 0,1-1 0 0 0,0 0 0 0 0,-1 1 0 0 0,1-1 0 0 0,0 0 0 0 0,-4 1 0 0 0,-3 0-260 0 0,1 1 0 0 0,0-1 0 0 0,-1-1-1 0 0,0 1 1 0 0,1-1 0 0 0,-1-1 0 0 0,-14 0 0 0 0,20-1 45 0 0,0 1 0 0 0,0 0 1 0 0,0-1-1 0 0,0 0 0 0 0,0 1 1 0 0,-5-4-1 0 0,6 3-328 0 0,0 0 0 0 0,0 0 0 0 0,1 0 0 0 0,-1-1 0 0 0,0 1 0 0 0,1 0 0 0 0,-3-3 0 0 0,-4-5-1433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0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19351 0 0,'0'0'886'0'0,"0"0"-21"0"0,2 1-554 0 0,9 9 3 0 0,0 0 1 0 0,17 20-1 0 0,-23-24 60 0 0,0 1 0 0 0,-1-1 0 0 0,0 1 0 0 0,-1 0 0 0 0,1 0-1 0 0,-1 0 1 0 0,3 11 0 0 0,-2-1-224 0 0,0 1-1 0 0,-1 0 1 0 0,0-1-1 0 0,-2 1 1 0 0,0 0 0 0 0,-1 0-1 0 0,-1 0 1 0 0,-1 0-1 0 0,0 0 1 0 0,-1-1 0 0 0,-1 1-1 0 0,-1-1 1 0 0,0 0-1 0 0,-15 30 1 0 0,13-31-344 0 0,0 0 0 0 0,-2-1-1 0 0,0-1 1 0 0,0 1 0 0 0,-2-2-1 0 0,-11 14 1 0 0,20-25-130 0 0,1-1-1 0 0,-1 0 1 0 0,0 1 0 0 0,0-1-1 0 0,1 0 1 0 0,-1 0 0 0 0,0 0-1 0 0,0-1 1 0 0,0 1 0 0 0,0 0-1 0 0,0-1 1 0 0,0 1 0 0 0,0-1-1 0 0,-3 1 1 0 0,4-1-1211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0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15663 0 0,'0'0'356'0'0,"0"0"50"0"0,0 0 20 0 0,0 0-42 0 0,0 0-112 0 0,0 0 463 0 0,1-1 234 0 0,7-4-503 0 0,1 1 0 0 0,0 0 0 0 0,-1 0 0 0 0,1 1 0 0 0,0 0 0 0 0,1 0 0 0 0,-1 1 0 0 0,0 0 0 0 0,1 1 0 0 0,-1 0 0 0 0,12 1 0 0 0,14 1 276 0 0,59 9-1 0 0,-64-5-20 0 0,-23-4-677 0 0,1 0-1 0 0,-1 1 0 0 0,1 0 1 0 0,-1 0-1 0 0,0 1 1 0 0,0 0-1 0 0,0 0 1 0 0,0 1-1 0 0,-1 0 0 0 0,1 0 1 0 0,-1 0-1 0 0,0 1 1 0 0,10 10-1 0 0,-14-12-43 0 0,0 0 0 0 0,0 1 0 0 0,0-1 0 0 0,-1 1 0 0 0,1-1 0 0 0,-1 1 0 0 0,0 0 0 0 0,0 0 0 0 0,0 0 0 0 0,0 0 0 0 0,-1-1 0 0 0,0 1 0 0 0,0 0 0 0 0,0 6 0 0 0,-1 4 0 0 0,-1 0 0 0 0,-6 23 0 0 0,-3-2 0 0 0,-2 0 0 0 0,-23 45 0 0 0,-2 4 0 0 0,28-60 0 0 0,2 0 0 0 0,-9 42 0 0 0,15-56 0 0 0,1 1 0 0 0,0 0 0 0 0,0 0 0 0 0,1-1 0 0 0,1 1 0 0 0,0 0 0 0 0,0 0 0 0 0,6 20 0 0 0,-6-27 0 0 0,0-1 0 0 0,1 0 0 0 0,0 1 0 0 0,-1-1 0 0 0,1 0 0 0 0,0 0 0 0 0,1 0 0 0 0,-1 0 0 0 0,0 0 0 0 0,1 0 0 0 0,0-1 0 0 0,-1 1 0 0 0,1-1 0 0 0,0 0 0 0 0,0 0 0 0 0,1 0 0 0 0,-1 0 0 0 0,0 0 0 0 0,1-1 0 0 0,3 2 0 0 0,-2-2 0 0 0,0 1 0 0 0,1-1 0 0 0,-1-1 0 0 0,0 1 0 0 0,0-1 0 0 0,1 0 0 0 0,-1 0 0 0 0,0 0 0 0 0,0 0 0 0 0,1-1 0 0 0,-1 0 0 0 0,0-1 0 0 0,9-2 0 0 0,-10 2 76 0 0,1 1 0 0 0,0-1 0 0 0,-1-1-1 0 0,1 1 1 0 0,-1 0 0 0 0,0-1 0 0 0,0 0 0 0 0,0 0 0 0 0,0 0 0 0 0,-1-1-1 0 0,1 1 1 0 0,-1-1 0 0 0,0 0 0 0 0,0 0 0 0 0,0 0 0 0 0,0 0 0 0 0,-1-1-1 0 0,1 1 1 0 0,-1-1 0 0 0,0 1 0 0 0,-1-1 0 0 0,1 0 0 0 0,-1 1 0 0 0,0-1-1 0 0,0 0 1 0 0,0-9 0 0 0,-1 14-76 0 0,0 0 0 0 0,0 0 0 0 0,0-1 0 0 0,0 1 0 0 0,0 0 0 0 0,0 0 0 0 0,0 0 0 0 0,0-1 0 0 0,0 1 0 0 0,0 0 0 0 0,0 0 0 0 0,0 0 0 0 0,0-1 0 0 0,0 1 0 0 0,0 0 0 0 0,0 0 0 0 0,0 0 0 0 0,-1-1 0 0 0,1 1 0 0 0,0 0 0 0 0,0 0 0 0 0,0 0 0 0 0,0 0 0 0 0,0-1 0 0 0,0 1 0 0 0,-1 0 0 0 0,1 0 0 0 0,0 0 0 0 0,0 0 0 0 0,0 0 0 0 0,0 0 0 0 0,-1-1 0 0 0,1 1 0 0 0,0 0 0 0 0,0 0 0 0 0,0 0 0 0 0,-1 0 0 0 0,1 0 0 0 0,0 0 0 0 0,0 0 0 0 0,0 0 0 0 0,-1 0 0 0 0,1 0 0 0 0,0 0 0 0 0,0 0 0 0 0,0 0 0 0 0,-1 0 0 0 0,1 0 0 0 0,0 0 0 0 0,-10 4 0 0 0,10-4 0 0 0,-4 3 0 0 0,0 0 0 0 0,1 0 0 0 0,-1 1 0 0 0,1-1 0 0 0,0 1 0 0 0,0 0 0 0 0,0 0 0 0 0,0 0 0 0 0,1 0 0 0 0,-4 8 0 0 0,1-3 0 0 0,-9 20-395 0 0,1 1 0 0 0,2 0-1 0 0,0 1 1 0 0,-6 36 0 0 0,11-36 285 0 0,1 0 0 0 0,1 0 0 0 0,1 51 0 0 0,14 94-751 0 0,-4-111 479 0 0,-5 120 1 0 0,-4-165 421 0 0,-1 0 0 0 0,-1 0 0 0 0,-1 0 0 0 0,-1 0 0 0 0,-9 22 0 0 0,-50 91 443 0 0,42-90-330 0 0,-7 21 441 0 0,-9 17-72 0 0,28-60-450 0 0,11-20 299 0 0,0-1 117 0 0,0 0 21 0 0,0 0-66 0 0,2-1-294 0 0,6-6-664 0 0,-1 1-1 0 0,0-1 1 0 0,10-12 0 0 0,5-13-7706 0 0,-9 7-129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 11975 0 0,'0'0'267'0'0,"-3"0"42"0"0,-9-4 17 0 0,11 4-312 0 0,1 0 1 0 0,-1 1 0 0 0,1-1-1 0 0,-1 0 1 0 0,1 0 0 0 0,-1 0 0 0 0,1 0-1 0 0,-1 0 1 0 0,1 1 0 0 0,0-1-1 0 0,-1 0 1 0 0,1 0 0 0 0,-1 1 0 0 0,1-1-1 0 0,-1 0 1 0 0,1 1 0 0 0,0-1-1 0 0,-1 1 1 0 0,1-1 0 0 0,0 0 0 0 0,-1 1-1 0 0,1-1 1 0 0,0 1 0 0 0,-1 0-1 0 0,1 0 19 0 0,-2 1-110 0 0,-4 3 490 0 0,0 1 1 0 0,0 0-1 0 0,1 0 0 0 0,-1 0 1 0 0,2 1-1 0 0,-1 0 1 0 0,1 0-1 0 0,0 0 0 0 0,0 0 1 0 0,-4 13-1 0 0,1 10 117 0 0,1-1 0 0 0,1 1-1 0 0,0 31 1 0 0,3-46-215 0 0,-1-1 0 0 0,0 1 0 0 0,-1-1 0 0 0,-8 19 0 0 0,4-10-285 0 0,-17 37-30 0 0,15-43 0 0 0,5-4 0 0 0,-1 13 0 0 0,4-17 0 0 0,1-6 0 0 0,1 0 0 0 0,-1 0 0 0 0,0 0 0 0 0,0 0 0 0 0,-1 0 0 0 0,1-1 0 0 0,-1 1 0 0 0,-1 2 0 0 0,-2 3 0 0 0,-5 1 0 0 0,7-8 0 0 0,3-1 0 0 0,0 0 0 0 0,0 0 0 0 0,0 0 0 0 0,-1 1 0 0 0,1-1 0 0 0,0 0 0 0 0,0 0 0 0 0,0 0 0 0 0,0 0 0 0 0,-1 0 0 0 0,1 1 0 0 0,0-1 0 0 0,0 0 0 0 0,0 0 0 0 0,-1 0 0 0 0,1 0 0 0 0,0 0 0 0 0,0 0 0 0 0,0 0 0 0 0,-1 0 0 0 0,1 0 0 0 0,0 0 0 0 0,0 0 0 0 0,-1 0 0 0 0,1 0 0 0 0,0 0 0 0 0,0 0 0 0 0,0 0 0 0 0,-1 0 0 0 0,1 0 0 0 0,0 0 0 0 0,0 0 0 0 0,0 0 0 0 0,-1-1 0 0 0,1 1 0 0 0,0 0 0 0 0,0 0 0 0 0,0 0 0 0 0,-1 0 0 0 0,1 0 0 0 0,0 0 0 0 0,0-1 0 0 0,0 1 0 0 0,0 0 0 0 0,0 0 0 0 0,-1 0 0 0 0,1-1 0 0 0,0 1 0 0 0,0 0 0 0 0,0 0 0 0 0,0 0 0 0 0,0-1 0 0 0,0 1 0 0 0,0 0 0 0 0,0 0 0 0 0,0 0 0 0 0,0-1 0 0 0,0-9 0 0 0,0 10 0 0 0,11-90 416 0 0,-4 42 608 0 0,-5 35-930 0 0,1 0 0 0 0,1 0 0 0 0,0 0 0 0 0,0 1 0 0 0,1 0 0 0 0,13-21 0 0 0,0 3-119 0 0,30-36 0 0 0,-24 37 25 0 0,0 2 0 0 0,2 1 0 0 0,30-23 0 0 0,-31 33 72 0 0,-24 16-22 0 0,0-1-1 0 0,-1 0 1 0 0,1 1 0 0 0,0-1-1 0 0,0 1 1 0 0,1-1-1 0 0,-1 1 1 0 0,0-1 0 0 0,0 1-1 0 0,0 0 1 0 0,0-1 0 0 0,0 1-1 0 0,0 0 1 0 0,0 0-1 0 0,1 0 1 0 0,-1 0 0 0 0,0 0-1 0 0,0 0 1 0 0,0 0-1 0 0,2 1 1 0 0,-2-1 9 0 0,0 1-1 0 0,0 0 0 0 0,0 0 1 0 0,1 0-1 0 0,-1 0 0 0 0,0 0 1 0 0,0 1-1 0 0,0-1 0 0 0,-1 0 1 0 0,1 0-1 0 0,0 1 1 0 0,0-1-1 0 0,-1 0 0 0 0,1 1 1 0 0,0 0-1 0 0,1 3-58 0 0,-1 0 0 0 0,1 0 0 0 0,-1 0 0 0 0,0 0 0 0 0,0 1 0 0 0,-1-1 0 0 0,0 0 0 0 0,0 7 0 0 0,-7 45 0 0 0,2-24 0 0 0,0-9 0 0 0,-1-15 0 0 0,2-5 0 0 0,2-2 0 0 0,1 0 0 0 0,-1 0 0 0 0,0 0 0 0 0,0 0 0 0 0,0 0 0 0 0,0-1 0 0 0,-1 1 0 0 0,1-1 0 0 0,0 1 0 0 0,-1-1 0 0 0,1 0 0 0 0,-1 0 0 0 0,1 0 0 0 0,-1 0 0 0 0,1 0 0 0 0,-1-1 0 0 0,0 1 0 0 0,-4 0 0 0 0,0 0 0 0 0,5-1 0 0 0,-1 1 0 0 0,1 0 0 0 0,0-1 0 0 0,0 0 0 0 0,-1 0 0 0 0,1 1 0 0 0,0-1 0 0 0,-1 0 0 0 0,1-1 0 0 0,0 1 0 0 0,0 0 0 0 0,-4-2 0 0 0,-1 0 0 0 0,-2 1 3 0 0,6 0-7 0 0,-1 1 1 0 0,1-1-1 0 0,0 0 1 0 0,-1 1-1 0 0,1-1 1 0 0,0-1-1 0 0,0 1 1 0 0,0 0-1 0 0,0-1 1 0 0,0 0-1 0 0,0 0 1 0 0,0 0-1 0 0,1 0 1 0 0,-1 0-1 0 0,0 0 1 0 0,1-1-1 0 0,0 1 1 0 0,-4-5-1 0 0,5 5-122 0 0,0 1 1 0 0,0 0-1 0 0,-1-1 0 0 0,1 0 1 0 0,0 1-1 0 0,0-1 0 0 0,0 0 1 0 0,0 1-1 0 0,1-1 0 0 0,-1 0 0 0 0,0 0 1 0 0,1 0-1 0 0,0 1 0 0 0,-1-1 1 0 0,1 0-1 0 0,0 0 0 0 0,0 0 1 0 0,0 0-1 0 0,0 0 0 0 0,0 0 1 0 0,0-2-1 0 0,1 3-50 0 0,0 0 0 0 0,0-1 0 0 0,0 1 0 0 0,0 0 0 0 0,0 0 0 0 0,0 0 0 0 0,1 0 0 0 0,-1 1 0 0 0,0-1 0 0 0,0 0 0 0 0,0 0 0 0 0,1 1 0 0 0,1-2 0 0 0,2 0-395 0 0,1-1-84 0 0,1 0 0 0 0,-1 0-1 0 0,1 0 1 0 0,-1 1-1 0 0,1 0 1 0 0,13-2 0 0 0,42-1-4743 0 0,-39 6 3351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0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6447 0 0,'0'0'298'0'0,"0"0"-10"0"0,0 0-118 0 0,0 0 206 0 0,0 0 111 0 0,0 0 22 0 0,0 0 3 0 0,0 0 0 0 0,0 0 0 0 0,0 0 0 0 0,0 0 0 0 0,0 0 0 0 0,0 0 0 0 0,0 0 0 0 0,0 0 0 0 0,0 0 0 0 0,0 0 0 0 0,0 0 0 0 0,0 0 0 0 0,0 0 0 0 0,0 0 0 0 0,0 0 0 0 0,0 0 0 0 0,0 0 0 0 0,0 0 0 0 0,-15 6 1536 0 0,12-4-1652 0 0,-14 4 400 0 0,17-6-772 0 0,-1 0 0 0 0,1 0 0 0 0,0 0 0 0 0,0 0-1 0 0,0 0 1 0 0,-1 0 0 0 0,1 0 0 0 0,0 0 0 0 0,0 0 0 0 0,-1 0-1 0 0,1 0 1 0 0,0 0 0 0 0,0 0 0 0 0,0 0 0 0 0,-1 0 0 0 0,1 0-1 0 0,0 0 1 0 0,0 1 0 0 0,0-1 0 0 0,-1 0 0 0 0,1 0 0 0 0,0 0 0 0 0,0 0-1 0 0,0 1 1 0 0,0-1 0 0 0,-1 0 0 0 0,1 0 0 0 0,0 0 0 0 0,0 1-1 0 0,0-1 1 0 0,0 0 0 0 0,-4 4 245 0 0,-14 2 675 0 0,4-3-355 0 0,11 0 621 0 0,16 2 693 0 0,-7-4-2117 0 0,6 1 324 0 0,1 0 0 0 0,-1-1 0 0 0,1 0 1 0 0,23-2-1 0 0,-3 0-53 0 0,124-1-57 0 0,-143 2 358 0 0,0 1 1 0 0,17 4-1 0 0,-16-3 121 0 0,24 1-1 0 0,-29-2-462 0 0,-2 2-16 0 0,-8 1 0 0 0,-3-1 0 0 0,-11 11 0 0 0,-1 1 0 0 0,-26 22 0 0 0,23-23 0 0 0,2 2 0 0 0,-27 30 0 0 0,11-10 0 0 0,14-17 0 0 0,-72 81 0 0 0,89-98 0 0 0,0-1 0 0 0,0 0 0 0 0,0 0 0 0 0,0 1 0 0 0,0-1 0 0 0,0 1 0 0 0,0-1 0 0 0,1 1 0 0 0,-2 2 0 0 0,-2 8 0 0 0,1-5 0 0 0,6 1 0 0 0,5-2 0 0 0,-6-5 0 0 0,15-2 0 0 0,-16 1-42 0 0,1 0 1 0 0,-1-1-1 0 0,1 1 1 0 0,0 0-1 0 0,-1-1 0 0 0,1 1 1 0 0,-1 0-1 0 0,1-1 1 0 0,-1 0-1 0 0,0 1 0 0 0,1-1 1 0 0,2-2-1 0 0,-1 1-293 0 0,-1 1-173 0 0,-1 0 224 0 0,0-1 1 0 0,1 0-1 0 0,-1 1 1 0 0,1 0-1 0 0,0-1 1 0 0,-1 1-1 0 0,1 0 0 0 0,3-2 1 0 0,0 0-1576 0 0,0-1-4130 0 0,-4 3-1723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1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0,'0'0'298'0'0,"0"0"-10"0"0,0 0-50 0 0,0 0 493 0 0,0 0 238 0 0,0 0 45 0 0,0 0 8 0 0,0 0 2 0 0,0 0 0 0 0,0 0 0 0 0,0 0-69 0 0,0 0-290 0 0,0 0-121 0 0,0 0-28 0 0,0 0 66 0 0,0 0 288 0 0,0 0 122 0 0,0 0 28 0 0,0 0-65 0 0,0 0-290 0 0,0 0-121 0 0,0 0-28 0 0,1 2-4 0 0,0 5 0 0 0,-1-5 0 0 0,0-2 0 0 0,0 0-68 0 0,0 0-217 0 0,0 0 161 0 0,3 11 1201 0 0,0-8-1538 0 0,0-1 0 0 0,0 0 0 0 0,1 0 0 0 0,-1 0 0 0 0,1 0 0 0 0,0 0 0 0 0,-1 0 0 0 0,1-1 0 0 0,0 0-1 0 0,0 0 1 0 0,0 0 0 0 0,0 0 0 0 0,0-1 0 0 0,0 1 0 0 0,6-1 0 0 0,8-1 324 0 0,1 0 0 0 0,20-5 0 0 0,-15 2-251 0 0,45-10-188 0 0,-67 14-273 0 0,-2 0-138 0 0,0 0-33 0 0,0 0-4 0 0,0 0 0 0 0,0 0 0 0 0,-7 11-648 0 0,-6 7-3057 0 0,12-17 2682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1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 13823 0 0,'0'0'315'0'0,"0"0"45"0"0,0 0 21 0 0,1-1-49 0 0,3 0 122 0 0,3-1-896 0 0,9-1 7062 0 0,-16 3-6614 0 0,1 0 137 0 0,0 0 1 0 0,1 0 0 0 0,-1 0 0 0 0,0 0-1 0 0,0 0 1 0 0,0 0 0 0 0,0 0-1 0 0,0 0 1 0 0,0 0 0 0 0,0 0-1 0 0,0 0 1 0 0,0 1 0 0 0,2 0 0 0 0,-2 0-63 0 0,0-1 0 0 0,0 1 0 0 0,0 0 1 0 0,-1 0-1 0 0,1 0 0 0 0,0 0 0 0 0,0 1 1 0 0,-1-1-1 0 0,1 0 0 0 0,0 0 0 0 0,-1 0 1 0 0,1 0-1 0 0,-1 1 0 0 0,0-1 1 0 0,1 0-1 0 0,-1 1 0 0 0,0-1 0 0 0,0 0 1 0 0,0 1-1 0 0,0 1 0 0 0,0 1-27 0 0,0 0-1 0 0,-1 0 1 0 0,1-1 0 0 0,-1 1-1 0 0,0 0 1 0 0,0-1 0 0 0,0 1-1 0 0,-1 0 1 0 0,1-1 0 0 0,-1 1-1 0 0,0-1 1 0 0,-2 4 0 0 0,-6 7 467 0 0,-16 18 0 0 0,17-22-378 0 0,-10 15 22 0 0,18-25-165 0 0,1 0 0 0 0,0 1 0 0 0,0-1 0 0 0,-1 0 0 0 0,1 1 0 0 0,0-1 0 0 0,0 1 0 0 0,0-1 0 0 0,0 1 0 0 0,-1-1 0 0 0,1 0 0 0 0,0 1 0 0 0,0-1 0 0 0,0 1 0 0 0,0-1 0 0 0,0 1 0 0 0,0-1 0 0 0,0 1 0 0 0,0-1 0 0 0,0 1 0 0 0,0-1 0 0 0,1 0 0 0 0,-1 1 0 0 0,0-1 0 0 0,0 1 0 0 0,0-1 0 0 0,0 1 0 0 0,1-1 0 0 0,-1 0 0 0 0,0 1 0 0 0,0-1 0 0 0,1 0 0 0 0,-1 1 0 0 0,0-1 0 0 0,1 0 0 0 0,-1 1 0 0 0,0-1 0 0 0,1 0 0 0 0,-1 0 0 0 0,1 1 0 0 0,-1-1 0 0 0,0 0 0 0 0,1 0 0 0 0,-1 0 0 0 0,1 1 0 0 0,-1-1 0 0 0,1 0 0 0 0,0 0 0 0 0,0 0 0 0 0,2 2 0 0 0,0-1 0 0 0,-1 1 0 0 0,1-1 0 0 0,0 0 0 0 0,0 0 0 0 0,1 0 0 0 0,4 0 0 0 0,17 4 0 0 0,-3-1 0 0 0,-15-3 0 0 0,0 0 0 0 0,0 1 0 0 0,-1 0 0 0 0,1 0 0 0 0,0 0 0 0 0,9 5 0 0 0,-13-4 2 0 0,1-1 0 0 0,-1 0 0 0 0,0 1-1 0 0,0-1 1 0 0,0 1 0 0 0,0 0 0 0 0,0 0 0 0 0,0 0 0 0 0,-1 1-1 0 0,0-1 1 0 0,1 0 0 0 0,-1 1 0 0 0,1 4 0 0 0,0-2 8 0 0,-1 0 0 0 0,-1 1 0 0 0,1-1 0 0 0,-1 0 0 0 0,0 1-1 0 0,-1-1 1 0 0,1 12 0 0 0,-2-4 33 0 0,-1 0-1 0 0,0 0 0 0 0,-1 0 0 0 0,-1-1 0 0 0,0 1 0 0 0,0-1 1 0 0,-8 15-1 0 0,5-16 269 0 0,0-1 1 0 0,-1 1-1 0 0,-1-2 1 0 0,-17 19 0 0 0,18-21-265 0 0,5-5-47 0 0,1 0 0 0 0,-1-1 0 0 0,-1 1 0 0 0,1-1 0 0 0,0 0 0 0 0,-1 0 0 0 0,1 0 0 0 0,-1-1 0 0 0,1 1 0 0 0,-1-1 0 0 0,0 0 0 0 0,0 0 0 0 0,0 0 0 0 0,-4 0 0 0 0,-5 0 0 0 0,-1 0 0 0 0,-22-3 0 0 0,36 2 0 0 0,-3 0 0 0 0,0-1 0 0 0,1 1 0 0 0,-1-1 0 0 0,0 0 0 0 0,0 0 0 0 0,1-1 0 0 0,-1 1 0 0 0,1 0 0 0 0,-1-1 0 0 0,1 0 0 0 0,0 1 0 0 0,-1-1 0 0 0,1 0 0 0 0,0 0 0 0 0,-2-3 0 0 0,1 1 0 0 0,0 1 0 0 0,1 0 0 0 0,-1-1 0 0 0,1 1 0 0 0,0-1 0 0 0,0 0 0 0 0,1 0 0 0 0,-1 0 0 0 0,1 0 0 0 0,-1-4 0 0 0,-5-37-64 0 0,7 45-427 0 0,-1 1 403 0 0,1-1 0 0 0,-1 0 1 0 0,0 1-1 0 0,0-1 0 0 0,1 1 0 0 0,-1 0 0 0 0,0-1 0 0 0,1 1 1 0 0,-1-1-1 0 0,1 1 0 0 0,-1 0 0 0 0,1 0 0 0 0,-1-1 1 0 0,1 1-1 0 0,0 0 0 0 0,-1 1 0 0 0,0-1-299 0 0,1-1-101 0 0,0 0-21 0 0,0 0-139 0 0,0 0-572 0 0,-1-9-2972 0 0,0-6-3316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1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21191 0 0,'0'0'480'0'0,"5"-6"645"0"0,-2 2-1011 0 0,0 0 0 0 0,0 1 0 0 0,1 0 0 0 0,-1-1 0 0 0,1 1-1 0 0,0 0 1 0 0,0 1 0 0 0,0-1 0 0 0,1 1 0 0 0,-1 0 0 0 0,1 0-1 0 0,-1 0 1 0 0,1 1 0 0 0,-1-1 0 0 0,1 1 0 0 0,0 0-1 0 0,0 1 1 0 0,8-1 0 0 0,52-5 2377 0 0,-37 2-2335 0 0,-23 3-81 0 0,0 0 0 0 0,0 1 1 0 0,0-1-1 0 0,0 1 0 0 0,6 0 1 0 0,38 9 1513 0 0,-44-9-1569 0 0,10-3-24 0 0,-7 6-129 0 0,-6 3-486 0 0,-8 3-8927 0 0,0-4 1196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1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10 206 10135 0 0,'0'0'231'0'0,"0"0"29"0"0,0 0 19 0 0,2-1-41 0 0,15-11 1127 0 0,-7 4-622 0 0,-9 7 123 0 0,1-1 124 0 0,21-20 2194 0 0,-22 20-2668 0 0,6-7 508 0 0,-1 0-681 0 0,1 1-1 0 0,0 0 0 0 0,0 1 1 0 0,11-9-1 0 0,-16 14 29 0 0,6-10 626 0 0,13-20-389 0 0,-4 7 317 0 0,-10 17-410 0 0,-3 7-252 0 0,0-2-13 0 0,1-13-155 0 0,-5 16-95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0,-1 0 0 0 0,1 0 0 0 0,0-1 0 0 0,0 1 0 0 0,0 0 0 0 0,0 0 0 0 0,0 0 0 0 0,0 0 0 0 0,0 0 0 0 0,0 0 0 0 0,0 0 0 0 0,-6 9 0 0 0,-8 14 0 0 0,1 7 0 0 0,0 0 0 0 0,2 1 0 0 0,-11 50 0 0 0,-1 1 0 0 0,-29 131 0 0 0,45-183 0 0 0,-8 71 0 0 0,11-67 0 0 0,2-25 0 0 0,2-6 0 0 0,-1 1 0 0 0,1-1 0 0 0,0 0 0 0 0,0 0 0 0 0,0 1 0 0 0,0-1 0 0 0,0 0 0 0 0,2 5 0 0 0,-2-7 0 0 0,0-1 0 0 0,0 1 0 0 0,0 0 0 0 0,0-1 0 0 0,0 1 0 0 0,1 0 0 0 0,-1-1 0 0 0,0 1 0 0 0,0 0 0 0 0,1-1 0 0 0,-1 1 0 0 0,1-1 0 0 0,-1 1 0 0 0,1 0 0 0 0,-1-1 0 0 0,1 1 0 0 0,-1-1 0 0 0,1 0 0 0 0,-1 0 0 0 0,1 1 0 0 0,0-1 0 0 0,-1 0 0 0 0,1 0 0 0 0,-1 0 0 0 0,1 0 0 0 0,-1 0 0 0 0,1 0 0 0 0,-1 0 0 0 0,1 0 0 0 0,-1 0 0 0 0,1 0 0 0 0,0 0 0 0 0,0-1 0 0 0,0 1-152 0 0,0-1 1 0 0,1 1-1 0 0,-1-1 0 0 0,0 1 0 0 0,0-1 0 0 0,0 0 1 0 0,1 0-1 0 0,-1 0 0 0 0,0 1 0 0 0,0-1 0 0 0,0 0 1 0 0,0 0-1 0 0,0 0 0 0 0,-1 0 0 0 0,1-1 0 0 0,0 1 1 0 0,1-2-1 0 0,6-23-5840 0 0,-7 24 5542 0 0,2-15-6632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1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17503 0 0,'0'0'399'0'0,"0"0"60"0"0,0 0 21 0 0,0 0-59 0 0,0 0-204 0 0,0 0 170 0 0,0 0 101 0 0,0 0 21 0 0,0 0 3 0 0,0 0 0 0 0,0 0 0 0 0,0 3 0 0 0,-19 240 2144 0 0,3-34-2656 0 0,9-116 0 0 0,-3 21 0 0 0,5-76-64 0 0,5-36-273 0 0,0-2-138 0 0,0 0-33 0 0,-2-1 457 0 0,1 0-1 0 0,-1-1 0 0 0,1 1 1 0 0,-1 0-1 0 0,1-1 0 0 0,0 0 1 0 0,-1 1-1 0 0,1-1 1 0 0,0 0-1 0 0,-1-3 0 0 0,0 3 12 0 0,-38-74-4217 0 0,34 64 2799 0 0,0 0 0 0 0,-2 1 0 0 0,-12-16 0 0 0,14 19 499 0 0,-10-11-3817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1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15663 0 0,'0'0'356'0'0,"-2"2"50"0"0,-16 13 404 0 0,7-2-646 0 0,11-9-127 0 0,0-3 49 0 0,-1 1 634 0 0,1-2 249 0 0,0 0 45 0 0,0 0-61 0 0,3 2-804 0 0,-1 1 0 0 0,0-1 0 0 0,1 0 0 0 0,-1-1 1 0 0,1 1-1 0 0,-1 0 0 0 0,1-1 0 0 0,0 1 0 0 0,-1-1 0 0 0,1 0 1 0 0,0 0-1 0 0,0 0 0 0 0,0 0 0 0 0,4 0 0 0 0,8-1 308 0 0,0 0 0 0 0,0-1 0 0 0,0-1 0 0 0,0 0 0 0 0,22-7 0 0 0,26-3 829 0 0,15-4-1119 0 0,-14 2-162 0 0,-29 6-1490 0 0,-23 5-502 0 0,0 0 1 0 0,21-1 0 0 0,-33 4-5522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1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82 15663 0 0,'0'0'356'0'0,"2"0"50"0"0,0 0-261 0 0,18-4 654 0 0,3-4-170 0 0,-23 8-443 0 0,1-1 0 0 0,0 1-1 0 0,0-1 1 0 0,-1 0 0 0 0,1 1 0 0 0,0-1-1 0 0,-1 0 1 0 0,1 1 0 0 0,-1-1 0 0 0,1 0 0 0 0,-1 0-1 0 0,1 0 1 0 0,-1 1 0 0 0,1-1 0 0 0,-1 0 0 0 0,0 0-1 0 0,1 0 1 0 0,-1 0 0 0 0,0 0 0 0 0,0 0 0 0 0,0 0-1 0 0,0-1 1 0 0,0-1 838 0 0,0 3 0 0 0,0 0-69 0 0,0 0-290 0 0,-3 0-581 0 0,1 0 0 0 0,-1 0-1 0 0,0 1 1 0 0,0-1 0 0 0,1 0 0 0 0,-1 1 0 0 0,0 0-1 0 0,1-1 1 0 0,-1 1 0 0 0,1 0 0 0 0,-1 0 0 0 0,1 1-1 0 0,-1-1 1 0 0,1 0 0 0 0,0 1 0 0 0,-1 0 0 0 0,1-1-1 0 0,0 1 1 0 0,-2 2 0 0 0,-2 3 30 0 0,0 0 0 0 0,1 0-1 0 0,-1 1 1 0 0,1 0 0 0 0,1-1 0 0 0,0 2 0 0 0,0-1-1 0 0,-3 11 1 0 0,4-13-35 0 0,2 0 0 0 0,-1 0-1 0 0,1 0 1 0 0,0 0 0 0 0,0 0 0 0 0,0 0-1 0 0,1 0 1 0 0,0 1 0 0 0,1-1 0 0 0,-1 0 0 0 0,1 0-1 0 0,3 11 1 0 0,-3-13-176 0 0,1 1-1 0 0,0-1 1 0 0,1 1 0 0 0,-1-1-1 0 0,1 0 1 0 0,-1 0 0 0 0,1 0-1 0 0,6 6 1 0 0,-9-10 53 0 0,1 1 0 0 0,0-1 0 0 0,-1 0 0 0 0,1 0 0 0 0,0 1 1 0 0,-1-1-1 0 0,1 0 0 0 0,0 0 0 0 0,0 0 0 0 0,-1 0 0 0 0,1 0 0 0 0,0 0 0 0 0,0 0 0 0 0,-1 0 0 0 0,1 0 0 0 0,0 0 1 0 0,0 0-1 0 0,0 0 0 0 0,2-1-73 0 0,7 1 189 0 0,0-1 0 0 0,0-1-1 0 0,0 0 1 0 0,0 0 0 0 0,-1-1 0 0 0,1 0-1 0 0,-1 0 1 0 0,0-1 0 0 0,0-1-1 0 0,0 1 1 0 0,0-1 0 0 0,-1-1-1 0 0,0 0 1 0 0,0 0 0 0 0,0 0-1 0 0,8-11 1 0 0,-14 16 54 0 0,2-3 33 0 0,-2-11 148 0 0,-2 6-303 0 0,-1 1 0 0 0,0-1 1 0 0,0 1-1 0 0,-1 0 0 0 0,0 0 0 0 0,-1 0 0 0 0,1 0 1 0 0,-2 0-1 0 0,-5-11 0 0 0,-10-28-431 0 0,15 34-113 0 0,2 9-90 0 0,1 0-1 0 0,0 0 0 0 0,0 0 0 0 0,0-1 1 0 0,0-7-1 0 0,1 10-2224 0 0,0 2-5333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1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34 21191 0 0,'0'0'480'0'0,"0"0"67"0"0,0 0 31 0 0,0 0-56 0 0,1-2-341 0 0,-1 1-116 0 0,1 0 0 0 0,0 0 0 0 0,-1 0 0 0 0,1-1 0 0 0,-1 1 0 0 0,1 0 0 0 0,-1 0 0 0 0,0-1 0 0 0,0 1 0 0 0,1 0 0 0 0,-1-1 0 0 0,0 1 0 0 0,0 0 0 0 0,0 0 0 0 0,0-1 0 0 0,0 1 0 0 0,-1 0 0 0 0,1-1 0 0 0,0 1 0 0 0,-1-2 0 0 0,0 1 30 0 0,1 1 417 0 0,0 1 0 0 0,0 0 0 0 0,0 0 0 0 0,0 0-137 0 0,0 0-577 0 0,0 0-248 0 0,0 0-50 0 0,-8 11-1788 0 0,-1 14-1696 0 0,5-12 1937 0 0</inkml:trace>
  <inkml:trace contextRef="#ctx0" brushRef="#br0" timeOffset="1">4 450 23039 0 0,'0'0'528'0'0,"0"0"69"0"0,0 0 38 0 0,0 0-80 0 0,-1-2-363 0 0,0-7-99 0 0,1 5-118 0 0,-1-11 1353 0 0,5 7-6264 0 0,9-5 2889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1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34 15663 0 0,'0'0'356'0'0,"0"0"50"0"0,0 0 20 0 0,1-2-42 0 0,1 0-270 0 0,14-8-80 0 0,-16 10-15 0 0,0-1-1 0 0,0 1 0 0 0,1 0 0 0 0,-1 0 1 0 0,0 0-1 0 0,0 0 0 0 0,0 0 0 0 0,1 0 1 0 0,-1 0-1 0 0,0 0 0 0 0,0 0 1 0 0,0-1-1 0 0,1 1 0 0 0,-1 0 0 0 0,0 0 1 0 0,0 0-1 0 0,0 0 0 0 0,1 0 1 0 0,-1 0-1 0 0,0 0 0 0 0,0 0 0 0 0,0 1 1 0 0,1-1-1 0 0,-1 0 0 0 0,0 0 0 0 0,0 0 1 0 0,1 0-1 0 0,-1 0 0 0 0,0 0 1 0 0,0 0-1 0 0,0 0 0 0 0,0 0 0 0 0,1 1 1 0 0,-1-1-1 0 0,0 0 0 0 0,3 10 1543 0 0,-6 21 1783 0 0,2-19-2795 0 0,-50 399-549 0 0,2-168 0 0 0,-18-5 0 0 0,58-205 0 0 0,9-33 0 0 0,0 0 0 0 0,0 0 0 0 0,0 0 0 0 0,0 0 0 0 0,-1 0 0 0 0,1 0 0 0 0,0 0 0 0 0,0 0 0 0 0,0 0 0 0 0,0 0 1 0 0,0 0-1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1 0 0,0 1-1 0 0,0-1 0 0 0,0 0 0 0 0,0 0 0 0 0,0 0 0 0 0,0 0 0 0 0,0 0 0 0 0,0 0 0 0 0,0 0 0 0 0,-3-9 0 0 0,0-14 455 0 0,-3-17 779 0 0,3 17-1028 0 0,0-1 0 0 0,1 0 0 0 0,3-31 0 0 0,-1 32 267 0 0,-2-34 1 0 0,1 31-145 0 0,1-26 0 0 0,15-88 675 0 0,-10 110-661 0 0,1 0-1 0 0,17-46 1 0 0,-12 45-340 0 0,1 0 0 0 0,1 1 1 0 0,2 1-1 0 0,28-43 0 0 0,-26 50-3 0 0,1 0 0 0 0,29-28 0 0 0,-36 41 0 0 0,-1 0 0 0 0,2 1 0 0 0,-1 0 0 0 0,1 1 0 0 0,0 0 0 0 0,25-10 0 0 0,-28 13 0 0 0,0 1 0 0 0,-1 1 0 0 0,18-3 0 0 0,-22 5 0 0 0,1 0 0 0 0,-1 0 0 0 0,1 0 0 0 0,-1 0 0 0 0,0 1 0 0 0,1 0 0 0 0,-1 0 0 0 0,0 0 0 0 0,0 1 0 0 0,5 1 0 0 0,-1 1 0 0 0,-1 1 0 0 0,1-1 0 0 0,-1 1 0 0 0,0 0 0 0 0,-1 1 0 0 0,1-1 0 0 0,-1 1 0 0 0,0 1 0 0 0,-1-1 0 0 0,1 1 0 0 0,-1 0 0 0 0,7 15 0 0 0,-6-12 0 0 0,-2 0 0 0 0,1 1 0 0 0,-1 0 0 0 0,-1 0 0 0 0,0 0 0 0 0,0 0 0 0 0,-2 0 0 0 0,1 1 0 0 0,-1 12 0 0 0,-1-16 0 0 0,0 0 0 0 0,-1 0 0 0 0,0 0 0 0 0,-1 0 0 0 0,0-1 0 0 0,0 1 0 0 0,-1 0 0 0 0,0-1 0 0 0,0 0 0 0 0,0 0 0 0 0,-1 0 0 0 0,0 0 0 0 0,-1 0 0 0 0,-7 8 0 0 0,4-6 0 0 0,0-1 0 0 0,-1 0 0 0 0,0-1 0 0 0,0 0 0 0 0,-1 0 0 0 0,0 0 0 0 0,0-2 0 0 0,0 1 0 0 0,-12 3 0 0 0,3-1-395 0 0,0-1 0 0 0,0-1-1 0 0,-1 0 1 0 0,-32 3 0 0 0,49-8 333 0 0,1-1 1 0 0,0 0-1 0 0,-1 0 0 0 0,1 0 1 0 0,-1 0-1 0 0,1-1 0 0 0,-1 1 1 0 0,1-1-1 0 0,-1 1 1 0 0,1-1-1 0 0,0 0 0 0 0,-1 0 1 0 0,1 0-1 0 0,0 0 0 0 0,0 0 1 0 0,0-1-1 0 0,0 1 0 0 0,0-1 1 0 0,0 1-1 0 0,0-1 0 0 0,0 0 1 0 0,1 0-1 0 0,-1 1 0 0 0,1-1 1 0 0,-1-1-1 0 0,-1-1 0 0 0,2 0-317 0 0,-1 0-1 0 0,1 1 0 0 0,-1-1 0 0 0,1 0 0 0 0,0 0 1 0 0,1 0-1 0 0,-1 0 0 0 0,1 0 0 0 0,0-1 1 0 0,0 1-1 0 0,0 0 0 0 0,0 0 0 0 0,1 0 0 0 0,-1 0 1 0 0,3-7-1 0 0,9-19-1656 0 0,3 0-11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24 13823 0 0,'12'-8'499'0'0,"-9"5"-307"0"0,1 1 0 0 0,-1 0 0 0 0,1-1 0 0 0,0 1 0 0 0,4-1 0 0 0,-6 2 528 0 0,-2 1 249 0 0,0 0 45 0 0,0 0 8 0 0,0 0 2 0 0,0 0 0 0 0,0 0 0 0 0,0 0-69 0 0,0 0-290 0 0,0 0-121 0 0,0 0-28 0 0,-1 2-72 0 0,-2 15-272 0 0,1-4 208 0 0,-2 0 0 0 0,0 0 0 0 0,-8 17-1 0 0,-1 4 150 0 0,-36 92-106 0 0,-10 29 614 0 0,50-129-919 0 0,3 1-1 0 0,0 0 1 0 0,1 0-1 0 0,0 28 1 0 0,4-54-118 0 0,1 3 0 0 0,0 0 0 0 0,0 0 0 0 0,0 0 0 0 0,1 0 0 0 0,-1 1 0 0 0,1-1 0 0 0,0 0 0 0 0,0 0 0 0 0,0 0 0 0 0,1 0 0 0 0,-1-1 0 0 0,1 1 0 0 0,0 0 0 0 0,2 3 0 0 0,3 1 0 0 0,-5-8-46 0 0,-1 1 1 0 0,1-1-1 0 0,0 0 1 0 0,-1 1-1 0 0,1-1 1 0 0,-1 0-1 0 0,1 0 0 0 0,0 0 1 0 0,-1 0-1 0 0,1-1 1 0 0,0 1-1 0 0,-1 0 0 0 0,1-1 1 0 0,0 1-1 0 0,-1-1 1 0 0,1 1-1 0 0,-1-1 0 0 0,1 0 1 0 0,-1 0-1 0 0,3-1 1 0 0,3-3-299 0 0,0 0 1 0 0,10-10-1 0 0,-16 14 340 0 0,5-5-189 0 0,0 0-1 0 0,-1 0 1 0 0,0-1-1 0 0,0 0 1 0 0,0 0-1 0 0,-1 0 1 0 0,0 0-1 0 0,0-1 1 0 0,0 0-1 0 0,-1 1 1 0 0,-1-1-1 0 0,1-1 1 0 0,1-10-1 0 0,-4 15 87 0 0,1 0 0 0 0,-1 0 0 0 0,0 0-1 0 0,0 0 1 0 0,0 0 0 0 0,-1 1 0 0 0,1-1 0 0 0,-1 0 0 0 0,0 0-1 0 0,0 0 1 0 0,0 0 0 0 0,-1 1 0 0 0,0-1 0 0 0,1 0 0 0 0,-1 1-1 0 0,0 0 1 0 0,0-1 0 0 0,-1 1 0 0 0,1 0 0 0 0,-1 0 0 0 0,0 0-1 0 0,0 0 1 0 0,1 1 0 0 0,-2-1 0 0 0,1 1 0 0 0,0 0 0 0 0,0 0 0 0 0,-1 0-1 0 0,-7-3 1 0 0,3 2-282 0 0,0 0 0 0 0,0 1 0 0 0,0 0 0 0 0,-1 0 0 0 0,1 1 0 0 0,-1 0 0 0 0,0 1 0 0 0,-15 0 0 0 0,-3 3 632 0 0,-38 9 0 0 0,50-8 352 0 0,-13 7 485 0 0,6-2 400 0 0,21-9-968 0 0,1 0 0 0 0,0 0 0 0 0,22 6 1024 0 0,-3-6-1421 0 0,0-1 0 0 0,0-1 0 0 0,-1-1-1 0 0,23-6 1 0 0,-11 2-81 0 0,134-33-435 0 0,-159 39-103 0 0,0-1 0 0 0,0-1 1 0 0,0 1-1 0 0,8-6 0 0 0,7-4-7688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54 100 13823 0 0,'0'0'315'0'0,"0"0"45"0"0,0 0 21 0 0,1 0-49 0 0,4-1-101 0 0,0-1 0 0 0,-1 0 0 0 0,1 0 0 0 0,-1 0 0 0 0,1 0-1 0 0,-1-1 1 0 0,0 1 0 0 0,0-1 0 0 0,0 0 0 0 0,0 0 0 0 0,-1-1 0 0 0,6-5 0 0 0,-8 8 759 0 0,0-1-686 0 0,1 1 1 0 0,-1-1-1 0 0,1 0 0 0 0,-1 1 0 0 0,0-1 0 0 0,0 0 1 0 0,2-3-1 0 0,-3 4-98 0 0,2-1-177 0 0,-1 1 42 0 0,-1 0 1 0 0,1 0 0 0 0,-1 0-1 0 0,1-1 1 0 0,-1 1-1 0 0,1 0 1 0 0,-1 0 0 0 0,1 0-1 0 0,-1 0 1 0 0,0 0 0 0 0,0-1-1 0 0,0 1 1 0 0,0 0 0 0 0,0 0-1 0 0,0 0 1 0 0,0-1 0 0 0,0 1-1 0 0,0 0 1 0 0,0 0 0 0 0,-1 0-1 0 0,1-1 1 0 0,0 1 0 0 0,-2-2-1 0 0,1 2 50 0 0,0 0 0 0 0,0 0-1 0 0,-1 0 1 0 0,1 0 0 0 0,-1 0-1 0 0,1 1 1 0 0,-1-1 0 0 0,1 0 0 0 0,-1 1-1 0 0,1-1 1 0 0,-1 1 0 0 0,1 0-1 0 0,-1-1 1 0 0,-2 1 0 0 0,0 1-103 0 0,1 0 1 0 0,-1 0 0 0 0,1 0-1 0 0,0 1 1 0 0,0 0-1 0 0,0-1 1 0 0,0 1-1 0 0,-5 4 1 0 0,-10 6-21 0 0,14-10 2 0 0,0 1 0 0 0,0 0 0 0 0,0 0 0 0 0,0 0 0 0 0,1 1 0 0 0,-1-1 0 0 0,1 1 0 0 0,0 0 0 0 0,0 0 0 0 0,1 0 0 0 0,-1 0 0 0 0,1 0 0 0 0,-1 1 0 0 0,2-1 0 0 0,-1 1 0 0 0,-1 5 0 0 0,2-7 0 0 0,0 0 0 0 0,0 1 0 0 0,1-1 0 0 0,-1 0 0 0 0,1 0 0 0 0,0 0 0 0 0,0 1 0 0 0,0-1 0 0 0,1 0 0 0 0,-1 0 0 0 0,1 0 0 0 0,-1 0 0 0 0,1 0 0 0 0,0 0 0 0 0,0 0 0 0 0,1 0 0 0 0,-1 0 0 0 0,1 0 0 0 0,-1 0 0 0 0,1 0 0 0 0,0-1 0 0 0,0 1 0 0 0,0-1 0 0 0,0 0 0 0 0,0 1 0 0 0,4 1 0 0 0,-3 0-94 0 0,1-1 0 0 0,0 0 1 0 0,0-1-1 0 0,0 1 0 0 0,1-1 0 0 0,-1 1 0 0 0,1-1 1 0 0,-1 0-1 0 0,1-1 0 0 0,-1 1 0 0 0,1-1 0 0 0,0 0 0 0 0,0 0 1 0 0,0-1-1 0 0,0 1 0 0 0,0-1 0 0 0,-1 0 0 0 0,9-1 0 0 0,5-2-1144 0 0,8-1-4915 0 0,-5 2-929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1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 23039 0 0,'0'0'528'0'0,"0"0"69"0"0,0 0 38 0 0,0 0-80 0 0,0 0-291 0 0,3-1 128 0 0,134-15 3261 0 0,-133 15-3653 0 0,0 1 0 0 0,1 0 0 0 0,-1 0 0 0 0,0 0 0 0 0,0 0 0 0 0,6 2 0 0 0,8 0 0 0 0,-5 1 0 0 0,-2 1-64 0 0,-8-4-273 0 0,-3 0-138 0 0,0 0-33 0 0,-9 12-516 0 0,-7 2 381 0 0,0-1 0 0 0,0 0-1 0 0,-2-1 1 0 0,-28 16 0 0 0,8-5-237 0 0,-31 18-736 0 0,66-38 1609 0 0,-17 3 62 0 0,18-5 282 0 0,2-1 138 0 0,0 0 33 0 0,0 0-65 0 0,2 0-294 0 0,38-2 883 0 0,75-15 0 0 0,-76 8-3304 0 0,0-2-3560 0 0,-24 5-1688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2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147 201 8287 0 0,'5'-25'296'0'0,"-4"20"-225"0"0,0 0 0 0 0,0 0 0 0 0,0 0 0 0 0,-1 0 0 0 0,0 0 0 0 0,0 1 0 0 0,-1-11 0 0 0,0 7 780 0 0,0 0-1 0 0,0 0 0 0 0,1 0 0 0 0,0-1 1 0 0,0 1-1 0 0,3-16 0 0 0,-3 23 174 0 0,0 1 0 0 0,0 0 0 0 0,2-2 484 0 0,1-4-1241 0 0,-1 7 5333 0 0,1 5-5598 0 0,0 0 1 0 0,0 1 0 0 0,0 0 0 0 0,0-1-1 0 0,-1 1 1 0 0,0 0 0 0 0,1 12-1 0 0,3 54-6 0 0,-6-70 4 0 0,-1 42 0 0 0,-1 0 0 0 0,-12 58 0 0 0,1-7 0 0 0,-32 244 0 0 0,39-306-346 0 0,-3-1 0 0 0,0-1 0 0 0,-24 55 0 0 0,31-82 184 0 0,2-3 119 0 0,-1 0 0 0 0,0 0 0 0 0,0 0 0 0 0,0 0 0 0 0,-1 0 0 0 0,1 0 0 0 0,0-1 0 0 0,-1 1 0 0 0,-2 2 0 0 0,4-3 42 0 0,0-1 1 0 0,0 0-1 0 0,-1 1 0 0 0,1-1 1 0 0,0 0-1 0 0,-1 1 0 0 0,1-1 0 0 0,0 0 1 0 0,0 1-1 0 0,-1-1 0 0 0,1 0 0 0 0,-1 0 1 0 0,1 0-1 0 0,0 1 0 0 0,-1-1 1 0 0,1 0-1 0 0,-1 0 0 0 0,1 0 0 0 0,0 0 1 0 0,-1 1-1 0 0,0-1 0 0 0,0-1 1 0 0,0 0-1 0 0,0 0 1 0 0,0 0 0 0 0,0 0-1 0 0,0 0 1 0 0,0 0 0 0 0,0 0-1 0 0,0 0 1 0 0,0 0-1 0 0,0 0 1 0 0,1 0 0 0 0,-1-1-1 0 0,0 1 1 0 0,0-2 0 0 0,-8-21 69 0 0,5 8 435 0 0,2 1-1 0 0,0-1 1 0 0,0-23-1 0 0,5-49 1247 0 0,-3 85-1703 0 0,5-67 660 0 0,4-1 1 0 0,2 1-1 0 0,3 1 1 0 0,4 0-1 0 0,36-93 1 0 0,-46 142-706 0 0,1 1 0 0 0,0 0 0 0 0,1 1 0 0 0,1 0 0 0 0,0 1 0 0 0,2 0 0 0 0,27-29 0 0 0,-14 20-2 0 0,-16 15 0 0 0,0 1 0 0 0,18-13 0 0 0,-16 14 0 0 0,0 1 0 0 0,1 0 0 0 0,0 1 0 0 0,0 1 0 0 0,0 0 0 0 0,1 1 0 0 0,17-5 0 0 0,-14 9 0 0 0,-12 2 0 0 0,-1 0 0 0 0,1 1 0 0 0,-1 0 0 0 0,0-1 0 0 0,0 1 0 0 0,0 1 0 0 0,0-1 0 0 0,0 1 0 0 0,0-1 0 0 0,-1 1 0 0 0,0 0 0 0 0,1 0 0 0 0,-1 1 0 0 0,0-1 0 0 0,0 1 0 0 0,0-1 0 0 0,-1 1 0 0 0,0 0 0 0 0,1 0 0 0 0,2 8 0 0 0,-1-2 0 0 0,0 0 0 0 0,-1 0 0 0 0,0 0 0 0 0,-1 0 0 0 0,0 0 0 0 0,0 0 0 0 0,-1 1 0 0 0,0 11 0 0 0,-2-12-47 0 0,0-1 0 0 0,0 0 0 0 0,-1 0 0 0 0,0 0 0 0 0,-1 0 0 0 0,0 0 0 0 0,0-1 0 0 0,-1 1 0 0 0,0-1 0 0 0,0 0 0 0 0,-7 9 0 0 0,1-2-117 0 0,-2-2 0 0 0,0 1 0 0 0,0-1 0 0 0,-26 20 0 0 0,27-26 42 0 0,0 0 0 0 0,-1-1 1 0 0,1 0-1 0 0,-24 8 0 0 0,17-7 123 0 0,12-4-155 0 0,-1-1-1 0 0,1 0 1 0 0,-1 0 0 0 0,1-1-1 0 0,-1 1 1 0 0,0-1 0 0 0,1-1 0 0 0,-1 0-1 0 0,0 0 1 0 0,-7 0 0 0 0,11-1-49 0 0,1 1 1 0 0,-1-1-1 0 0,0 0 1 0 0,1 0-1 0 0,-1 0 1 0 0,1 0 0 0 0,-1 0-1 0 0,1 0 1 0 0,0-1-1 0 0,-1 1 1 0 0,1-1 0 0 0,0 0-1 0 0,0 1 1 0 0,0-1-1 0 0,0 0 1 0 0,0 0-1 0 0,0 0 1 0 0,1-1 0 0 0,-1 1-1 0 0,1 0 1 0 0,0-1-1 0 0,-1 1 1 0 0,1-1-1 0 0,0 1 1 0 0,0-1 0 0 0,1 1-1 0 0,-2-4 1 0 0,2 2-178 0 0,-1 1 1 0 0,1-1 0 0 0,-1 1 0 0 0,1-1-1 0 0,0 1 1 0 0,0-1 0 0 0,1-3-1 0 0,5-13-1156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66 21191 0 0,'0'0'480'0'0,"0"0"67"0"0,0 0 31 0 0,0 0-56 0 0,0 0-269 0 0,0 0 138 0 0,0 0 97 0 0,0 0 21 0 0,0 0 71 0 0,0 0 285 0 0,0 0 126 0 0,0 0 29 0 0,0 0-133 0 0,0 0-509 0 0,0 0 38 0 0,0 0 80 0 0,0 0 15 0 0,0 2-68 0 0,0 0-429 0 0,0 0 1 0 0,0 0-1 0 0,-1 0 1 0 0,1 0 0 0 0,-1 0-1 0 0,1 0 1 0 0,-1 0-1 0 0,1 0 1 0 0,-1 0 0 0 0,-1 2-1 0 0,0-1-13 0 0,1 0 0 0 0,-1 0-1 0 0,1 0 1 0 0,0 0 0 0 0,0 0-1 0 0,-1 5 1 0 0,1-2-1 0 0,0 0 0 0 0,0 0 0 0 0,0 0 0 0 0,1-1 0 0 0,0 1 0 0 0,1 12 0 0 0,2-3 0 0 0,1-11 0 0 0,-2-2 0 0 0,11 10 0 0 0,-7-10 0 0 0,-2-2 0 0 0,15 4 0 0 0,-13-5 0 0 0,-3-1 0 0 0,8-1 0 0 0,-1 0 0 0 0,1-1 0 0 0,-1-1 0 0 0,0 1 0 0 0,-1-2 0 0 0,18-10 0 0 0,-24 13 0 0 0,13-7 0 0 0,-13 6 0 0 0,-2 0 0 0 0,9-11 0 0 0,-10 10 0 0 0,0 1 0 0 0,0 0-31 0 0,0-1-1 0 0,0 0 1 0 0,-1 1 0 0 0,0-1-1 0 0,0 1 1 0 0,0-1 0 0 0,0 1-1 0 0,0-1 1 0 0,-1 1 0 0 0,0 0-1 0 0,0 0 1 0 0,0 0 0 0 0,-1 0-1 0 0,1 0 1 0 0,-1 0 0 0 0,0 1-1 0 0,-5-6 1 0 0,5 5-12 0 0,0 1 0 0 0,-1 0 0 0 0,1 0-1 0 0,-1 1 1 0 0,1-1 0 0 0,-1 1 0 0 0,0 0 0 0 0,0 0 0 0 0,0 0-1 0 0,0 0 1 0 0,0 1 0 0 0,0-1 0 0 0,0 1 0 0 0,-1 0 0 0 0,1 0 0 0 0,0 1-1 0 0,-1-1 1 0 0,-6 1 0 0 0,5 1-387 0 0,-12 0-1041 0 0,5-4-2901 0 0,2 0 2325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43 281 13823 0 0,'4'-11'1056'0'0,"8"-20"-600"0"0,-4 15 628 0 0,14-21 0 0 0,-11 19-374 0 0,8-21 2029 0 0,-15 28-2088 0 0,2 0-1 0 0,8-14 0 0 0,-9 17-308 0 0,0 1 119 0 0,0-1 0 0 0,0 0 0 0 0,-1 0 0 0 0,3-10 0 0 0,-3 6-444 0 0,0 2 55 0 0,-3 8 299 0 0,-1 2 117 0 0,0 0 21 0 0,0 0-66 0 0,-1 1-294 0 0,-3 3-147 0 0,0 0-1 0 0,1 0 1 0 0,-1 1-1 0 0,1-1 1 0 0,0 1-1 0 0,1 0 1 0 0,-1-1-1 0 0,1 1 1 0 0,0 0-1 0 0,0 1 1 0 0,-2 8-1 0 0,-3 8-3 0 0,-75 223 2 0 0,71-213 0 0 0,1 1 0 0 0,1 0 0 0 0,2 0 0 0 0,1 1 0 0 0,-2 50 0 0 0,8-74-64 0 0,0-8-273 0 0,0-2-138 0 0,0 0-33 0 0,0 0 65 0 0,-1-2 222 0 0,0-2-326 0 0,0-1 0 0 0,0 1 0 0 0,0-1 0 0 0,1 1 0 0 0,-1-1 0 0 0,1 1 1 0 0,0-1-1 0 0,0 0 0 0 0,1 1 0 0 0,-1-1 0 0 0,1 1 0 0 0,0-1 0 0 0,2-6 0 0 0,4-11-1500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3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12 13823 0 0,'0'0'315'0'0,"0"0"45"0"0,2 0 21 0 0,17-7 63 0 0,-15 5-2457 0 0,-4 2 2166 0 0,0-1 0 0 0,0 1 0 0 0,0 0 0 0 0,0 0 0 0 0,1 0 0 0 0,-1 0 0 0 0,0 0 1 0 0,0 0-1 0 0,0 0 0 0 0,0-1 0 0 0,0 1 0 0 0,0 0 0 0 0,1 0 0 0 0,-1 0 0 0 0,0 0 0 0 0,0 0 0 0 0,0 0 0 0 0,0 0 1 0 0,1 0-1 0 0,-1 0 0 0 0,0 0 0 0 0,0 0 0 0 0,0 0 0 0 0,0 0 0 0 0,0 0 0 0 0,1 0 0 0 0,-1 0 0 0 0,0 0 1 0 0,0 0-1 0 0,0 0 0 0 0,0 0 0 0 0,1 0 0 0 0,-1 0 0 0 0,0 0 0 0 0,0 0 0 0 0,0 1 0 0 0,0-1 0 0 0,0 0 0 0 0,0 0 1 0 0,1 0-1 0 0,-1 0 0 0 0,0 0 0 0 0,0 0 0 0 0,1 25 5351 0 0,-3-9-5153 0 0,-1 1 0 0 0,0 0 0 0 0,-9 23 0 0 0,-3 14 310 0 0,4-11-661 0 0,-27 68 0 0 0,3-13 0 0 0,-33 109 0 0 0,63-193 0 0 0,3-7 0 0 0,3-17 0 0 0,0-3-222 0 0,-1 1-1 0 0,1 0 1 0 0,-2-1-1 0 0,0 1 1 0 0,0 0-1 0 0,-6-23 1 0 0,4 25 557 0 0,1 0 0 0 0,-1-15 0 0 0,3 20-616 0 0,0-1 0 0 0,-1 1 1 0 0,1 0-1 0 0,-1-1 0 0 0,-1 1 0 0 0,1 0 0 0 0,-1 0 0 0 0,0 0 1 0 0,0 0-1 0 0,0 0 0 0 0,-1 0 0 0 0,-3-5 0 0 0,5 8 96 0 0,-3-2-232 0 0,1-1-1 0 0,-1 1 1 0 0,0 0-1 0 0,0 0 1 0 0,0 0-1 0 0,0 0 0 0 0,0 1 1 0 0,-1 0-1 0 0,0 0 1 0 0,0 0-1 0 0,0 0 1 0 0,-7-2-1 0 0,-1 1 546 0 0,-1 1-1 0 0,0 0 0 0 0,0 1 1 0 0,0 0-1 0 0,0 1 0 0 0,0 1 1 0 0,0 0-1 0 0,0 1 0 0 0,0 0 1 0 0,0 1-1 0 0,-20 6 0 0 0,34-8 29 0 0,0 0 1 0 0,0 0-1 0 0,-1 0 0 0 0,1 0 1 0 0,0 0-1 0 0,0 0 0 0 0,0 0 0 0 0,-1 0 1 0 0,1 0-1 0 0,0 0 0 0 0,0 0 0 0 0,0 0 1 0 0,-1 0-1 0 0,1 0 0 0 0,0 1 0 0 0,0-1 1 0 0,0 0-1 0 0,0 0 0 0 0,0 0 1 0 0,-1 0-1 0 0,1 0 0 0 0,0 0 0 0 0,0 1 1 0 0,0-1-1 0 0,0 0 0 0 0,0 0 0 0 0,0 0 1 0 0,0 1-1 0 0,0-1 0 0 0,-1 0 0 0 0,1 0 1 0 0,0 0-1 0 0,0 0 0 0 0,0 1 0 0 0,0-1 1 0 0,0 0-1 0 0,6 6 1260 0 0,14 4-934 0 0,-15-8-442 0 0,0-1 0 0 0,0 1 1 0 0,0-1-1 0 0,1 0 0 0 0,-1-1 0 0 0,0 1 0 0 0,11-2 1 0 0,40-6 177 0 0,-10 0-150 0 0,-21 5-68 0 0,33-7 0 0 0,-40 6-372 0 0,-1 1 0 0 0,0 1 0 0 0,27 1 0 0 0,-15 1-240 0 0,-25-1 107 0 0,0 0 0 0 0,0 0 0 0 0,0 1-1 0 0,-1 0 1 0 0,1 0 0 0 0,0 0 0 0 0,-1 0-1 0 0,1 0 1 0 0,0 1 0 0 0,4 2 0 0 0,4 3-1542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3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13823 0 0,'0'0'630'0'0,"0"0"-13"0"0,3 0-393 0 0,0 0 26 0 0,0 0 0 0 0,1 0 0 0 0,-1-1 0 0 0,0 1 0 0 0,1-1 0 0 0,-1 1 0 0 0,0-1 0 0 0,1 0 1 0 0,-1 0-1 0 0,0-1 0 0 0,0 1 0 0 0,0-1 0 0 0,0 1 0 0 0,0-1 0 0 0,-1 0 0 0 0,1 0 0 0 0,3-3 0 0 0,10-8 1101 0 0,-15 12-1222 0 0,1 0 0 0 0,-1 0 0 0 0,1 0 0 0 0,-1 0 0 0 0,0 0 0 0 0,1 0 0 0 0,-1 0 0 0 0,2-3 0 0 0,2-4 395 0 0,1 0-1 0 0,-2 0 1 0 0,1-1 0 0 0,-2 0-1 0 0,1 0 1 0 0,-1 0 0 0 0,3-12-1 0 0,-4 16 47 0 0,-1 2-312 0 0,0 1 0 0 0,0 0 0 0 0,0-1 0 0 0,0 1 1 0 0,-1 0-1 0 0,1-1 0 0 0,-1 1 0 0 0,0-1 0 0 0,1-3 0 0 0,-3 2-242 0 0,-4 12-16 0 0,3 0 0 0 0,0 1 0 0 0,1 0 0 0 0,0 0 0 0 0,-1 10 0 0 0,-2 7 0 0 0,-2 11 0 0 0,5-20 0 0 0,-2-1 0 0 0,0 1 0 0 0,-12 29 0 0 0,1-5 0 0 0,9-30 0 0 0,1-3-64 0 0,4-7-273 0 0,1-1-138 0 0,0-10-480 0 0,0 0-1 0 0,3-14 1 0 0,2 5-6017 0 0,0 4-1186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3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23039 0 0,'0'0'528'0'0,"0"0"69"0"0,0 0 38 0 0,0 0-80 0 0,0 0-291 0 0,2-2 128 0 0,25-24 2653 0 0,-26 25-2602 0 0,0 0-294 0 0,5-4-133 0 0,1 2-80 0 0,3 1-496 0 0,-8 2-5065 0 0,-2 0 4090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3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21191 0 0,'0'0'480'0'0,"0"0"67"0"0,2 1 31 0 0,0 0-500 0 0,0-1-1 0 0,0 1 0 0 0,1 0 0 0 0,-1-1 0 0 0,0 0 0 0 0,0 1 0 0 0,1-1 0 0 0,-1 0 0 0 0,0 0 0 0 0,1 0 0 0 0,-1-1 0 0 0,0 1 1 0 0,0-1-1 0 0,1 1 0 0 0,-1-1 0 0 0,0 0 0 0 0,0 1 0 0 0,0-1 0 0 0,0 0 0 0 0,0 0 0 0 0,0-1 0 0 0,3-1 0 0 0,1-1 627 0 0,1-1-1 0 0,-1 1 0 0 0,-1-1 0 0 0,1 0 0 0 0,-1-1 0 0 0,6-6 0 0 0,-8 7-612 0 0,-2 3-411 0 0,-1 2-155 0 0,0 0-33 0 0,0 0-208 0 0,-4-6-2809 0 0,-2-7 1493 0 0,3-4-15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3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161 339 6447 0 0,'0'0'142'0'0,"0"0"22"0"0,0 0 13 0 0,0 0 55 0 0,2-1 181 0 0,14-10 587 0 0,-15 10-557 0 0,0-1-294 0 0,12-31-61 0 0,4-17 2816 0 0,-16 49-2392 0 0,33-77 5947 0 0,-33 76-5794 0 0,0 1-121 0 0,18-35 3044 0 0,-18 35-3076 0 0,-1 1 0 0 0,0 0-373 0 0,0-1 1 0 0,0 1-1 0 0,0-1 0 0 0,0 1 1 0 0,0 0-1 0 0,0-1 0 0 0,1 1 0 0 0,-1-1 1 0 0,0 1-1 0 0,0 0 0 0 0,1-1 1 0 0,-1 1-1 0 0,0 0 0 0 0,0-1 1 0 0,1 1-1 0 0,-1 0 0 0 0,0 0 0 0 0,1-1 1 0 0,-8 66-132 0 0,-19 75 1 0 0,-17 58-9 0 0,18-99-762 0 0,8-36 140 0 0,-22 84 14 0 0,36-132 608 0 0,-1-1 0 0 0,-1 0 0 0 0,0 0 0 0 0,-1 0 0 0 0,0 0 0 0 0,-10 15 0 0 0,15-26 0 0 0,-9 13 0 0 0,1-7 0 0 0,-1-3 0 0 0,9-6 0 0 0,0 0 0 0 0,1 0 0 0 0,-1-1 0 0 0,0 1 0 0 0,1 0 0 0 0,-1 0 0 0 0,0 0 0 0 0,1-1 0 0 0,-1 1 0 0 0,1 0 0 0 0,-1-1 0 0 0,0 1 0 0 0,1 0 0 0 0,-2-2 0 0 0,-1 0 0 0 0,2 2 0 0 0,0-1 0 0 0,0 0 0 0 0,0 0 0 0 0,0 0 0 0 0,1 0 0 0 0,-1 0 0 0 0,0 0 0 0 0,0 0 0 0 0,1 0 0 0 0,-1 0 0 0 0,0 0 0 0 0,1 0 0 0 0,-1-3 0 0 0,-2 1 0 0 0,2 2 0 0 0,0-1 0 0 0,0 1 0 0 0,1 0 0 0 0,-1-1 0 0 0,1 1 0 0 0,-1-1 0 0 0,1 0 0 0 0,-1 1 0 0 0,1-1 0 0 0,0 1 0 0 0,-1-1 0 0 0,1-1 0 0 0,-2-3 0 0 0,2 4 0 0 0,-1 0 0 0 0,1 1 0 0 0,-1-1 0 0 0,1 0 0 0 0,0 0 0 0 0,0 0 0 0 0,0 0 0 0 0,0 0 0 0 0,0 1 0 0 0,0-1 0 0 0,0 0 0 0 0,1-3 0 0 0,8-50 673 0 0,3 0 1 0 0,18-55-1 0 0,51-102 1347 0 0,-62 168-2020 0 0,55-118 0 0 0,-58 132 74 0 0,3 2 0 0 0,0 0-1 0 0,1 2 1 0 0,2 0 0 0 0,40-37 0 0 0,-24 32 1366 0 0,-37 29-1430 0 0,0 1 1 0 0,0 0-1 0 0,0-1 1 0 0,1 1-1 0 0,-1 0 1 0 0,0 0-1 0 0,1 0 1 0 0,-1 0-1 0 0,1 0 1 0 0,-1 0-1 0 0,1 0 1 0 0,0 0-1 0 0,-1 1 1 0 0,1-1-1 0 0,3 0 1 0 0,3-1-14 0 0,6-3 3 0 0,-9 5 0 0 0,-1 0 0 0 0,1 0 0 0 0,-1 1 0 0 0,1 0 0 0 0,-1 0 0 0 0,1 0 0 0 0,-1 0 0 0 0,0 1 0 0 0,0-1 0 0 0,1 1 0 0 0,-1 0 0 0 0,0 1 0 0 0,0-1 0 0 0,-1 1 0 0 0,1-1 0 0 0,0 1 0 0 0,-1 0 0 0 0,6 7 0 0 0,-3-3 0 0 0,0 0 0 0 0,0 0 0 0 0,-1 1 0 0 0,0-1 0 0 0,-1 1 0 0 0,0 1 0 0 0,0-1 0 0 0,4 14 0 0 0,1 7 0 0 0,-4-14 0 0 0,0 1 0 0 0,-2 0 0 0 0,1 0 0 0 0,-2 1 0 0 0,1 16 0 0 0,-3-26-21 0 0,0 8-327 0 0,0-1-1 0 0,-3 16 1 0 0,2-26 265 0 0,0 1 1 0 0,0-1-1 0 0,-1 1 0 0 0,1-1 0 0 0,-1 0 1 0 0,0 1-1 0 0,0-1 0 0 0,-1 0 0 0 0,1 0 1 0 0,-5 5-1 0 0,4-5 82 0 0,0-1 0 0 0,1 1 0 0 0,-2-1-1 0 0,1 0 1 0 0,0 0 0 0 0,-1 0 0 0 0,1 0 0 0 0,-1-1 0 0 0,0 1 0 0 0,0-1-1 0 0,0 0 1 0 0,0 0 0 0 0,-7 2 0 0 0,-6 1 1 0 0,10-3 0 0 0,0 0 0 0 0,0 0 0 0 0,0 0 0 0 0,0-1 0 0 0,0 0 0 0 0,0 0 0 0 0,0-1 0 0 0,0 0 0 0 0,-8-1 0 0 0,-3-3-297 0 0,1-1 0 0 0,-1 0-1 0 0,1-1 1 0 0,-28-15 0 0 0,41 19 62 0 0,-1-1-1 0 0,1 0 1 0 0,0 0 0 0 0,0 0 0 0 0,1 0 0 0 0,-1-1-1 0 0,1 1 1 0 0,0-1 0 0 0,-6-8 0 0 0,8 9-31 0 0,-1 0 1 0 0,1 0-1 0 0,0-1 0 0 0,0 1 1 0 0,0 0-1 0 0,0 0 1 0 0,0-1-1 0 0,1 1 1 0 0,0 0-1 0 0,0-1 0 0 0,0 1 1 0 0,0 0-1 0 0,0-1 1 0 0,0 1-1 0 0,1 0 0 0 0,1-5 1 0 0,4-11-1270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3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10135 0 0,'0'0'231'0'0,"0"0"29"0"0,0 0 19 0 0,0 0 105 0 0,0 0 410 0 0,0 0 184 0 0,0 0 40 0 0,0 0-63 0 0,0 0-290 0 0,0 0-121 0 0,0 0-28 0 0,0 0-4 0 0,0 0 0 0 0,0 0 0 0 0,0 0 0 0 0,0 0 0 0 0,0 0 0 0 0,0 0 0 0 0,0 0 0 0 0,0 0 0 0 0,0 0 0 0 0,0 0 0 0 0,0 0 0 0 0,2-1-68 0 0,42 0-255 0 0,-31 2-195 0 0,1-1 1 0 0,14-3-1 0 0,121-17 2054 0 0,-115 13-2048 0 0,-23 5 0 0 0,0-1 0 0 0,1 2 0 0 0,-1-1 0 0 0,17 1 0 0 0,-16 2-64 0 0,-10 0-273 0 0,-6 1-604 0 0,-1 1 0 0 0,1-1 0 0 0,0 1 0 0 0,-6 6 0 0 0,-4 2-5681 0 0,4-6 630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 11975 0 0,'0'0'547'0'0,"0"0"-11"0"0,1-1-344 0 0,14-3-97 0 0,-14 4 281 0 0,-1 0 113 0 0,0 0 20 0 0,0 0 3 0 0,0 0 0 0 0,0 0 0 0 0,0 0 0 0 0,0 0 0 0 0,0 0 0 0 0,-1 1 0 0 0,-37 15 645 0 0,22-10-456 0 0,-26 15 1 0 0,15-5-94 0 0,22-11-608 0 0,9-2 0 0 0,6 0 0 0 0,-9-3 0 0 0,32-3 0 0 0,-27 2 0 0 0,0 0 0 0 0,0 1 0 0 0,1-1 0 0 0,-1 1 0 0 0,0 1 0 0 0,0-1 0 0 0,7 2 0 0 0,3 2 0 0 0,-10-3 0 0 0,0 0 0 0 0,1 1 0 0 0,-1 0 0 0 0,0 0 0 0 0,7 4 0 0 0,-11-5 0 0 0,-1 0 0 0 0,1 1 0 0 0,0-1 0 0 0,0 1 0 0 0,-1-1 0 0 0,1 1 0 0 0,-1-1 0 0 0,1 1 0 0 0,-1 0 0 0 0,0 0 0 0 0,0 0 0 0 0,0 0 0 0 0,0 0 0 0 0,0 0 0 0 0,0 0 0 0 0,0 0 0 0 0,-1 0 0 0 0,1 0 0 0 0,0 3 0 0 0,-1 2 6 0 0,1-1 0 0 0,-1 1-1 0 0,-1 0 1 0 0,1-1 0 0 0,-1 1 0 0 0,0-1-1 0 0,-1 0 1 0 0,0 1 0 0 0,0-1 0 0 0,-4 10-1 0 0,1-5 271 0 0,-1 0-1 0 0,0-1 0 0 0,0 1 1 0 0,-16 17-1 0 0,8-11 101 0 0,-4 4-299 0 0,-1-1 1 0 0,-23 20-1 0 0,22-25-77 0 0,0 0 0 0 0,-1-1 0 0 0,0-2 0 0 0,-34 16 0 0 0,50-26 128 0 0,0-1-1 0 0,-1 1 0 0 0,-9 0 1 0 0,-5 2 802 0 0,12-3-487 0 0,8-1-438 0 0,0 0 0 0 0,0 0 0 0 0,-1 0 0 0 0,1 0 0 0 0,0 0 0 0 0,0 0 0 0 0,0 0 0 0 0,-1 0 0 0 0,1 0 0 0 0,0 0 0 0 0,0 0 0 0 0,0 0-1 0 0,-1 0 1 0 0,1-1 0 0 0,0 1 0 0 0,0 0 0 0 0,0 0 0 0 0,0 0 0 0 0,0 0 0 0 0,-1 0 0 0 0,1-1 0 0 0,0 1 0 0 0,0 0 0 0 0,0 0 0 0 0,0 0 0 0 0,0 0 0 0 0,0-1 0 0 0,0 1 0 0 0,-1 0 0 0 0,2-2-4 0 0,-1 1 0 0 0,0 0 0 0 0,1-1 0 0 0,-1 1 0 0 0,1 0 0 0 0,-1-1-1 0 0,1 1 1 0 0,0 0 0 0 0,-1 0 0 0 0,1-1 0 0 0,0 1 0 0 0,0 0 0 0 0,0 0 0 0 0,0 0 0 0 0,0 0 0 0 0,0 0 0 0 0,0 0-1 0 0,0 1 1 0 0,0-1 0 0 0,0 0 0 0 0,3 0 0 0 0,27-16-5 0 0,-25 15 4 0 0,0-1 0 0 0,-1 1 0 0 0,1 0 0 0 0,0 1 0 0 0,1-1 0 0 0,-1 1 0 0 0,0 1 0 0 0,0-1 0 0 0,0 1 0 0 0,1 0 0 0 0,9 1 0 0 0,-7 4 0 0 0,-7-3 0 0 0,0 1 0 0 0,0-1 0 0 0,0 1 0 0 0,-1 0 0 0 0,1 0 0 0 0,-1 0 0 0 0,1 0 0 0 0,0 6 0 0 0,8 27 0 0 0,-9-27-133 0 0,0-7-563 0 0,4 8-1571 0 0,-4-8 1205 0 0,8 10-6788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3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15663 0 0,'0'0'356'0'0,"0"0"50"0"0,0 0 20 0 0,0 0-42 0 0,1 0-250 0 0,133-24 4768 0 0,68-12-1606 0 0,-69 14-3293 0 0,-73 14-70 0 0,-59 7-270 0 0,-1 1-138 0 0,0 0-33 0 0,0 7 134 0 0,-1-4-1725 0 0,1 0-4388 0 0,0-3 4951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10135 0 0,'0'0'464'0'0,"0"0"-9"0"0,0 0-155 0 0,0 0 443 0 0,0 0 227 0 0,0 0 44 0 0,0 0-61 0 0,0 0-288 0 0,0 0-121 0 0,0 0-28 0 0,0 0-4 0 0,0 0 0 0 0,0 0 0 0 0,0 0 0 0 0,0 0 0 0 0,0 2 0 0 0,3 11 100 0 0,0 0 0 0 0,-2 0 0 0 0,1 1-1 0 0,-2-1 1 0 0,-1 22 0 0 0,0 7-594 0 0,1-29-18 0 0,0-1 0 0 0,-1 1-1 0 0,-4 23 1 0 0,-26 113 0 0 0,11-58 0 0 0,12-59 0 0 0,2 1 0 0 0,-3 34 0 0 0,10-43 0 0 0,-2-13-64 0 0,1-9-273 0 0,0-2-138 0 0,0 0-33 0 0,0 0-140 0 0,0 0-572 0 0,0 0-253 0 0,-1-2-972 0 0,-3-7-3697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3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10135 0 0,'0'0'231'0'0,"0"0"29"0"0,0 0 19 0 0,-2-2-41 0 0,-5-6-190 0 0,7 8-43 0 0,-1-1-1 0 0,1 1 1 0 0,-1 0 0 0 0,1 0-1 0 0,-1 0 1 0 0,1 0-1 0 0,-1 0 1 0 0,1-1-1 0 0,-1 1 1 0 0,1 0-1 0 0,-1 0 1 0 0,0 1-1 0 0,1-1 1 0 0,-1 0 0 0 0,1 0-1 0 0,-2 0 1 0 0,-27 12 4891 0 0,27-11-3906 0 0,2-1 30 0 0,0 0-65 0 0,0 0-290 0 0,0 0-121 0 0,0 0-28 0 0,0 0-4 0 0,0 0 0 0 0,4 0-297 0 0,-1 1-1 0 0,1-1 1 0 0,-1 1-1 0 0,0 0 1 0 0,1 0-1 0 0,5 3 1 0 0,17 5-77 0 0,2-7 706 0 0,51-2 0 0 0,-48-1-41 0 0,0 2-1 0 0,59 7 1 0 0,-77-5-803 0 0,-12-2 0 0 0,0-1 0 0 0,-1 0 0 0 0,1 0 0 0 0,0 1 0 0 0,-1-1 0 0 0,1 1 0 0 0,0-1 0 0 0,-1 0 0 0 0,1 1 0 0 0,0-1 0 0 0,-1 1 0 0 0,1-1 0 0 0,0 2 0 0 0,-1-1 0 0 0,0 0 0 0 0,0 0 0 0 0,0 0 0 0 0,0 0 0 0 0,0 0 0 0 0,0 0 0 0 0,0 0 0 0 0,-1 0 0 0 0,1 0 0 0 0,0 0 0 0 0,-1 0 0 0 0,1 0 0 0 0,-1 0 0 0 0,1 0 0 0 0,-1-1 0 0 0,1 1 0 0 0,-1 0 0 0 0,1 0 0 0 0,-1 0 0 0 0,0-1 0 0 0,0 2 0 0 0,-19 14 0 0 0,14-12 0 0 0,0-1 0 0 0,0 1 0 0 0,0 1 0 0 0,-10 8 0 0 0,8-6 0 0 0,0 0 0 0 0,-1-1 0 0 0,0 0 0 0 0,-11 5 0 0 0,-14 10 0 0 0,14-10 0 0 0,13-7 0 0 0,1 0 0 0 0,-1 0 0 0 0,1 1 0 0 0,-10 8 0 0 0,9-6-64 0 0,6-6-273 0 0,23 5-1158 0 0,-20-6 983 0 0,-2 0 0 0 0,0 0-1001 0 0,2 0-4206 0 0,10-3-1801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3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17 15663 0 0,'0'0'356'0'0,"2"-1"50"0"0,6-1 20 0 0,-6 1-42 0 0,0 1-250 0 0,15-11 739 0 0,-15 10 96 0 0,-2 1 45 0 0,0 0-61 0 0,0 0-288 0 0,0 0-121 0 0,0 0-28 0 0,0 0-4 0 0,0 0 0 0 0,0 0 0 0 0,0 0 0 0 0,0 0-68 0 0,-1 1-289 0 0,-10 11-138 0 0,4-5-17 0 0,1-1 0 0 0,-1 1 0 0 0,-12 8 0 0 0,-91 67 0 0 0,75-60 0 0 0,20-13 0 0 0,-25 19 0 0 0,24-17 0 0 0,-5 6 0 0 0,14-6 0 0 0,5 2 0 0 0,6-2 72 0 0,-2-8-23 0 0,0-1 0 0 0,0 0-1 0 0,1 0 1 0 0,-1 1 0 0 0,0-2-1 0 0,1 1 1 0 0,0 0 0 0 0,-1 0-1 0 0,1-1 1 0 0,0 0 0 0 0,0 1 0 0 0,0-1-1 0 0,0 0 1 0 0,6 1 0 0 0,3 0 290 0 0,0-1 0 0 0,20-1 1 0 0,-2 1-113 0 0,-5 0-227 0 0,-15-1 0 0 0,-1 0 0 0 0,1 1 0 0 0,-1 0 0 0 0,14 4 0 0 0,-11-2 0 0 0,0 0 0 0 0,-4 3 0 0 0,-5 6-4203 0 0,-3-12 2670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4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179 138 10135 0 0,'0'0'231'0'0,"0"0"29"0"0,1-2 19 0 0,4-6-41 0 0,-4 6-14 0 0,1 0 0 0 0,-1-1-1 0 0,0 1 1 0 0,0 0 0 0 0,0-1 0 0 0,0 1-1 0 0,0-1 1 0 0,-1 0 0 0 0,1 1-1 0 0,-1-1 1 0 0,0 0 0 0 0,0 1 0 0 0,1-1-1 0 0,-2 0 1 0 0,1 1 0 0 0,-1-5-1 0 0,0-10 1590 0 0,5-4 1259 0 0,-3 19-2560 0 0,-1 2 0 0 0,0 0 0 0 0,0 0 0 0 0,0 0 0 0 0,0 0 0 0 0,0 0-68 0 0,0 0-217 0 0,0 0 161 0 0,0 0 100 0 0,8 16 84 0 0,-7-14-533 0 0,0-1 0 0 0,0 0 0 0 0,0 1 0 0 0,0-1 0 0 0,0 1 0 0 0,-1-1-1 0 0,1 1 1 0 0,-1 0 0 0 0,1-1 0 0 0,-1 1 0 0 0,0 0 0 0 0,1-1 0 0 0,-1 3 0 0 0,-1 7-39 0 0,0 0 0 0 0,-1-1 0 0 0,-4 17 0 0 0,-1 5 0 0 0,-5 33 0 0 0,-31 187 0 0 0,16 3 0 0 0,21-185-531 0 0,0 44-765 0 0,5-109 1120 0 0,-9 15 187 0 0,7-11-11 0 0,-6 16 64 0 0,8-24 273 0 0,1-1 138 0 0,0 0 33 0 0,0 0-65 0 0,-2 0-294 0 0,-8 0-133 0 0,-1-2-16 0 0,8 1 0 0 0,-3-4 0 0 0,-5-14 0 0 0,4 5 146 0 0,2 1 1 0 0,0-1-1 0 0,1 1 0 0 0,0-1 1 0 0,1 0-1 0 0,-3-28 0 0 0,4-89 878 0 0,4 91-768 0 0,3-1 0 0 0,1 1 0 0 0,16-54 0 0 0,46-113 768 0 0,-61 188-1024 0 0,0 2 0 0 0,2-1 0 0 0,0 1 0 0 0,1 0 0 0 0,1 1 0 0 0,12-15 0 0 0,-13 20 0 0 0,0 0 0 0 0,1 0 0 0 0,1 1 0 0 0,-1 1 0 0 0,1-1 0 0 0,1 2 0 0 0,0 0 0 0 0,16-8 0 0 0,-6 6-9 0 0,1-2 49 0 0,28-7 1 0 0,-24 9 818 0 0,-26 9-350 0 0,1 0-134 0 0,0 1-259 0 0,18-1-907 0 0,-20 1 755 0 0,0 0 0 0 0,0 0 0 0 0,0 0 0 0 0,0 0 0 0 0,1 0 0 0 0,-1 0 0 0 0,0 1 0 0 0,0-1 0 0 0,0 0-1 0 0,0 1 1 0 0,0-1 0 0 0,0 1 0 0 0,0 0 0 0 0,0-1 0 0 0,0 1 0 0 0,0 0 0 0 0,1 0 0 0 0,2 6 51 0 0,0-1 1 0 0,-1 1-1 0 0,0 0 1 0 0,0 0-1 0 0,0 0 0 0 0,-1 0 1 0 0,0 0-1 0 0,0 0 1 0 0,-1 1-1 0 0,0-1 1 0 0,0 1-1 0 0,-1-1 1 0 0,0 1-1 0 0,0-1 1 0 0,-2 10-1 0 0,-2 9-185 0 0,0-1-1 0 0,-2 1 1 0 0,-11 27-1 0 0,13-42 171 0 0,-2-1 0 0 0,1 1 0 0 0,-1-2 0 0 0,-1 1 0 0 0,0 0 0 0 0,0-1 0 0 0,-1-1 0 0 0,0 1 0 0 0,-11 8 0 0 0,11-11 0 0 0,-1 0 0 0 0,-1 0 0 0 0,1 0 0 0 0,-1-2 0 0 0,0 1 0 0 0,0-1 0 0 0,-1 0 0 0 0,1-1 0 0 0,-21 3 0 0 0,28-5-70 0 0,0 0-1 0 0,-1-1 1 0 0,1 0-1 0 0,0 0 1 0 0,-1 0-1 0 0,1 0 1 0 0,0 0-1 0 0,-1-1 1 0 0,1 0-1 0 0,0 1 1 0 0,0-1-1 0 0,-1 0 1 0 0,1-1-1 0 0,-4-1 1 0 0,5 2-90 0 0,1-1 0 0 0,-1 1 0 0 0,1 0 0 0 0,-1-1 0 0 0,1 1 0 0 0,0-1 0 0 0,-1 1 0 0 0,1-1 0 0 0,0 0 0 0 0,0 0 0 0 0,0 0 0 0 0,0 1 1 0 0,0-1-1 0 0,1 0 0 0 0,-1 0 0 0 0,0 0 0 0 0,1 0 0 0 0,0 0 0 0 0,-1 0 0 0 0,1 0 0 0 0,0-1 0 0 0,0 1 0 0 0,1-4 0 0 0,0-1-528 0 0,0-1 0 0 0,1 1 0 0 0,0 0 0 0 0,0 0 0 0 0,1 0 0 0 0,-1 0 0 0 0,7-10 0 0 0,3-3-848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4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90 19351 0 0,'0'0'439'0'0,"0"0"62"0"0,0 0 33 0 0,0 0-65 0 0,2-1-309 0 0,13-3 209 0 0,-12 2-110 0 0,-2 0-4 0 0,1 1 715 0 0,-2 1 43 0 0,0 0-59 0 0,0 0-289 0 0,0 0-121 0 0,0 0-28 0 0,0 0-72 0 0,0 0-217 0 0,0 0 161 0 0,0 0 100 0 0,-1 11-297 0 0,-1 0 0 0 0,0 0 0 0 0,0 0 0 0 0,-7 19 0 0 0,0-3-29 0 0,8-21-162 0 0,-2 4 0 0 0,1-1 0 0 0,0 1 0 0 0,0 0 0 0 0,1 11 0 0 0,2-7 0 0 0,4-1 0 0 0,3-2 0 0 0,-6-9 0 0 0,1 0 0 0 0,-1 0 0 0 0,0-1 0 0 0,1 1 0 0 0,-1-1 0 0 0,1 1 0 0 0,0-1 0 0 0,-1 0 0 0 0,1 0 0 0 0,0 0 0 0 0,0-1 0 0 0,0 1 0 0 0,0-1 0 0 0,4 1 0 0 0,2-1 0 0 0,0-1 0 0 0,1 0 0 0 0,10-2 0 0 0,-13 2 0 0 0,-1-1 254 0 0,0 0 0 0 0,0-1-1 0 0,0 1 1 0 0,-1-1 0 0 0,1 0 0 0 0,8-7-1 0 0,-10 7-146 0 0,-2 1-93 0 0,0 0 0 0 0,0-1 0 0 0,0 1 0 0 0,0-1-1 0 0,-1 1 1 0 0,1-1 0 0 0,-1 0 0 0 0,1 1 0 0 0,-1-1 0 0 0,0 0 0 0 0,1-4 0 0 0,0 0-16 0 0,1 1 2 0 0,-1-1 0 0 0,0 1 0 0 0,-1 0 0 0 0,0-1 0 0 0,0 1 0 0 0,0-1 0 0 0,-1 1 0 0 0,1-1 0 0 0,-2 1 0 0 0,1-1 0 0 0,-1 1 0 0 0,0-1 0 0 0,0 1 0 0 0,-1 0 0 0 0,0-1 0 0 0,0 1 0 0 0,0 0 0 0 0,-1 0 0 0 0,0 0 0 0 0,0 1 0 0 0,0-1 0 0 0,-9-10 0 0 0,8 11-333 0 0,-1 0 0 0 0,0 0 0 0 0,-1 1 1 0 0,1-1-1 0 0,-1 1 0 0 0,0 1 0 0 0,0-1 0 0 0,0 1 0 0 0,-10-4 0 0 0,3 2-535 0 0,0 1 0 0 0,0 0 0 0 0,-1 2 0 0 0,-14-2 0 0 0,-1 0-1168 0 0,1 0-11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4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27 13823 0 0,'0'0'315'0'0,"0"0"45"0"0,0 0 21 0 0,0-1-49 0 0,-3-6-220 0 0,0-1-29 0 0,3 6 282 0 0,0 2 122 0 0,0 0 22 0 0,0 0-392 0 0,0-1-1 0 0,0 1 1 0 0,0-1-1 0 0,0 1 0 0 0,0-1 1 0 0,-1 1-1 0 0,1 0 1 0 0,0-1-1 0 0,0 1 0 0 0,0-1 1 0 0,-1 1-1 0 0,1-1 1 0 0,0 1-1 0 0,0-1 1 0 0,-1 1-1 0 0,0-1 0 0 0,1 0 5100 0 0,-6 17-4988 0 0,0-1 0 0 0,1 1 0 0 0,1 0 0 0 0,-3 22 0 0 0,-7 30 237 0 0,-23 75-449 0 0,-9 30-96 0 0,43-151-570 0 0,1-10-2427 0 0,-1-23 1004 0 0,3 1 1413 0 0,-1 1-1 0 0,2-1 1 0 0,1-14-1 0 0,-1 14 231 0 0,1-15-594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4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16 282 13823 0 0,'0'0'315'0'0,"0"0"45"0"0,0 0 21 0 0,-1 0-49 0 0,1 0-196 0 0,-1 0-1 0 0,0 0 0 0 0,1 0 1 0 0,-1-1-1 0 0,1 1 0 0 0,-1 0 1 0 0,0 0-1 0 0,1 0 1 0 0,-1 0-1 0 0,1-1 0 0 0,-1 1 1 0 0,1 0-1 0 0,-1-1 0 0 0,1 1 1 0 0,-1 0-1 0 0,1-1 0 0 0,-1 1 1 0 0,1-1-1 0 0,-1 1 1 0 0,1 0-1 0 0,0-1 0 0 0,-1 1 1 0 0,1-1-1 0 0,0 1 0 0 0,-1-1 1 0 0,1 0-1 0 0,0 1 0 0 0,-1-1 1 0 0,1 1-1 0 0,0-1 1 0 0,0 1-1 0 0,0-1 0 0 0,0 0 1 0 0,0 1-1 0 0,0-1 0 0 0,0 1 1 0 0,0-2-1 0 0,3-19 877 0 0,1 13-425 0 0,0-1 1 0 0,1 1-1 0 0,0 0 0 0 0,0 0 0 0 0,7-7 0 0 0,-11 14-526 0 0,13-15 304 0 0,0 1 0 0 0,1 0 0 0 0,32-25 0 0 0,58-27 839 0 0,-92 61-1024 0 0,0 0 0 0 0,0 1 0 0 0,1 1 0 0 0,0 0 0 0 0,0 1 0 0 0,0 0 0 0 0,23-1 0 0 0,-34 4-149 0 0,1 0-1 0 0,0 0 1 0 0,0 0-1 0 0,0 1 1 0 0,0-1 0 0 0,-1 1-1 0 0,1 0 1 0 0,0 0-1 0 0,-1 0 1 0 0,1 1 0 0 0,0-1-1 0 0,-1 1 1 0 0,0 0-1 0 0,1 0 1 0 0,-1 0 0 0 0,0 0-1 0 0,0 0 1 0 0,0 1 0 0 0,0 0-1 0 0,-1-1 1 0 0,1 1-1 0 0,-1 0 1 0 0,4 5 0 0 0,-3-3-132 0 0,0 0 0 0 0,-1 0 0 0 0,1 0 1 0 0,-1 1-1 0 0,0-1 0 0 0,0 1 1 0 0,-1-1-1 0 0,0 1 0 0 0,0 0 1 0 0,0 0-1 0 0,-1-1 0 0 0,1 1 0 0 0,-1 0 1 0 0,-2 9-1 0 0,1-7 62 0 0,-1 1 0 0 0,-1-2-1 0 0,1 1 1 0 0,-1 0 0 0 0,-1-1-1 0 0,1 1 1 0 0,-1-1 0 0 0,-1 0 0 0 0,1 0-1 0 0,-10 10 1 0 0,0-2-5 0 0,0 0 0 0 0,-2-2 0 0 0,-17 14 0 0 0,27-23 44 0 0,1-1 0 0 0,0 1 0 0 0,-1-1 0 0 0,0 0 0 0 0,1-1 0 0 0,-1 1 0 0 0,0-1 0 0 0,-1 0 0 0 0,-9 1 0 0 0,15-3 0 0 0,1 0 0 0 0,-1 0 0 0 0,0 0 0 0 0,1 0 0 0 0,-1 0 0 0 0,1 0 0 0 0,-1 0 0 0 0,0 0 0 0 0,1 0 0 0 0,-1 0 0 0 0,1 0 0 0 0,-1 0 0 0 0,1 0 0 0 0,-1-1 0 0 0,0 1 0 0 0,1 0 0 0 0,-1 0 0 0 0,1-1 0 0 0,-1 1 0 0 0,1 0 0 0 0,-1-1 0 0 0,1 1 0 0 0,0-1 0 0 0,-1 1 0 0 0,1 0 0 0 0,-1-1 0 0 0,1 1 0 0 0,0-1 0 0 0,-1 1 0 0 0,1-1 0 0 0,0 1 0 0 0,0-1 0 0 0,-1 0 0 0 0,1 1 0 0 0,0-1 0 0 0,0 1 0 0 0,0-1 0 0 0,0 1 0 0 0,0-1 0 0 0,0 0 0 0 0,0 1 0 0 0,0-1 0 0 0,0 1 0 0 0,0-1 0 0 0,0 0 0 0 0,0 1 0 0 0,0-1 0 0 0,1 0 0 0 0,-1 0 0 0 0,0 0 0 0 0,0 0 0 0 0,0 0 0 0 0,1 0 0 0 0,-1 0 0 0 0,0 0 0 0 0,1 0 0 0 0,-1 0 0 0 0,1 0 0 0 0,-1 0 0 0 0,1 0 0 0 0,0 0 0 0 0,-1 1 0 0 0,1-1 0 0 0,0 0 0 0 0,-1 0 0 0 0,1 0 0 0 0,0 1 0 0 0,0-1 0 0 0,1 0 0 0 0,1-2 0 0 0,1 0 0 0 0,-1 0 0 0 0,1 1 0 0 0,0-1 0 0 0,0 1 0 0 0,0-1 0 0 0,0 1 0 0 0,0 0 0 0 0,0 1 0 0 0,1-1 0 0 0,-1 1 0 0 0,1 0 0 0 0,-1 0 0 0 0,1 0 0 0 0,-1 0 0 0 0,1 1 0 0 0,0 0 0 0 0,-1 0 0 0 0,1 0 0 0 0,0 1 0 0 0,-1-1 0 0 0,1 1 0 0 0,6 2 0 0 0,-5-1 0 0 0,-1 1 0 0 0,1-1 0 0 0,-1 1 0 0 0,0 0 0 0 0,0 0 0 0 0,0 1 0 0 0,0-1 0 0 0,-1 1 0 0 0,1 0 0 0 0,-1 0 0 0 0,0 1 0 0 0,0-1 0 0 0,-1 1 0 0 0,1 0 0 0 0,-1 0 0 0 0,0 0 0 0 0,2 7 0 0 0,-1-3-73 0 0,-1 1 0 0 0,0-1 0 0 0,-1 0 0 0 0,0 1-1 0 0,-1-1 1 0 0,0 1 0 0 0,0 0 0 0 0,-1-1 0 0 0,0 1 0 0 0,-1 0 0 0 0,0-1-1 0 0,-1 1 1 0 0,-5 18 0 0 0,4-16-20 0 0,-2 0 0 0 0,0 0 0 0 0,0-1 0 0 0,-1 0 0 0 0,0 0 0 0 0,-1 0-1 0 0,0-1 1 0 0,-1 0 0 0 0,0 0 0 0 0,-12 10 0 0 0,11-12 93 0 0,-11 11 0 0 0,-37 26 0 0 0,50-40 0 0 0,0-1 0 0 0,0 0 0 0 0,0 0 0 0 0,-1-1 0 0 0,0 0 0 0 0,1 0 0 0 0,-1-1 0 0 0,0 0 0 0 0,0 0 0 0 0,-9 0 0 0 0,15-2-1 0 0,-1 0-1 0 0,1 0 1 0 0,0 0-1 0 0,0 0 1 0 0,0 0 0 0 0,0-1-1 0 0,0 1 1 0 0,0-1-1 0 0,0 1 1 0 0,0-1-1 0 0,0 0 1 0 0,0 0 0 0 0,0 0-1 0 0,0 0 1 0 0,0 0-1 0 0,1 0 1 0 0,-4-3-1 0 0,3 2-5 0 0,0-1 0 0 0,0 0 0 0 0,0 0-1 0 0,0 1 1 0 0,0-1 0 0 0,0 0 0 0 0,1-1 0 0 0,0 1-1 0 0,-1 0 1 0 0,0-4 0 0 0,1-1-31 0 0,-1 0 1 0 0,1 1-1 0 0,0-1 1 0 0,1 0-1 0 0,0 0 1 0 0,0 0-1 0 0,0 0 1 0 0,4-15-1 0 0,-2 15-388 0 0,1 0 0 0 0,0 0 0 0 0,5-9 0 0 0,7-8-5587 0 0,-1 4-1507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4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0 712 19351 0 0,'0'0'439'0'0,"0"0"62"0"0,0 0 33 0 0,0 0-65 0 0,2-2-309 0 0,9-14 961 0 0,0-1 0 0 0,0 0 1 0 0,10-25-1 0 0,87-218 2603 0 0,-92 228-2801 0 0,38-60 0 0 0,-37 66-737 0 0,-9 13-170 0 0,-9 15-52 0 0,-4 7-244 0 0,0 0 1 0 0,1 0-1 0 0,0 1 1 0 0,1 0 0 0 0,0-1-1 0 0,-1 11 1 0 0,1-5 279 0 0,4-1 0 0 0,0-13 0 0 0,0 1 0 0 0,1 0 0 0 0,-1 0 0 0 0,0-1 0 0 0,1 1 0 0 0,-1-1 0 0 0,1 1 0 0 0,0-1 0 0 0,0 1 0 0 0,-1-1 0 0 0,1 0 0 0 0,0 0 0 0 0,0 0 0 0 0,0 0 0 0 0,0 0 0 0 0,0-1 0 0 0,0 1 0 0 0,0 0 0 0 0,0-1 0 0 0,3 1 0 0 0,0-1 0 0 0,-1 1 0 0 0,1-1 0 0 0,0 0 0 0 0,-1 0 0 0 0,1-1 0 0 0,-1 1 0 0 0,1-1 0 0 0,6-2 0 0 0,53-16-931 0 0,-62 19 422 0 0,-2 0 134 0 0,0 0 577 0 0,0 0 248 0 0,0 0 50 0 0,0 0-58 0 0,1 2-434 0 0,0-1-1 0 0,0 1 1 0 0,0 0 0 0 0,0 0 0 0 0,-1 0-1 0 0,1 0 1 0 0,0 0 0 0 0,-1 0 0 0 0,1 0 0 0 0,-1 0-1 0 0,0 0 1 0 0,0 0 0 0 0,0 0 0 0 0,0 0 0 0 0,0 1-1 0 0,-1 1 1 0 0,1 2-177 0 0,-1 0 1 0 0,0 0-1 0 0,-1 0 1 0 0,-2 7-1 0 0,-7 13-21 0 0,6-16 119 0 0,1 0-1 0 0,0 1 1 0 0,0-1 0 0 0,1 1 0 0 0,1-1 0 0 0,0 1-1 0 0,0 0 1 0 0,1 0 0 0 0,0 0 0 0 0,1 0-1 0 0,0 0 1 0 0,2 12 0 0 0,2-10 71 0 0,-4-12 0 0 0,1 0 0 0 0,-1 0 0 0 0,1 0 0 0 0,-1-1 0 0 0,1 1 0 0 0,0 0 0 0 0,-1-1 0 0 0,1 1 0 0 0,0 0 0 0 0,0-1 0 0 0,-1 1 0 0 0,2 0 0 0 0,1 0 0 0 0,0-1 0 0 0,0 1 0 0 0,0-1 0 0 0,0 1 0 0 0,-1-1 0 0 0,1 0 0 0 0,0 0 0 0 0,0 0 0 0 0,0-1 0 0 0,0 1 0 0 0,0-1 0 0 0,0 0 0 0 0,-1 1 0 0 0,1-1 0 0 0,0 0 0 0 0,2-2 0 0 0,7-2 0 0 0,-1-1 0 0 0,14-9 0 0 0,-7 3 141 0 0,-1-1 0 0 0,0 0 0 0 0,22-24 0 0 0,-30 27-38 0 0,-1 1-1 0 0,-1-1 1 0 0,0-1-1 0 0,0 1 1 0 0,-1-1-1 0 0,0-1 1 0 0,5-15-1 0 0,5-10 506 0 0,-25 58-628 0 0,-31 81-334 0 0,36-90 291 0 0,1-1 0 0 0,0 1 0 0 0,1 0 1 0 0,0 0-1 0 0,1 0 0 0 0,0 0 1 0 0,2 17-1 0 0,-1-27-15 0 0,1 0 1 0 0,0 0-1 0 0,0 0 0 0 0,-1 0 0 0 0,1 0 0 0 0,1 0 1 0 0,-1 0-1 0 0,0-1 0 0 0,0 1 0 0 0,1 0 1 0 0,-1-1-1 0 0,0 1 0 0 0,3 1 0 0 0,-3-3 67 0 0,9 6-5 0 0,-6-5 16 0 0,0-1 0 0 0,0 1 0 0 0,-1-1 0 0 0,1 0 0 0 0,0 0 0 0 0,0-1 0 0 0,-1 1 0 0 0,1-1 0 0 0,0 0 0 0 0,0 0 0 0 0,-1 0 0 0 0,1 0 0 0 0,-1-1 0 0 0,1 1 0 0 0,-1-1 0 0 0,0 0 0 0 0,5-3 0 0 0,5-5 0 0 0,0-1 0 0 0,19-20 0 0 0,-16 16 0 0 0,-9 8 11 0 0,12-11 514 0 0,31-38 0 0 0,-42 45-392 0 0,-1 0 0 0 0,0-1 0 0 0,-1 1 0 0 0,0-1 0 0 0,-1-1 0 0 0,6-19 0 0 0,-9 21-133 0 0,-2 1 72 0 0,-1 8 299 0 0,1 2 117 0 0,0 0 21 0 0,0 0-66 0 0,-1 3-294 0 0,-8 13-602 0 0,1 0 1 0 0,1 0-1 0 0,-8 24 0 0 0,10-23 367 0 0,-6 28-1 0 0,10-40 80 0 0,0 0 1 0 0,1 0 0 0 0,-1 1-1 0 0,1-1 1 0 0,1 0 0 0 0,-1 0-1 0 0,1 0 1 0 0,0 0-1 0 0,2 9 1 0 0,-2-12-30 0 0,-1 0 0 0 0,1 0 0 0 0,0-1 0 0 0,0 1 0 0 0,0 0 0 0 0,0-1 0 0 0,0 1 0 0 0,0-1 0 0 0,0 1 0 0 0,0-1 0 0 0,0 0 0 0 0,1 0 0 0 0,-1 1 0 0 0,1-1 0 0 0,-1 0 0 0 0,1 0 0 0 0,-1 0 0 0 0,1 0 0 0 0,0-1 0 0 0,-1 1 0 0 0,1 0 0 0 0,0-1 0 0 0,0 1 0 0 0,0-1 0 0 0,-1 1 0 0 0,4-1 0 0 0,2 0-129 0 0,-1 0 0 0 0,1-1 0 0 0,-1 0-1 0 0,1 0 1 0 0,11-4 0 0 0,-13 3 152 0 0,0 1 13 0 0,0-1 0 0 0,-1 0 0 0 0,1-1 0 0 0,0 1 0 0 0,-1-1 0 0 0,1 0 0 0 0,4-4 0 0 0,29-29 0 0 0,-16 14 0 0 0,2 0 289 0 0,-2-1-1 0 0,-1-1 1 0 0,-1-1-1 0 0,-1-1 1 0 0,-1-1-1 0 0,-1 0 1 0 0,-2-1 0 0 0,-1-1-1 0 0,-1 0 1 0 0,-1-1-1 0 0,-2 0 1 0 0,-1-1-1 0 0,9-53 1 0 0,-16 53-289 0 0,-41 230 0 0 0,-2-32-1195 0 0,33-139 1006 0 0,-40 119-862 0 0,43-134 563 0 0,4-10-21 0 0,1-3 66 0 0,3-1 433 0 0,-1 0-1 0 0,0 0 1 0 0,0-1-1 0 0,0 1 1 0 0,0 0-1 0 0,0-1 1 0 0,0 0-1 0 0,0 1 1 0 0,0-1-1 0 0,2-3 1 0 0,-2 3 24 0 0,69-85 1225 0 0,-22 23-550 0 0,34-27 176 0 0,-71 79-661 0 0,1 0-1 0 0,0 1 1 0 0,1 1-1 0 0,30-17 1 0 0,-40 27-55 0 0,-3 1-148 0 0,-1-1-1 0 0,1 1 1 0 0,0-1 0 0 0,0 1-1 0 0,-1-1 1 0 0,1 1 0 0 0,0-1-1 0 0,-1 1 1 0 0,1 0 0 0 0,-1-1-1 0 0,1 1 1 0 0,-1 0 0 0 0,1 0-1 0 0,-1-1 1 0 0,1 1 0 0 0,-1 0-1 0 0,0 0 1 0 0,1 0 0 0 0,-1-1-1 0 0,0 1 1 0 0,0 0 0 0 0,1 0 0 0 0,-1 0-1 0 0,0 0 1 0 0,0 1 0 0 0,0 1-3 0 0,0 3-41 0 0,0-1-1 0 0,0 1 1 0 0,0-1-1 0 0,-1 1 1 0 0,0-1 0 0 0,0 1-1 0 0,0-1 1 0 0,-1 1 0 0 0,0-1-1 0 0,0 0 1 0 0,0 0-1 0 0,-4 7 1 0 0,-4 5-230 0 0,-1-1-1 0 0,-13 17 1 0 0,11-16 121 0 0,-1-1 0 0 0,-1-1 0 0 0,-32 26 0 0 0,36-31 152 0 0,6-6 0 0 0,3-5 0 0 0,5-9 0 0 0,8-12 0 0 0,-9 18 0 0 0,-1 3 0 0 0,-1 0 0 0 0,1 0 0 0 0,0 0 0 0 0,0 0 0 0 0,-1 0 0 0 0,1 0 0 0 0,0 0 0 0 0,0 0 0 0 0,0 0 0 0 0,0 0 0 0 0,0 0 0 0 0,0 0 0 0 0,3 0 0 0 0,6-5 0 0 0,3 5 0 0 0,-2 4 0 0 0,-8-3 0 0 0,1 2 0 0 0,7 13 0 0 0,-4-3 0 0 0,0 1 0 0 0,5 15 0 0 0,-1-4 0 0 0,-8-17 0 0 0,1 1 0 0 0,-1-1 0 0 0,1 0 0 0 0,1 0 0 0 0,9 11 0 0 0,-9-12 0 0 0,3 2 0 0 0,2-3 0 0 0,1-4 0 0 0,-9-1-83 0 0,0 0-1 0 0,0-1 1 0 0,1 1 0 0 0,-1-1-1 0 0,0 0 1 0 0,0 1 0 0 0,0-1-1 0 0,0 0 1 0 0,0 0 0 0 0,0 0-1 0 0,0-1 1 0 0,0 1 0 0 0,0 0-1 0 0,-1-1 1 0 0,1 1-1 0 0,0-1 1 0 0,2-3 0 0 0,-1 0-612 0 0,0 0 1 0 0,0 0 0 0 0,0 0-1 0 0,0-1 1 0 0,2-7-1 0 0,3-12-1350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4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216 459 15663 0 0,'0'0'356'0'0,"0"0"50"0"0,0 0 20 0 0,0 0-42 0 0,0-2-250 0 0,3-9-120 0 0,-1-4 393 0 0,0 12 540 0 0,3-2 429 0 0,9-37 3974 0 0,-10 36-4570 0 0,0-2-451 0 0,-3-14 697 0 0,-1 18-899 0 0,0 0 0 0 0,0 1-1 0 0,0-1 1 0 0,-1 0 0 0 0,1 0 0 0 0,-1 1 0 0 0,-1-5 0 0 0,1 7-46 0 0,0 0-1 0 0,1 0 1 0 0,-1 0-1 0 0,0 0 1 0 0,0 0 0 0 0,0 0-1 0 0,0 0 1 0 0,0 0-1 0 0,0 0 1 0 0,0 0-1 0 0,0 0 1 0 0,-2 0 0 0 0,2 0-79 0 0,0 1-2 0 0,1-1 0 0 0,-1 0 0 0 0,0 1 0 0 0,0-1 0 0 0,0 1 0 0 0,0-1 0 0 0,0 1 0 0 0,0 0 0 0 0,0-1 0 0 0,0 1 0 0 0,0 0 0 0 0,0 0 0 0 0,0-1 0 0 0,0 1 0 0 0,0 0 0 0 0,0 0 0 0 0,0 0 0 0 0,0 0 0 0 0,0 0 0 0 0,0 1 0 0 0,0-1 0 0 0,0 0 0 0 0,0 0 0 0 0,0 1 0 0 0,1-1 0 0 0,-1 0 0 0 0,0 1 0 0 0,0-1 0 0 0,0 1 0 0 0,0-1 0 0 0,-1 2 0 0 0,-1 0 0 0 0,-11 6-84 0 0,1 0 1 0 0,0 1-1 0 0,0 1 0 0 0,1 0 0 0 0,1 1 1 0 0,-1 0-1 0 0,2 1 0 0 0,-1 0 0 0 0,-10 17 1 0 0,11-14-41 0 0,1 1 0 0 0,1 1 1 0 0,0 0-1 0 0,1 0 0 0 0,0 0 1 0 0,2 1-1 0 0,-6 30 0 0 0,10-44 101 0 0,0 0-1 0 0,1 0 1 0 0,-1 1-1 0 0,1-1 0 0 0,0 0 1 0 0,1 6-1 0 0,4 4 24 0 0,-3-13 0 0 0,-1 1 0 0 0,0 0 0 0 0,0-1 0 0 0,1 1 0 0 0,-1-1 0 0 0,1 0 0 0 0,-1 1 0 0 0,1-1 0 0 0,-1 0 0 0 0,1 0 0 0 0,0 0 0 0 0,0 0 0 0 0,0 0 0 0 0,-1 0 0 0 0,1-1 0 0 0,0 1 0 0 0,0 0 0 0 0,0-1 0 0 0,0 0 0 0 0,0 1 0 0 0,0-1 0 0 0,0 0 0 0 0,0 0 0 0 0,0 0 0 0 0,0-1 0 0 0,0 1 0 0 0,0 0 0 0 0,0-1 0 0 0,0 1 0 0 0,3-2 0 0 0,6-2 0 0 0,0 0 0 0 0,0-1 0 0 0,-1 0 0 0 0,11-7 0 0 0,-12 6 0 0 0,4-2 0 0 0,0-2 0 0 0,20-18 0 0 0,-7 6 0 0 0,-19 15 8 0 0,0 0 0 0 0,0 0 0 0 0,-1 0 0 0 0,1-1 0 0 0,-2 0 0 0 0,1 0 0 0 0,5-13 0 0 0,-8 15 311 0 0,-1 0-1 0 0,0 0 1 0 0,0 0 0 0 0,-1-1-1 0 0,2-12 1 0 0,-3 10-303 0 0,0 9-16 0 0,0 0 0 0 0,0 0 0 0 0,0 0 0 0 0,-1 0 0 0 0,1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0,-4 6 0 0 0,-3 10 0 0 0,7-16 0 0 0,-6 12-249 0 0,2 1 0 0 0,0 0 0 0 0,-4 19 0 0 0,7-28 183 0 0,0 1-1 0 0,1-1 1 0 0,-1 1-1 0 0,1 0 1 0 0,0-1 0 0 0,1 1-1 0 0,-1-1 1 0 0,1 1-1 0 0,0-1 1 0 0,0 0 0 0 0,0 1-1 0 0,1-1 1 0 0,-1 0-1 0 0,4 5 1 0 0,-4-6-6 0 0,1 0-1 0 0,0 0 0 0 0,0 0 1 0 0,0-1-1 0 0,1 1 1 0 0,-1 0-1 0 0,1-1 1 0 0,-1 0-1 0 0,1 0 0 0 0,0 0 1 0 0,0 0-1 0 0,0 0 1 0 0,0-1-1 0 0,0 1 1 0 0,0-1-1 0 0,1 0 0 0 0,-1 1 1 0 0,0-2-1 0 0,1 1 1 0 0,-1 0-1 0 0,0-1 1 0 0,1 1-1 0 0,-1-1 0 0 0,1 0 1 0 0,-1 0-1 0 0,1-1 1 0 0,5 0-1 0 0,0-1 72 0 0,0 0 0 0 0,1 0 0 0 0,-1-1 0 0 0,-1-1-1 0 0,1 1 1 0 0,0-1 0 0 0,-1-1 0 0 0,0 1 0 0 0,0-1 0 0 0,0-1 0 0 0,0 0-1 0 0,-1 0 1 0 0,10-11 0 0 0,12-14 402 0 0,-1-1 1 0 0,-2-2-1 0 0,-1 0 0 0 0,-2-2 1 0 0,32-65-1 0 0,-19 9 572 0 0,-2 5-314 0 0,-30 78-379 0 0,-1-1 0 0 0,0 0 0 0 0,2-13 0 0 0,8-26 632 0 0,-16 64-905 0 0,0-1-1 0 0,-2 16 1 0 0,2-6-9 0 0,-9 32 0 0 0,-100 222-1982 0 0,107-268 1976 0 0,-22 45 8 0 0,16-33 0 0 0,0 0 0 0 0,-10 32 0 0 0,17-45-4 0 0,3-6-4 0 0,0 0 1 0 0,0 0-1 0 0,1 0 1 0 0,-1 1-1 0 0,0-1 1 0 0,1 0-1 0 0,0 1 1 0 0,0 6-1 0 0,1-9-75 0 0,-1 1-1 0 0,1-1 1 0 0,-1 1 0 0 0,1-1-1 0 0,-1 1 1 0 0,1-1-1 0 0,0 1 1 0 0,0-1 0 0 0,0 0-1 0 0,0 1 1 0 0,0-1 0 0 0,1 2-1 0 0,1-1-200 0 0,-2-1 250 0 0,0 0 1 0 0,0-1-1 0 0,1 1 0 0 0,-1 0 0 0 0,0-1 0 0 0,1 0 1 0 0,-1 1-1 0 0,0-1 0 0 0,1 0 0 0 0,-1 1 1 0 0,1-1-1 0 0,-1 0 0 0 0,1 0 0 0 0,-1 0 1 0 0,0-1-1 0 0,1 1 0 0 0,1 0 0 0 0,-3 0 34 0 0,10-2-133 0 0,-1 0-1 0 0,0-1 0 0 0,1 1 1 0 0,-1-2-1 0 0,-1 1 1 0 0,1-1-1 0 0,0-1 1 0 0,9-6-1 0 0,7-7-707 0 0,27-24 0 0 0,-52 42 840 0 0,3-2-374 0 0,-1 0 0 0 0,1-1-1 0 0,-1 1 1 0 0,0-1 0 0 0,0 0 0 0 0,0 0 0 0 0,0 1 0 0 0,3-7 0 0 0,0-6-7476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141 467 11975 0 0,'0'0'267'0'0,"0"0"42"0"0,4-8 315 0 0,4-2-228 0 0,0 0-1 0 0,19-17 1 0 0,-6 5 1371 0 0,-10 10-1166 0 0,-2 0 0 0 0,0-1 1 0 0,0 0-1 0 0,11-25 0 0 0,21-59-239 0 0,-39 93-364 0 0,7-18 486 0 0,0-2 0 0 0,-2 1-1 0 0,-1-1 1 0 0,7-46 0 0 0,-13 67-367 0 0,0 1 0 0 0,0 0 1 0 0,0 0-1 0 0,-1 0 0 0 0,1-1 1 0 0,0 1-1 0 0,-1 0 0 0 0,0 0 1 0 0,0 0-1 0 0,1 0 0 0 0,-3-3 1 0 0,3 4-113 0 0,-1 1-1 0 0,1-1 1 0 0,0 1 0 0 0,-1-1 0 0 0,1 1 0 0 0,-1-1 0 0 0,1 1 0 0 0,-1-1 0 0 0,1 1 0 0 0,-1-1 0 0 0,1 1 0 0 0,-1 0 0 0 0,1-1 0 0 0,-1 1 0 0 0,1 0 0 0 0,-1 0 0 0 0,0-1-1 0 0,1 1 1 0 0,-1 0 0 0 0,1 0 0 0 0,-1 0 0 0 0,0 0 0 0 0,1 0 0 0 0,-1 0 0 0 0,0 0 0 0 0,1 0 0 0 0,-1 0 0 0 0,0 0 0 0 0,1 0 0 0 0,-1 0 0 0 0,0 0 0 0 0,1 0 0 0 0,-1 1 0 0 0,1-1-1 0 0,-1 0 1 0 0,0 1 0 0 0,1-1 0 0 0,-1 0 0 0 0,0 1 0 0 0,-8 6-5 0 0,0-1 0 0 0,0 2 0 0 0,1-1 0 0 0,0 1 0 0 0,0 0 0 0 0,0 1 0 0 0,2 0 0 0 0,-9 12 0 0 0,12-16 0 0 0,-23 41 0 0 0,-20 49 0 0 0,24-41 0 0 0,-40 106 0 0 0,45-112 0 0 0,-13 68 0 0 0,24-83 0 0 0,-7 31 0 0 0,-5 72 0 0 0,18-124 0 0 0,4-3 0 0 0,-3-9 0 0 0,0 1 0 0 0,-1-1 0 0 0,1 0 0 0 0,0 1 0 0 0,0-1 0 0 0,0 0 0 0 0,-1 0 0 0 0,1 0 0 0 0,0 0 0 0 0,0 1 0 0 0,0-1 0 0 0,0 0 0 0 0,-1-1 0 0 0,1 1 0 0 0,0 0 0 0 0,0 0 0 0 0,0 0 0 0 0,0 0 0 0 0,-1-1 0 0 0,1 1 0 0 0,0 0 0 0 0,0-1 0 0 0,-1 1 0 0 0,1 0 0 0 0,0-1 0 0 0,-1 1 0 0 0,1-1 0 0 0,0 1 0 0 0,0-2 0 0 0,2 0 0 0 0,-1 0 0 0 0,1-1 0 0 0,-1 1 0 0 0,0-1 0 0 0,4-5 0 0 0,1-4 0 0 0,-1-1 0 0 0,0 0 0 0 0,-1 0 0 0 0,-1 0 0 0 0,6-26 0 0 0,-8 30 6 0 0,37-210 1871 0 0,-39 214-1844 0 0,0-1 1 0 0,0 1-1 0 0,-1-1 0 0 0,-1-6 1 0 0,-1-6-36 0 0,3 17 2 0 0,0 1 0 0 0,0-1 0 0 0,0 0 0 0 0,0 1 0 0 0,0-1 0 0 0,-1 1 0 0 0,1-1 0 0 0,0 1 0 0 0,0-1 0 0 0,-1 1 0 0 0,1-1 0 0 0,0 1 0 0 0,-1-1 0 0 0,1 1 0 0 0,-1-1 0 0 0,1 1 0 0 0,0-1 0 0 0,-1 1 0 0 0,1 0 0 0 0,-1-1 0 0 0,1 1 0 0 0,-1 0 0 0 0,0-1 0 0 0,1 1 0 0 0,-1 0 0 0 0,1 0 0 0 0,-1 0 0 0 0,1-1 0 0 0,-1 1 0 0 0,0 0 0 0 0,1 0 0 0 0,-1 0 0 0 0,1 0 0 0 0,-2 0 0 0 0,-10 2 0 0 0,9-2 0 0 0,0 1 0 0 0,-1 1 0 0 0,1-1 0 0 0,0 0 0 0 0,0 1 0 0 0,1-1 0 0 0,-1 1 0 0 0,0 0 0 0 0,-4 4 0 0 0,-6 4 0 0 0,12-10 0 0 0,1 0 0 0 0,0 0 0 0 0,0 0 0 0 0,-1 1 0 0 0,1-1 0 0 0,0 0 0 0 0,0 0 0 0 0,-1 0 0 0 0,1 0 0 0 0,0 1 0 0 0,0-1 0 0 0,0 0 0 0 0,-1 0 0 0 0,1 1 0 0 0,0-1 0 0 0,0 0 0 0 0,0 0 0 0 0,0 1 0 0 0,0-1 0 0 0,-1 0 0 0 0,1 0 0 0 0,0 1 0 0 0,0-1 0 0 0,0 0 0 0 0,0 0 0 0 0,0 1 0 0 0,0-1 0 0 0,0 0 0 0 0,0 1 0 0 0,0-1 0 0 0,0 0 0 0 0,0 0 0 0 0,0 1 0 0 0,0-1 0 0 0,0 0 0 0 0,0 1 0 0 0,1-1 0 0 0,-1 0 0 0 0,0 0 0 0 0,0 1 0 0 0,0-1 0 0 0,0 0 0 0 0,0 0 0 0 0,1 0 0 0 0,-1 1 0 0 0,0-1 0 0 0,0 0 0 0 0,0 0 0 0 0,1 0 0 0 0,-1 1 0 0 0,0-1 0 0 0,0 0 0 0 0,1 0 0 0 0,-1 0 0 0 0,1 1 0 0 0,2 1 0 0 0,0 0 0 0 0,0 0 0 0 0,0 0 0 0 0,0 0 0 0 0,1 0 0 0 0,-1-1 0 0 0,1 0 0 0 0,-1 1 0 0 0,1-1 0 0 0,-1 0 0 0 0,1-1 0 0 0,0 1 0 0 0,0-1 0 0 0,4 1 0 0 0,9-1 0 0 0,30-3 0 0 0,-36 2 0 0 0,9-2 0 0 0,-1 0 0 0 0,0-1 0 0 0,0-1 0 0 0,0-1 0 0 0,-1-1 0 0 0,0 0 0 0 0,0-2 0 0 0,0 0 0 0 0,16-12 0 0 0,-29 18 0 0 0,0-1 0 0 0,0 1 0 0 0,-1-1 0 0 0,0-1 0 0 0,0 1 0 0 0,0 0 0 0 0,0-1 0 0 0,-1 0 0 0 0,0 0 0 0 0,0 0 0 0 0,0 0 0 0 0,-1 0 0 0 0,3-8 0 0 0,-4 13 0 0 0,-1-1 0 0 0,0 1 0 0 0,0-1 0 0 0,0 1 0 0 0,0-1 0 0 0,0 0 0 0 0,0 1 0 0 0,0-1 0 0 0,0 1 0 0 0,0-1 0 0 0,0 1 0 0 0,0-1 0 0 0,0 1 0 0 0,0-1 0 0 0,0 1 0 0 0,0-1 0 0 0,-1 1 0 0 0,1-1 0 0 0,0 1 0 0 0,0-1 0 0 0,-1 1 0 0 0,1-1 0 0 0,0 1 0 0 0,-1 0 0 0 0,1-1 0 0 0,-1 0 0 0 0,-6 0 0 0 0,6 1 0 0 0,-1 0 0 0 0,-1 1 0 0 0,0 0 0 0 0,0 0 0 0 0,0 0 0 0 0,0 0 0 0 0,1 0 0 0 0,-1 0 0 0 0,0 1 0 0 0,1-1 0 0 0,-1 1 0 0 0,1 0 0 0 0,0-1 0 0 0,0 1 0 0 0,-4 4 0 0 0,-2 3 0 0 0,0 0 0 0 0,-8 12 0 0 0,10-13 0 0 0,0 1 0 0 0,-5 13 0 0 0,9-20 0 0 0,1 1 0 0 0,0 0 0 0 0,0 0 0 0 0,0 0 0 0 0,1 0 0 0 0,-1 0 0 0 0,0 0 0 0 0,1 0 0 0 0,0 0 0 0 0,0 0 0 0 0,0 0 0 0 0,1 5 0 0 0,-1-6 0 0 0,0-1 0 0 0,0 0 0 0 0,1 1 0 0 0,-1-1 0 0 0,0 0 0 0 0,1 1 0 0 0,-1-1 0 0 0,1 0 0 0 0,0 1 0 0 0,-1-1 0 0 0,1 0 0 0 0,0 0 0 0 0,0 0 0 0 0,0 1 0 0 0,0-1 0 0 0,0 0 0 0 0,0 0 0 0 0,0 0 0 0 0,0-1 0 0 0,1 2 0 0 0,2 1 0 0 0,-1-1 0 0 0,0 0 0 0 0,0-1 0 0 0,0 1 0 0 0,0 0 0 0 0,0-1 0 0 0,1 1 0 0 0,-1-1 0 0 0,1 0 0 0 0,-1 0 0 0 0,1-1 0 0 0,-1 1 0 0 0,1-1 0 0 0,-1 0 0 0 0,1 1 0 0 0,3-2 0 0 0,7 0 0 0 0,-1-1 0 0 0,21-5 0 0 0,-25 4 0 0 0,3 1 0 0 0,-1-2 0 0 0,1 0 0 0 0,-1 0 0 0 0,-1-1 0 0 0,1 0 0 0 0,-1-1 0 0 0,1 0 0 0 0,-2-1 0 0 0,1 0 0 0 0,-1 0 0 0 0,0-1 0 0 0,0 0 0 0 0,-1-1 0 0 0,11-14 0 0 0,-11 4 0 0 0,-8 19 0 0 0,0 0 0 0 0,0 0 0 0 0,1 0 0 0 0,-1 0 0 0 0,0 0 0 0 0,0 0 0 0 0,0 0 0 0 0,0 0 0 0 0,0 0 0 0 0,0-1 0 0 0,0 1 0 0 0,0 0 0 0 0,0 0 0 0 0,0 0 0 0 0,0 0 0 0 0,0 0 0 0 0,0 0 0 0 0,0 0 0 0 0,0 0 0 0 0,0 0 0 0 0,0-1 0 0 0,0 1 0 0 0,0 0 0 0 0,0 0 0 0 0,0 0 0 0 0,0 0 0 0 0,0 0 0 0 0,0 0 0 0 0,0 0 0 0 0,0-1 0 0 0,0 1 0 0 0,0 0 0 0 0,0 0 0 0 0,0 0 0 0 0,0 0 0 0 0,0 0 0 0 0,0 0 0 0 0,0 0 0 0 0,0 0 0 0 0,0 0 0 0 0,0-1 0 0 0,0 1 0 0 0,0 0 0 0 0,-1 0 0 0 0,1 0 0 0 0,0 0 0 0 0,0 0 0 0 0,0 0 0 0 0,0 0 0 0 0,-7 3 0 0 0,-5 6 0 0 0,6-2 0 0 0,1 0 0 0 0,0 0 0 0 0,1 0 0 0 0,0 1 0 0 0,0-1 0 0 0,0 1 0 0 0,-4 14 0 0 0,7-15-133 0 0,0-6-563 0 0,1-1-258 0 0,11 3-2290 0 0,-10-2 2993 0 0,0-1-1 0 0,0 0 1 0 0,1 1-1 0 0,-1-1 1 0 0,0 1-1 0 0,0-1 1 0 0,1 0 0 0 0,-1 0-1 0 0,0 0 1 0 0,1 0-1 0 0,-1 0 1 0 0,2 0-1 0 0,7-4-1284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4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15663 0 0,'0'0'356'0'0,"-1"1"50"0"0,-6 5-349 0 0,6-5 169 0 0,1-1 0 0 0,-1 1 0 0 0,1-1 0 0 0,0 0 0 0 0,-1 1 0 0 0,1 0 0 0 0,0-1-1 0 0,0 1 1 0 0,0-1 0 0 0,-1 1 0 0 0,1-1 0 0 0,0 1 0 0 0,0-1 0 0 0,0 1 0 0 0,0 0-1 0 0,0-1 1 0 0,0 1 0 0 0,0-1 0 0 0,0 1 0 0 0,0 0 0 0 0,0-1 0 0 0,0 1 0 0 0,1-1-1 0 0,-1 1 1 0 0,0-1 0 0 0,0 1 0 0 0,1-1 0 0 0,-1 1 0 0 0,0 0 0 0 0,1 0-1 0 0,0 1 646 0 0,2 0 121 0 0,1 0-823 0 0,1 1 0 0 0,-1 0 0 0 0,1-1-1 0 0,0 0 1 0 0,0 0 0 0 0,0-1 0 0 0,1 1 0 0 0,-1-1 0 0 0,0 0-1 0 0,1 0 1 0 0,-1-1 0 0 0,0 0 0 0 0,1 0 0 0 0,-1 0 0 0 0,9-2-1 0 0,175-31 1246 0 0,-184 32-1785 0 0,-3 1-32 0 0,0 0-1 0 0,1-1 1 0 0,-1 1-1 0 0,1-1 1 0 0,-1 0 0 0 0,0 0-1 0 0,0 0 1 0 0,4-2-1 0 0,5-4-1129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5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31 10135 0 0,'0'0'231'0'0,"0"0"29"0"0,0 0 19 0 0,-2-1-41 0 0,-13-3 2679 0 0,-5-4-1289 0 0,11 4 4537 0 0,5 2-2623 0 0,11 3-3385 0 0,-4-1-155 0 0,-1-1 0 0 0,1 1 0 0 0,0 0 0 0 0,0-1 0 0 0,0 1-1 0 0,-1 0 1 0 0,4 1 0 0 0,7-1 13 0 0,-1 0-1 0 0,1-1 0 0 0,-1-1 1 0 0,16-3-1 0 0,-22 4 229 0 0,0 0 0 0 0,0 1 0 0 0,0 0 0 0 0,11 1 0 0 0,-10-1-57 0 0,0 1 0 0 0,0-1 1 0 0,10-1-1 0 0,-7-1-184 0 0,0 1 0 0 0,1 1-1 0 0,-1 0 1 0 0,0 1 0 0 0,1 0 0 0 0,-1 0 0 0 0,0 1-1 0 0,20 7 1 0 0,-17-4-2 0 0,3-3 0 0 0,-1 3 0 0 0,-10-4 0 0 0,1 2 0 0 0,8 11 0 0 0,-6-2 0 0 0,-3 1 0 0 0,-4-9 0 0 0,0-1 0 0 0,-1 0 0 0 0,0 1 0 0 0,0-1 0 0 0,0 0 0 0 0,0 0 0 0 0,0 1 0 0 0,-1-1 0 0 0,0 0 0 0 0,1 0 0 0 0,-1 1 0 0 0,0-1 0 0 0,-1 0 0 0 0,1 0 0 0 0,0 0 0 0 0,-4 4 0 0 0,-2 3 0 0 0,0-1 0 0 0,-1 1 0 0 0,-10 9 0 0 0,1-2 0 0 0,-66 62 0 0 0,52-51 0 0 0,-52 35 0 0 0,14-12 0 0 0,-72 62 0 0 0,121-97 0 0 0,5-4 0 0 0,0 1 0 0 0,1 0 0 0 0,-19 22 0 0 0,27-26 0 0 0,3 2 0 0 0,6 1 0 0 0,3 0 0 0 0,6 4 0 0 0,-8-14 0 0 0,0 1 0 0 0,4 4 0 0 0,1 0 0 0 0,11 1 0 0 0,-13-5 0 0 0,1 0 0 0 0,-1 0 0 0 0,0-1 0 0 0,1 0 0 0 0,0 0 0 0 0,-1-1 0 0 0,1 0 0 0 0,0-1 0 0 0,-1 1 0 0 0,12-2 0 0 0,9-2 0 0 0,42-9 0 0 0,-52 8 0 0 0,78-20 0 0 0,-83 21 0 0 0,-2 2-64 0 0,-8 1-273 0 0,-3 0-138 0 0,0 0-33 0 0,0 0-72 0 0,0 0-285 0 0,0 0-126 0 0,0 0-1394 0 0,0 0-5466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5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0,2 0-276 0 0,5 2 11 0 0,-5-2 570 0 0,-2 0 244 0 0,3 0-434 0 0,1 1 0 0 0,-1 0 0 0 0,0 0 0 0 0,0 0 0 0 0,5 2 0 0 0,8 2 1356 0 0,-9-3-1469 0 0,-2-2-289 0 0,-1 1-1 0 0,1-1 1 0 0,-1 0-1 0 0,1 0 1 0 0,7-1-1 0 0,10-2 331 0 0,-15 2-263 0 0,-1 0 0 0 0,1 1 0 0 0,-1-1 0 0 0,1 1 0 0 0,0 1 0 0 0,-1-1 0 0 0,12 3 0 0 0,-16-3-201 0 0,1 1 0 0 0,-1-1 0 0 0,1 1 0 0 0,-1-1 0 0 0,1 1 0 0 0,-1 0 0 0 0,4 2 0 0 0,15-3 0 0 0,2-1 0 0 0,-11 2 0 0 0,-2 6-64 0 0,-10-6-259 0 0,1-1 0 0 0,-1 0 0 0 0,1 1 0 0 0,-1-1 0 0 0,1 1 0 0 0,0-1 0 0 0,-1 1 0 0 0,0-1 0 0 0,1 1 0 0 0,-1 0 0 0 0,1-1 0 0 0,-1 1 0 0 0,0-1 0 0 0,1 1 0 0 0,-1 0 0 0 0,0-1 0 0 0,0 1 0 0 0,1 0 0 0 0,-1-1 0 0 0,0 1 0 0 0,0 1-1 0 0,0 2 722 0 0,0-2-2650 0 0,-2 0-3069 0 0,-6 6-1317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5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17503 0 0,'-2'1'399'0'0,"2"0"154"0"0,-10 7-843 0 0,6-5 6016 0 0,17 0-5104 0 0,1-1-1 0 0,-1-1 1 0 0,1-1-1 0 0,18 0 1 0 0,9-5 641 0 0,-10 3 453 0 0,37-10 0 0 0,-43 6-2100 0 0,-23 6-91 0 0,-2 0-33 0 0,2-1-4 0 0,0 1 313 0 0,-1-1 0 0 0,0 1-1 0 0,0 0 1 0 0,0-1 0 0 0,0 1 0 0 0,0-1 0 0 0,0 1-1 0 0,0-1 1 0 0,0 0 0 0 0,0 1 0 0 0,0-1-1 0 0,-1 0 1 0 0,1 0 0 0 0,0 1 0 0 0,0-1 0 0 0,-1 0-1 0 0,1 0 1 0 0,0 0 0 0 0,-1 0 0 0 0,1 0 0 0 0,-1 0-1 0 0,1 0 1 0 0,-1 0 0 0 0,0 0 0 0 0,1 0-1 0 0,-1 0 1 0 0,0-1 0 0 0,0 0 0 0 0,-3-13-1833 0 0,-2-1-15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0,2 1 463 0 0,4 2 234 0 0,-4-2 45 0 0,-2-1-61 0 0,15 9 476 0 0,-11-7-1133 0 0,3 3 130 0 0,-1 0 0 0 0,0 0 1 0 0,11 11-1 0 0,11 9 533 0 0,-21-19-869 0 0,-1 1 0 0 0,1-1-1 0 0,-1 1 1 0 0,0 0 0 0 0,0 1 0 0 0,-1 0-1 0 0,0-1 1 0 0,0 1 0 0 0,4 12 0 0 0,4 11 465 0 0,10 40 0 0 0,-18-54-515 0 0,35 134-40 0 0,-20-79 0 0 0,-14-44 0 0 0,2-1 0 0 0,14 31 0 0 0,-13-30 0 0 0,-5-15 0 0 0,10 23 0 0 0,-13-32 0 0 0,12 14 0 0 0,-8-13 0 0 0,-4-13 0 0 0,-2-2-1475 0 0,-1 0 1 0 0,-5-19-1 0 0,-3-13-5323 0 0,8 29-284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5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8 13823 0 0,'0'0'630'0'0,"0"0"-13"0"0,0 0-320 0 0,0 0 105 0 0,0 0 87 0 0,0 0 20 0 0,0 0 3 0 0,0 0 0 0 0,0 0 0 0 0,0 0 0 0 0,2-2 68 0 0,1-3 932 0 0,-12 13 1045 0 0,-8 7-454 0 0,10-9-2103 0 0,-1 1 0 0 0,1 0 0 0 0,-7 9 0 0 0,-12 12 0 0 0,-10 6 0 0 0,-43 49 0 0 0,-50 65 817 0 0,-40 48 414 0 0,164-190-1227 0 0,-21 32-72 0 0,25-36-269 0 0,1-2-138 0 0,0 0-33 0 0,0 0 65 0 0,2 1 294 0 0,3 0 146 0 0,0-1 1 0 0,0 1-1 0 0,-1-1 0 0 0,1 0 1 0 0,0-1-1 0 0,0 1 0 0 0,0-1 1 0 0,0 0-1 0 0,0 0 0 0 0,0 0 1 0 0,0-1-1 0 0,-1 1 0 0 0,10-6 1 0 0,-3 1-1084 0 0,1-1-1 0 0,-1 0 1 0 0,0-1 0 0 0,11-10 0 0 0,-9 6-6422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5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0,'0'0'719'0'0,"0"0"-20"0"0,2 0-449 0 0,10-1 1318 0 0,0 0-1 0 0,22-6 0 0 0,-19 4-109 0 0,27-3 1 0 0,24-6 590 0 0,68-1 615 0 0,-119 12-2664 0 0,0 4 0 0 0,-2 4 0 0 0,-10-5 15 0 0,5 10-94 0 0,-5-7 10 0 0,-2-3-627 0 0,-1 5-408 0 0,-1-4-1099 0 0,1 0-3959 0 0,0-3-2188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5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11975 0 0,'0'0'267'0'0,"0"0"42"0"0,0 0 17 0 0,0 0-28 0 0,0 0-58 0 0,0 0 491 0 0,0 0 238 0 0,0 0 45 0 0,0 0-61 0 0,0 0-288 0 0,0 0-121 0 0,0 0-28 0 0,1-2-4 0 0,2-3 178 0 0,0 0 0 0 0,-1 0 0 0 0,0 0 0 0 0,0 0-1 0 0,2-10 1 0 0,-2 7-44 0 0,0 1 0 0 0,6-14-1 0 0,16-34-481 0 0,-18 40 43 0 0,0 1 0 0 0,0 0 0 0 0,2 0 0 0 0,0 0-1 0 0,0 1 1 0 0,12-14 0 0 0,5-3 68 0 0,-16 19-208 0 0,0 0-1 0 0,0 1 1 0 0,1 0 0 0 0,21-16-1 0 0,-28 24-66 0 0,2-1 0 0 0,10-2 0 0 0,-5 0 0 0 0,-1 0 0 0 0,1 6 0 0 0,-8 0 0 0 0,0 1 0 0 0,0-1 0 0 0,0 1 0 0 0,0 0 0 0 0,0 0 0 0 0,0-1 0 0 0,0 1 0 0 0,-1 0 0 0 0,1 0 0 0 0,0 1 0 0 0,-1-1 0 0 0,0 0 0 0 0,0 0 0 0 0,0 1 0 0 0,0-1 0 0 0,0 1 0 0 0,0-1 0 0 0,0 1 0 0 0,-1-1 0 0 0,1 4 0 0 0,1 6 0 0 0,-1-1 0 0 0,-1 1 0 0 0,0 14 0 0 0,-1-10 0 0 0,0-1 0 0 0,-1 0 0 0 0,-1 1 0 0 0,0-1 0 0 0,-11 27 0 0 0,10-33 0 0 0,77-112 0 0 0,-49 71 0 0 0,-12 19 9 0 0,0-1 0 0 0,1 2 0 0 0,0 0 0 0 0,1 0 0 0 0,1 2 0 0 0,0-1 0 0 0,27-13 0 0 0,-41 23 45 0 0,1 1-1 0 0,-1-1 1 0 0,0 1-1 0 0,0-1 1 0 0,0 1 0 0 0,0-1-1 0 0,0 1 1 0 0,1-1-1 0 0,-1 1 1 0 0,0 0 0 0 0,0 0-1 0 0,0 0 1 0 0,1 0-1 0 0,-1 0 1 0 0,0 0 0 0 0,0 0-1 0 0,1 0 1 0 0,-1 0-1 0 0,0 1 1 0 0,0-1 0 0 0,0 0-1 0 0,0 1 1 0 0,3 0-1 0 0,-3 1-7 0 0,1-1 0 0 0,-1 1-1 0 0,1-1 1 0 0,-1 1-1 0 0,0-1 1 0 0,0 1 0 0 0,0 0-1 0 0,0-1 1 0 0,0 1-1 0 0,0 0 1 0 0,0 0 0 0 0,0 0-1 0 0,0 2 1 0 0,2 7-116 0 0,-1-1 0 0 0,-1 1 0 0 0,0 0 0 0 0,0 14 0 0 0,0 19-487 0 0,-2 41-477 0 0,2-71 964 0 0,2-11-151 0 0,-2-2 69 0 0,0 0 64 0 0,-1-1-1 0 0,1 1 0 0 0,-1-1 0 0 0,1 1 1 0 0,-1-1-1 0 0,1 1 0 0 0,0-1 1 0 0,-1 1-1 0 0,1-1 0 0 0,0 1 0 0 0,-1-1 1 0 0,1 0-1 0 0,0 1 0 0 0,0-1 0 0 0,-1 0 1 0 0,1 1-1 0 0,0-1 0 0 0,0 0 1 0 0,0 0-1 0 0,-1 0 0 0 0,1 0 0 0 0,0 0 1 0 0,0 0-1 0 0,0 0 0 0 0,-1 0 0 0 0,1 0 1 0 0,0 0-1 0 0,0-1 0 0 0,0 1 1 0 0,-1 0-1 0 0,1-1 0 0 0,0 1 0 0 0,-1 0 1 0 0,2-2-1 0 0,1 1-506 0 0,0-1 0 0 0,0 0 0 0 0,-1 0 0 0 0,1 0 0 0 0,-1 0 0 0 0,3-3 0 0 0,3-4-1452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5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21191 0 0,'0'0'480'0'0,"0"0"67"0"0,0 0 31 0 0,0 0-56 0 0,1 2-269 0 0,0-2-198 0 0,0 1 0 0 0,0 0-1 0 0,-1 0 1 0 0,1 0 0 0 0,-1 0-1 0 0,1 0 1 0 0,-1 0 0 0 0,0 0 0 0 0,1 0-1 0 0,-1 0 1 0 0,0 0 0 0 0,1 0-1 0 0,-1 0 1 0 0,0 0 0 0 0,0 0-1 0 0,0 1 1 0 0,-1 24 871 0 0,0-9-370 0 0,1 4-26 0 0,-3 23-1 0 0,0 8 44 0 0,3-11-623 0 0,-2-1 0 0 0,-2 1 0 0 0,-2-1-1 0 0,-1 0 1 0 0,-2 0 0 0 0,-2-1 0 0 0,-19 46 0 0 0,-44 90-1541 0 0,68-159 1591 0 0,0 1 0 0 0,1 0 0 0 0,-4 22 0 0 0,5-28 0 0 0,-5-1 0 0 0,9-9 0 0 0,-1-1-1 0 0,1 0 0 0 0,0 1 1 0 0,-1-1-1 0 0,1 1 1 0 0,0-1-1 0 0,-1 0 0 0 0,1 1 1 0 0,0-1-1 0 0,-1 0 1 0 0,1 0-1 0 0,-1 1 0 0 0,1-1 1 0 0,-1 0-1 0 0,1 0 1 0 0,-1 1-1 0 0,1-1 1 0 0,-1 0-1 0 0,1 0 0 0 0,-1 0 1 0 0,1 0-1 0 0,-1 0 1 0 0,1 0-1 0 0,-1 0 0 0 0,0 0 1 0 0,-3-5 39 0 0,3 4 1 0 0,-1-1 76 0 0,1 0-1 0 0,-1-1 0 0 0,0 1 1 0 0,1 0-1 0 0,-1-1 1 0 0,1 1-1 0 0,0-1 1 0 0,0 0-1 0 0,0 1 1 0 0,0-1-1 0 0,0 0 1 0 0,0 0-1 0 0,1 0 0 0 0,-1 0 1 0 0,1-3-1 0 0,-2-7-34 0 0,1 2-81 0 0,0 0 0 0 0,1 1 0 0 0,1-1 0 0 0,3-22 0 0 0,-1 8 0 0 0,-1 11 114 0 0,1 1-1 0 0,7-22 1 0 0,-6 22 83 0 0,0-1-1 0 0,3-21 1 0 0,-6 25-60 0 0,0 0 1 0 0,1 0 0 0 0,0 0-1 0 0,1 1 1 0 0,0-1 0 0 0,1 1-1 0 0,5-11 1 0 0,43-99 263 0 0,-21 41 654 0 0,-27 69-983 0 0,2-4 5 0 0,0-1-1 0 0,0 1 1 0 0,1 0-1 0 0,1 1 1 0 0,0 0-1 0 0,12-14 1 0 0,44-39-77 0 0,-46 39 0 0 0,-9 14 0 0 0,3 5 0 0 0,0 4 0 0 0,-8 3 0 0 0,0 1 0 0 0,14 10 0 0 0,-14-7 1 0 0,0-1 0 0 0,0 1 0 0 0,-1 0 0 0 0,1-1 0 0 0,-1 2 0 0 0,0-1 0 0 0,0 0 0 0 0,-1 1-1 0 0,1-1 1 0 0,-1 1 0 0 0,0 0 0 0 0,0 0 0 0 0,-1-1 0 0 0,1 1 0 0 0,-1 1 0 0 0,1 6 0 0 0,0 8-28 0 0,-1 1 1 0 0,-2 37-1 0 0,0-50-212 0 0,0 0 0 0 0,-1 0 0 0 0,0 0 0 0 0,-1 0 0 0 0,0 0 0 0 0,0-1 0 0 0,-5 10 0 0 0,0-5 223 0 0,5-9 23 0 0,0 0-1 0 0,0 0 1 0 0,-1-1-1 0 0,0 1 1 0 0,1-1-1 0 0,-1 0 1 0 0,0 0-1 0 0,0 0 1 0 0,0 0 0 0 0,0-1-1 0 0,0 0 1 0 0,0 0-1 0 0,-1 0 1 0 0,1 0-1 0 0,0-1 1 0 0,-8 1-1 0 0,3-1-200 0 0,1-1 1 0 0,-1 0-1 0 0,1 0 0 0 0,0-1 0 0 0,0 0 0 0 0,-1 0 0 0 0,-10-5 0 0 0,17 6 5 0 0,1 0 1 0 0,-1-1-1 0 0,1 1 0 0 0,-1 0 0 0 0,1-1 1 0 0,0 1-1 0 0,0 0 0 0 0,-1-1 0 0 0,1 1 1 0 0,0-1-1 0 0,0 0 0 0 0,-1-2 0 0 0,-1-3-698 0 0,2 4 353 0 0,-1 0 0 0 0,2 0 0 0 0,-1 0 1 0 0,0 0-1 0 0,1 0 0 0 0,-1 0 0 0 0,1 0 0 0 0,0 0 1 0 0,0-1-1 0 0,0 1 0 0 0,0 0 0 0 0,1 0 0 0 0,-1 0 1 0 0,1 0-1 0 0,0 0 0 0 0,1-5 0 0 0,7-10-1514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5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17503 0 0,'0'0'399'0'0,"0"0"60"0"0,3 0 21 0 0,0 1-325 0 0,16 2 396 0 0,-14-3-1950 0 0,-5 0 1518 0 0,1 0 0 0 0,-1-1 0 0 0,0 1 0 0 0,0 0 0 0 0,0 0 0 0 0,0 0 0 0 0,0 0 0 0 0,0 0-1 0 0,0 0 1 0 0,0 0 0 0 0,0 0 0 0 0,0 0 0 0 0,1 0 0 0 0,-1 0 0 0 0,0 0 0 0 0,0 0 0 0 0,0 0 0 0 0,0 0-1 0 0,0 0 1 0 0,0 0 0 0 0,0 0 0 0 0,0 0 0 0 0,0 0 0 0 0,1 0 0 0 0,-1 0 0 0 0,0 0 0 0 0,0 0-1 0 0,0 0 1 0 0,0 0 0 0 0,0 0 0 0 0,0 0 0 0 0,0 0 0 0 0,0 0 0 0 0,0 0 0 0 0,1 0 0 0 0,-1 0 0 0 0,0 0-1 0 0,0 1 1 0 0,0-1 0 0 0,0 0 0 0 0,0 0 0 0 0,0 0 0 0 0,0 0 0 0 0,0 0 0 0 0,0 0 0 0 0,0 0 0 0 0,0 0-1 0 0,0 0 1 0 0,0 0 0 0 0,0 1 0 0 0,0-1 0 0 0,0 0 0 0 0,0 0 0 0 0,0 0 0 0 0,0 0 0 0 0,0 0-1 0 0,0 0 1 0 0,-10 19 4483 0 0,10-19-4601 0 0,-4 7 0 0 0,0-1 0 0 0,1 0 1 0 0,-1 1-1 0 0,1 0 0 0 0,1-1 1 0 0,-1 1-1 0 0,1 1 1 0 0,1-1-1 0 0,-1 0 0 0 0,1 0 1 0 0,0 9-1 0 0,0-3-1 0 0,6-2 0 0 0,-3-9 0 0 0,1 0 0 0 0,-1 0 0 0 0,1 0 0 0 0,-1 0 0 0 0,1-1 0 0 0,-1 1 0 0 0,1-1 0 0 0,0 1 0 0 0,0-1 0 0 0,0 0 0 0 0,0 0 0 0 0,0-1 0 0 0,0 1 0 0 0,0 0 0 0 0,0-1 0 0 0,0 0 0 0 0,0 0 0 0 0,3 0 0 0 0,4 0 0 0 0,0-1 0 0 0,0-1 0 0 0,0 1 0 0 0,11-4 0 0 0,-15 2 121 0 0,0 1-1 0 0,-1-1 0 0 0,1 0 1 0 0,-1 0-1 0 0,1-1 1 0 0,-1 0-1 0 0,0 1 1 0 0,0-2-1 0 0,-1 1 1 0 0,1-1-1 0 0,-1 1 1 0 0,0-1-1 0 0,0 0 1 0 0,-1-1-1 0 0,0 1 1 0 0,5-11-1 0 0,-2 1-120 0 0,-7 9 0 0 0,-1 4 0 0 0,0-10-15 0 0,0 1 0 0 0,-1-1 1 0 0,0 1-1 0 0,-1 0 0 0 0,0 0 0 0 0,-1 1 0 0 0,0-1 1 0 0,-8-10-1 0 0,11 19-476 0 0,1 1-1 0 0,-1 0 1 0 0,0 0 0 0 0,0 1 0 0 0,1-1 0 0 0,-1 0 0 0 0,0 0 0 0 0,0 1-1 0 0,0 0 1 0 0,0-1 0 0 0,0 1 0 0 0,-3 0 0 0 0,2-1-3859 0 0,1 1-4638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13823 0 0,'-2'0'100'0'0,"0"0"-1"0"0,0 0 0 0 0,-1 0 0 0 0,1 0 1 0 0,0 1-1 0 0,0-1 0 0 0,-5 2 1 0 0,-20 15 612 0 0,24-15-707 0 0,2-1-15 0 0,1-1-1 0 0,0 0 1 0 0,-1 0-1 0 0,1 0 1 0 0,-1 1-1 0 0,1-1 1 0 0,0 0-1 0 0,-1 1 1 0 0,1-1 0 0 0,0 0-1 0 0,0 0 1 0 0,-1 1-1 0 0,1-1 1 0 0,0 1-1 0 0,0-1 1 0 0,-1 0-1 0 0,1 1 1 0 0,0-1-1 0 0,0 1 1 0 0,0-1-1 0 0,0 0 1 0 0,-1 1-1 0 0,1-1 1 0 0,0 1-1 0 0,0-1 1 0 0,0 1-1 0 0,0 0 1 0 0,3 1-955 0 0,-2 0-473 0 0,2-1-76 0 0,16 7-20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8:5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2 221 15663 0 0,'0'0'356'0'0,"0"0"50"0"0,0 0 20 0 0,0-2-42 0 0,0 1-377 0 0,-1 1-1 0 0,1-1 1 0 0,0 1-1 0 0,0-1 0 0 0,0 1 1 0 0,-1-1-1 0 0,1 1 1 0 0,0-1-1 0 0,0 0 0 0 0,0 1 1 0 0,0-1-1 0 0,0 1 1 0 0,0-1-1 0 0,0 0 1 0 0,0 1-1 0 0,1-1 0 0 0,-1 1 1 0 0,0-1-1 0 0,0 1 1 0 0,0-1-1 0 0,0 1 1 0 0,1-1-1 0 0,-1 0 0 0 0,1 0 1 0 0,2-3 416 0 0,9-11 573 0 0,-10 14-484 0 0,-2 1 0 0 0,0 0 0 0 0,0 0 0 0 0,0 0 0 0 0,0 0 0 0 0,0 0 0 0 0,4-1 2 0 0,-3 0-292 0 0,1-2-134 0 0,21-1 208 0 0,9 0-296 0 0,-21 3-75 0 0,10-2 1054 0 0,39-10 0 0 0,-13 0-742 0 0,-8 7 1131 0 0,-37 6-925 0 0,0-1-294 0 0,11-1-133 0 0,2 1-16 0 0,-1 2 0 0 0,1 0 0 0 0,0-1 0 0 0,-3 0 0 0 0,0 1 0 0 0,8 7 0 0 0,-6-5 0 0 0,-10-2 0 0 0,0 0 0 0 0,0-1 0 0 0,0 0 0 0 0,0 0 0 0 0,0 0 0 0 0,8-2 0 0 0,-1 1 0 0 0,41 1 0 0 0,-35-2 0 0 0,-7 1 0 0 0,0 1 0 0 0,1 0 0 0 0,-1 0 0 0 0,0 1 0 0 0,12 2 0 0 0,-13-2 0 0 0,0 0 0 0 0,0-1 0 0 0,13-2 0 0 0,-13 2 0 0 0,1-1 0 0 0,-1 1 0 0 0,15 1 0 0 0,-16 0 0 0 0,0-1 0 0 0,0 0 0 0 0,0-1 0 0 0,0 1 0 0 0,14-5 0 0 0,13 0 0 0 0,75 3 305 0 0,-63 3-162 0 0,-1 1-14 0 0,-28 0-85 0 0,23-2-1 0 0,44 0-43 0 0,6 0 0 0 0,11-11 0 0 0,55-2 0 0 0,-67 10 0 0 0,33 1 0 0 0,-90 5 12 0 0,16-1 29 0 0,104-8-30 0 0,-43 5 45 0 0,-67 2-10 0 0,47-5 0 0 0,-44-4 28 0 0,-30 5-49 0 0,24-3 0 0 0,-1 2 39 0 0,-6 0-64 0 0,59 2 0 0 0,-77 2 0 0 0,-1-1 0 0 0,16-2 0 0 0,12-1 0 0 0,65-2 0 0 0,90 7 0 0 0,-173-2 0 0 0,-15 0 0 0 0,0 0 0 0 0,0 1 0 0 0,11 1 0 0 0,6 3 0 0 0,3-5 11 0 0,11-1 42 0 0,109-15 88 0 0,-130 16-45 0 0,-1 1-1 0 0,33 5 0 0 0,5-5 33 0 0,-31 2-79 0 0,-1-1 0 0 0,48-3 0 0 0,-58 1-15 0 0,62-12 30 0 0,-39 6-53 0 0,17-4 106 0 0,-42 9-53 0 0,-8 2-11 0 0,5-2-30 0 0,-7 2 36 0 0,-2 0 6 0 0,0 0-34 0 0,0 0-137 0 0,0 0-43 0 0,0 0-3 0 0,-2-1-183 0 0,-17-7-2201 0 0,6 3 1039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0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45 848 3679 0 0,'-4'2'60'0'0,"-15"2"659"0"0,17-4 1452 0 0,2 0 742 0 0,0 0 139 0 0,-1-1-263 0 0,-1-2-2235 0 0,0 1 1 0 0,0-1-1 0 0,0 0 0 0 0,0 0 0 0 0,0 0 0 0 0,1-1 1 0 0,0 1-1 0 0,-1 0 0 0 0,1-1 0 0 0,-1-4 0 0 0,2 6-404 0 0,0 0-1 0 0,0 0 0 0 0,0 0 1 0 0,0 0-1 0 0,1 0 0 0 0,-1 0 1 0 0,0 0-1 0 0,1 0 0 0 0,-1 0 1 0 0,1 0-1 0 0,0 0 0 0 0,0 1 1 0 0,0-1-1 0 0,0 0 0 0 0,0 0 1 0 0,0 1-1 0 0,0-1 0 0 0,0 1 1 0 0,1-1-1 0 0,2-2 0 0 0,3-2 380 0 0,0-1-227 0 0,0 0-1 0 0,1 1 1 0 0,0 0-1 0 0,0 0 1 0 0,0 0 0 0 0,18-7-1 0 0,42-20 603 0 0,-66 32-827 0 0,-2 1 23 0 0,0 0 11 0 0,2 0 1 0 0,6-4-1 0 0,-6 4-6 0 0,-2 0-1 0 0,0 0 0 0 0,0 0-7 0 0,0 0-26 0 0,0 0-2 0 0,0 2 6 0 0,5 15-13 0 0,-3-10-48 0 0,0-1-1 0 0,0 0 1 0 0,-1 1-1 0 0,0-1 1 0 0,0 1-1 0 0,-1-1 1 0 0,1 1 0 0 0,-3 12-1 0 0,-3 13-18 0 0,2 0-1 0 0,0 51 1 0 0,7-25-89 0 0,-2-40 27 0 0,-1 0 0 0 0,0 1 0 0 0,-2-1 0 0 0,0 0 0 0 0,-6 35 0 0 0,-19 55-661 0 0,14-66 347 0 0,9-30 270 0 0,-1-1 1 0 0,-2 23 0 0 0,2-20 37 0 0,-5 4 59 0 0,-2-2-51 0 0,10-15 1 0 0,0 1 11 0 0,-4 6 42 0 0,-1 0 11 0 0,2 1-17 0 0,4-7-67 0 0,0-2-6 0 0,0 0 9 0 0,0 0-6 0 0,0 0-27 0 0,0 0-13 0 0,0 0-1 0 0,0 0 9 0 0,0 0 39 0 0,1-5 109 0 0,-1 0-1 0 0,1 0 0 0 0,1 0 0 0 0,-1 0 0 0 0,1 0 0 0 0,0 1 0 0 0,0-1 1 0 0,0 0-1 0 0,4-4 0 0 0,-2 2 35 0 0,-1 1 0 0 0,1-1 0 0 0,2-10 0 0 0,35-164 1197 0 0,-26 110-630 0 0,39-110 0 0 0,-27 101-421 0 0,48-105 12 0 0,-49 129-186 0 0,32-104 1 0 0,-57 158-34 0 0,1-6 15 0 0,0-1-1 0 0,-1 0 1 0 0,1 0-1 0 0,-1-13 1 0 0,-1 19-6 0 0,0-16 47 0 0,-2-1-3 0 0,3 10-44 0 0,1-1-11 0 0,-1 0 0 0 0,2 0 0 0 0,2 2 11 0 0,-2 6 31 0 0,6-4-31 0 0,2 1-11 0 0,2 2 0 0 0,0 0 0 0 0,1 3 0 0 0,-1-1 0 0 0,1 0 0 0 0,0 3 0 0 0,4-1 0 0 0,-16-1 0 0 0,2 0 0 0 0,23 4 0 0 0,-1 3 0 0 0,13-2 0 0 0,-18-1 0 0 0,-4 1-10 0 0,1-2-1 0 0,-1-1 1 0 0,0 0 0 0 0,1-1-1 0 0,33-4 1 0 0,-36 2 8 0 0,34-3 2 0 0,50-2 0 0 0,-6 2 0 0 0,-33 1 0 0 0,-30 1 0 0 0,-20 2 0 0 0,-1 0 0 0 0,14 0 0 0 0,-14 1 0 0 0,1-1 0 0 0,-1 0 0 0 0,11-2 0 0 0,7-2 0 0 0,157-18 0 0 0,-95 10 0 0 0,-40 5 0 0 0,-15 4 0 0 0,90-11 0 0 0,-33 9 0 0 0,-8 1 0 0 0,76-3 211 0 0,-17-1-38 0 0,-75 4-125 0 0,74-8 80 0 0,-63 9-31 0 0,-21 3 390 0 0,59-8-850 0 0,-33 0 523 0 0,12-3-91 0 0,-23 1 1 0 0,-65 10-70 0 0,7 0 0 0 0,6 0 0 0 0,3 1 0 0 0,0-2 0 0 0,4-1 11 0 0,-13 1 42 0 0,-1-1 0 0 0,2-2-42 0 0,-1 2-11 0 0,-1 0 0 0 0,1-2 0 0 0,-1 2 0 0 0,1-2 0 0 0,-3 2 11 0 0,-9 3 42 0 0,-2 0 11 0 0,0 0 0 0 0,2 0-11 0 0,8 4-42 0 0,-3 3-22 0 0,-4-4-31 0 0,-3-3 40 0 0,0 1 1 0 0,0-1 0 0 0,1 0-1 0 0,-1 0 1 0 0,0 0 0 0 0,0 0-1 0 0,0 1 1 0 0,0-1-1 0 0,1 0 1 0 0,-1 0 0 0 0,0 1-1 0 0,0-1 1 0 0,0 0 0 0 0,0 0-1 0 0,0 1 1 0 0,0-1 0 0 0,0 0-1 0 0,0 0 1 0 0,0 1 0 0 0,0-1-1 0 0,0 0 1 0 0,0 0-1 0 0,0 1 1 0 0,0-1 0 0 0,0 0-1 0 0,0 1 1 0 0,0-1 0 0 0,0 0-1 0 0,0 0 1 0 0,0 1 0 0 0,0-1-1 0 0,0 0 1 0 0,0 0-1 0 0,-1 0 1 0 0,1 1 0 0 0,0-1-1 0 0,0 0 1 0 0,0 0 0 0 0,0 0-1 0 0,-1 1 1 0 0,1-1 0 0 0,0 0-1 0 0,0 0 1 0 0,0 0 0 0 0,-1 0-1 0 0,1 1 1 0 0,-12 2-25 0 0,11-2 17 0 0,-12 1-432 0 0,1 1 0 0 0,-1-1 1 0 0,0-1-1 0 0,0 0 0 0 0,0-1 0 0 0,1-1 1 0 0,-20-2-1 0 0,21 2-242 0 0,-18-2-1284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0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6 377 10591 0 0,'0'0'488'0'0,"0"0"-12"0"0,0 0-122 0 0,0 0 618 0 0,0 0 305 0 0,0 0 60 0 0,0 0-69 0 0,0 0-320 0 0,0 0-144 0 0,0 0-32 0 0,0 0-53 0 0,0 0-208 0 0,0 0-95 0 0,0 0-22 0 0,-5-10 1934 0 0,4 5-2121 0 0,1-1 0 0 0,0 0 0 0 0,1 1 1 0 0,-1-1-1 0 0,1 0 0 0 0,0 1 0 0 0,1-1 0 0 0,1-5 0 0 0,22-46 946 0 0,-6 11-262 0 0,-14 35-743 0 0,1 0 0 0 0,0 0-1 0 0,1 1 1 0 0,0 0 0 0 0,1 0 0 0 0,0 0-1 0 0,11-9 1 0 0,15-20 138 0 0,-30 33-256 0 0,0 1-1 0 0,1 0 0 0 0,0 0 1 0 0,6-5-1 0 0,0 3 18 0 0,1 0 0 0 0,14-7 0 0 0,-14 10-47 0 0,2 7 0 0 0,-2 6 0 0 0,-10-6-18 0 0,0-1-1 0 0,0 1 1 0 0,0 0-1 0 0,0 0 1 0 0,-1-1-1 0 0,1 1 1 0 0,-1 0-1 0 0,1 1 1 0 0,-1-1-1 0 0,0 0 1 0 0,-1 0-1 0 0,1 0 1 0 0,0 1-1 0 0,-1-1 1 0 0,0 0-1 0 0,0 0 1 0 0,0 1-1 0 0,0-1 1 0 0,0 0-1 0 0,-1 1 1 0 0,1-1-1 0 0,-2 4 1 0 0,-3 7-74 0 0,0-1 1 0 0,-1 0-1 0 0,0-1 0 0 0,-8 13 1 0 0,-2 4-75 0 0,11-18 30 0 0,0-1 0 0 0,-1 0 1 0 0,0 0-1 0 0,-15 16 0 0 0,20-24 16 0 0,-7 4-125 0 0,69-72 403 0 0,13-13 530 0 0,-50 56-488 0 0,12-12 196 0 0,47-37-1 0 0,-82 72-390 0 0,0-1-1 0 0,0 0 1 0 0,0 1-1 0 0,-1-1 1 0 0,1 1 0 0 0,0-1-1 0 0,0 1 1 0 0,0-1-1 0 0,0 1 1 0 0,0-1 0 0 0,0 1-1 0 0,0 0 1 0 0,0 0-1 0 0,0 0 1 0 0,0 0-1 0 0,0-1 1 0 0,0 1 0 0 0,0 0-1 0 0,0 1 1 0 0,0-1-1 0 0,0 0 1 0 0,0 0 0 0 0,0 0-1 0 0,0 1 1 0 0,0-1-1 0 0,0 0 1 0 0,0 1 0 0 0,0-1-1 0 0,0 1 1 0 0,0-1-1 0 0,0 1 1 0 0,-1-1-1 0 0,1 1 1 0 0,0 0 0 0 0,0-1-1 0 0,-1 1 1 0 0,2 2-1 0 0,0 0 1 0 0,0 0-1 0 0,0 0 0 0 0,0 0 0 0 0,-1 0 1 0 0,1 1-1 0 0,-1-1 0 0 0,0 1 1 0 0,0-1-1 0 0,0 1 0 0 0,0 4 0 0 0,0 12-215 0 0,-1 0 0 0 0,-2 24 0 0 0,0-16-185 0 0,6 24-1351 0 0,-4-50 1285 0 0,0-2-9 0 0,0 0-98 0 0,0 0-409 0 0,0 0-175 0 0,0 0-827 0 0,0 0-3329 0 0,0 0-1422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0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173 260 9215 0 0,'0'0'422'0'0,"0"0"-13"0"0,0 0 152 0 0,0 0 1615 0 0,0 0 736 0 0,0 0 148 0 0,0 0-325 0 0,2 0-1498 0 0,25 0 762 0 0,-27 1-1971 0 0,1-1 0 0 0,0 0 1 0 0,-1 1-1 0 0,1-1 0 0 0,0 1 0 0 0,-1-1 1 0 0,1 1-1 0 0,-1 0 0 0 0,1-1 1 0 0,-1 1-1 0 0,1 0 0 0 0,-1-1 0 0 0,0 1 1 0 0,1 0-1 0 0,-1-1 0 0 0,0 1 0 0 0,1 0 1 0 0,-1 0-1 0 0,0-1 0 0 0,0 1 1 0 0,0 0-1 0 0,0 0 0 0 0,0 0 0 0 0,0-1 1 0 0,0 2-1 0 0,2 22 166 0 0,-3-7-140 0 0,0 1 0 0 0,-1-1 0 0 0,-1 0 0 0 0,0 1 0 0 0,-2-1 0 0 0,0-1 0 0 0,-8 20 0 0 0,-3 5-60 0 0,10-23-78 0 0,-14 28-1 0 0,-59 127-622 0 0,68-146 621 0 0,-12 34-90 0 0,18-50 176 0 0,3-2 12 0 0,-3 0 89 0 0,0-13 262 0 0,0-15 191 0 0,5 18-564 0 0,-1-7 189 0 0,0 0 0 0 0,0 0-1 0 0,1 0 1 0 0,0 0 0 0 0,1 0-1 0 0,2-9 1 0 0,12-48 858 0 0,-15 63-1009 0 0,27-81 932 0 0,43-97 0 0 0,-37 114-639 0 0,74-111 1 0 0,-98 163-317 0 0,7-8 3 0 0,1 1 0 0 0,1 1 0 0 0,1 1 0 0 0,39-31 0 0 0,-24 20 5 0 0,-21 21 10 0 0,-2 4 36 0 0,-7 5-5 0 0,7 1-32 0 0,-7 1-19 0 0,0 0 0 0 0,0 0 0 0 0,-1 0 0 0 0,1 1 0 0 0,-1-1 0 0 0,0 1 1 0 0,0 0-1 0 0,0 0 0 0 0,0 0 0 0 0,0 0 0 0 0,-1 0 0 0 0,1 1 0 0 0,-1-1 1 0 0,0 1-1 0 0,0 0 0 0 0,0-1 0 0 0,0 1 0 0 0,-1 0 0 0 0,0 0 0 0 0,1 5 0 0 0,1 2-19 0 0,-1 0 0 0 0,0 0 0 0 0,-1 0 0 0 0,0 0 0 0 0,-1 1 0 0 0,-2 15 0 0 0,0-11-20 0 0,-1-2 0 0 0,0 1 0 0 0,-1 0 0 0 0,-1-1 0 0 0,-1 1 0 0 0,0-1 0 0 0,-1-1 0 0 0,0 1 0 0 0,-1-1 0 0 0,0-1 0 0 0,-1 1 0 0 0,-13 13 0 0 0,14-19 23 0 0,-1 0 0 0 0,1 0 0 0 0,-2-1 0 0 0,1 0 0 0 0,0 0 0 0 0,-1-1 0 0 0,0 0 0 0 0,-1-1 0 0 0,1 0 0 0 0,-1-1 0 0 0,1 0 0 0 0,-13 1 0 0 0,20-3-7 0 0,-1-1 1 0 0,1 0 0 0 0,0 0-1 0 0,0 0 1 0 0,-1 0-1 0 0,1-1 1 0 0,0 1 0 0 0,0-1-1 0 0,-1 0 1 0 0,1 1-1 0 0,0-2 1 0 0,0 1 0 0 0,-5-3-1 0 0,7 3 4 0 0,-1 0 0 0 0,0 0-1 0 0,1 0 1 0 0,0-1 0 0 0,-1 1-1 0 0,1-1 1 0 0,0 1 0 0 0,-1-1-1 0 0,1 0 1 0 0,0 1 0 0 0,0-1-1 0 0,1 0 1 0 0,-1 0 0 0 0,0 0 0 0 0,0 1-1 0 0,1-1 1 0 0,-1 0 0 0 0,1 0-1 0 0,0 0 1 0 0,-1 0 0 0 0,1 0-1 0 0,0-2 1 0 0,0-10-205 0 0,0 6-228 0 0,0 1-1 0 0,0-1 1 0 0,0 1 0 0 0,1-1-1 0 0,0 1 1 0 0,1-1-1 0 0,3-11 1 0 0,1 10-5691 0 0,-3 7 3884 0 0,5-8-5316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0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68 14399 0 0,'0'0'662'0'0,"0"0"-18"0"0,0 0-227 0 0,0 0 582 0 0,0 0 302 0 0,0 0 62 0 0,0 0-69 0 0,0 0-333 0 0,0 0-141 0 0,0 0-26 0 0,0 0-42 0 0,0 0-142 0 0,0 0-59 0 0,0 0-8 0 0,0 0-33 0 0,0 0-112 0 0,0 0-50 0 0,0 0-11 0 0,0 0-25 0 0,0 0-100 0 0,0 0-41 0 0,0 0-10 0 0,0 0-14 0 0,-2 1-57 0 0,-1 0-77 0 0,0 0 0 0 0,-1 1-1 0 0,1 0 1 0 0,0 0-1 0 0,0 0 1 0 0,0 0-1 0 0,0 0 1 0 0,0 1-1 0 0,1-1 1 0 0,-1 1 0 0 0,1 0-1 0 0,0 0 1 0 0,-3 3-1 0 0,-2 7-20 0 0,0 0 0 0 0,-6 15 0 0 0,-2 4 8 0 0,11-26-27 0 0,-6 23-96 0 0,9-27 101 0 0,1-1 0 0 0,-1 1 1 0 0,1-1-1 0 0,0 1 1 0 0,0 0-1 0 0,-1-1 0 0 0,1 1 1 0 0,0 0-1 0 0,0-1 1 0 0,0 1-1 0 0,1 0 0 0 0,-1-1 1 0 0,1 4-1 0 0,3 2-42 0 0,-3-6 61 0 0,-1-1 0 0 0,1 1 0 0 0,-1-1 0 0 0,1 1 0 0 0,0-1 0 0 0,-1 1 0 0 0,1-1 0 0 0,0 0 0 0 0,-1 1 0 0 0,1-1 0 0 0,0 0 0 0 0,-1 0 0 0 0,1 1 0 0 0,0-1 0 0 0,0 0 0 0 0,-1 0 0 0 0,1 0 0 0 0,0 0 1 0 0,0 0-1 0 0,0 0 0 0 0,1 0 1 0 0,2 0 18 0 0,0-1 0 0 0,-1 1 0 0 0,1 0 0 0 0,0-1 0 0 0,-1 0 1 0 0,1 0-1 0 0,0 0 0 0 0,-1-1 0 0 0,1 1 0 0 0,-1-1 0 0 0,0 0 0 0 0,1 0 0 0 0,-1 0 0 0 0,0 0 0 0 0,4-4 0 0 0,5-5 100 0 0,0 0-1 0 0,10-14 0 0 0,-18 20-31 0 0,0 0 0 0 0,0 0 0 0 0,-1 0 1 0 0,0 0-1 0 0,0-1 0 0 0,-1 0 0 0 0,1 1 1 0 0,-1-1-1 0 0,0 0 0 0 0,-1 0 0 0 0,0 0 1 0 0,1 0-1 0 0,-2 0 0 0 0,1-1 0 0 0,-1 1 1 0 0,0 0-1 0 0,-1-11 0 0 0,0 14-133 0 0,0-1-1 0 0,0 0 0 0 0,0 0 1 0 0,0 1-1 0 0,-1-1 1 0 0,1 0-1 0 0,-1 1 1 0 0,0 0-1 0 0,0-1 0 0 0,0 1 1 0 0,0 0-1 0 0,-1 0 1 0 0,1 0-1 0 0,-1 0 0 0 0,0 0 1 0 0,0 1-1 0 0,0-1 1 0 0,0 1-1 0 0,0 0 1 0 0,0 0-1 0 0,-1 0 0 0 0,1 0 1 0 0,-1 1-1 0 0,0-1 1 0 0,1 1-1 0 0,-1 0 1 0 0,0 0-1 0 0,-7-1 0 0 0,-7 2-2264 0 0,-1 2-4157 0 0,-3 3-2265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0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82 5527 0 0,'0'0'423'0'0,"1"-2"-278"0"0,7-7 235 0 0,-5 5 785 0 0,1-1 1 0 0,0 0-1 0 0,0 1 0 0 0,0 0 1 0 0,9-7-1 0 0,24-21 6602 0 0,-33 30-7121 0 0,2-1 4551 0 0,-6 9-2623 0 0,-1-3-3539 0 0,0 4 999 0 0,0 0 1 0 0,-1-1-1 0 0,0 1 1 0 0,-1-1-1 0 0,1 1 1 0 0,-7 10-1 0 0,-25 35 308 0 0,0 0-164 0 0,-3 24-146 0 0,-34 107 0 0 0,64-164-93 0 0,1 0 0 0 0,2 0 0 0 0,-1 1-1 0 0,2 0 1 0 0,1 0 0 0 0,0 33 0 0 0,3-47 3 0 0,0 0-1 0 0,0 1 1 0 0,0-1-1 0 0,1 0 1 0 0,0 0 0 0 0,0 0-1 0 0,1 0 1 0 0,0-1-1 0 0,0 1 1 0 0,4 5-1 0 0,-6-10-38 0 0,-1-1 1 0 0,2 1 0 0 0,-1 0-133 0 0,0-1 1 0 0,1 0-1 0 0,-1 1 0 0 0,0-1 0 0 0,1 0 0 0 0,-1 0 1 0 0,0 0-1 0 0,1 0 0 0 0,-1 0 0 0 0,1 0 1 0 0,-1-1-1 0 0,0 1 0 0 0,1 0 0 0 0,-1 0 0 0 0,0-1 1 0 0,0 1-1 0 0,1-1 0 0 0,-1 0 0 0 0,0 1 1 0 0,0-1-1 0 0,0 0 0 0 0,0 0 0 0 0,2-1 0 0 0,4-6-1704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0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 16527 0 0,'0'0'760'0'0,"0"0"-21"0"0,0 0-330 0 0,0 0 371 0 0,1-2 216 0 0,1 0-11 0 0,1-1 0 0 0,-1 1 0 0 0,0 0 0 0 0,1 0 0 0 0,-1 1 0 0 0,1-1 0 0 0,2-1 0 0 0,7-1-773 0 0,-8 16 100 0 0,-4-8-281 0 0,0 1-1 0 0,0 0 1 0 0,0-1-1 0 0,-1 1 1 0 0,1 0-1 0 0,-1-1 1 0 0,0 1-1 0 0,-1-1 1 0 0,-2 8-1 0 0,-5 19 73 0 0,6-17-150 0 0,0-1 0 0 0,-1 0-1 0 0,-1 0 1 0 0,1 0 0 0 0,-10 15 0 0 0,-39 59-398 0 0,35-58 365 0 0,5-4-697 0 0,12-23 442 0 0,1-2-22 0 0,0 0-90 0 0,0 0-38 0 0,0 0-10 0 0,0 0-76 0 0,2-1-313 0 0,3-4 221 0 0,8-6-1429 0 0,15-15 1 0 0,-11 7 288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0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0,'0'0'852'0'0,"0"0"-277"0"0,0 0 918 0 0,1 1 454 0 0,2 1-1449 0 0,-1 0 0 0 0,1 0 1 0 0,0-1-1 0 0,-1 1 0 0 0,1-1 0 0 0,0 0 1 0 0,0 0-1 0 0,0 0 0 0 0,0 0 0 0 0,0 0 1 0 0,0-1-1 0 0,0 0 0 0 0,0 1 0 0 0,6-1 1 0 0,8-1 864 0 0,25-3 0 0 0,-26 2-230 0 0,18-6 59 0 0,-31 7-868 0 0,-3 1-119 0 0,0 0-55 0 0,0 0-13 0 0,2 0-24 0 0,8 0-79 0 0,-8 0-64 0 0,-2 0-338 0 0,0 0-162 0 0,0 0-41 0 0,0 0-141 0 0,0 0-572 0 0,0 0-253 0 0,0 0-50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0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244 216 11311 0 0,'0'0'522'0'0,"0"0"-13"0"0,2-2-328 0 0,17-11 910 0 0,-17 12 109 0 0,7-5 771 0 0,-6 6 5283 0 0,-1 4-7151 0 0,0 0 1 0 0,-1 1-1 0 0,1-1 0 0 0,-1 1 1 0 0,0-1-1 0 0,0 1 0 0 0,0 0 0 0 0,-1-1 1 0 0,1 1-1 0 0,-1 0 0 0 0,0 0 0 0 0,-2 9 1 0 0,-38 171 20 0 0,30-154-259 0 0,0-1 0 0 0,-3 0 1 0 0,-29 54-1 0 0,28-62 29 0 0,-131 197-3098 0 0,141-215 3125 0 0,-6 9-376 0 0,10-11 535 0 0,0-2 92 0 0,0 0 19 0 0,0 0-6 0 0,9-11 216 0 0,-1-1-105 0 0,-1 0 0 0 0,0 0 0 0 0,0-1 0 0 0,-1 0 0 0 0,-1 0-1 0 0,-1-1 1 0 0,5-17 0 0 0,10-47 1168 0 0,-5 36-661 0 0,1-4-73 0 0,2 1-1 0 0,26-50 1 0 0,-9 38-362 0 0,2 1 0 0 0,61-72 0 0 0,-1 10-140 0 0,-84 103-199 0 0,-7 9 33 0 0,0 0 0 0 0,0 0 1 0 0,1 0-1 0 0,-1 1 0 0 0,1-1 0 0 0,1 2 0 0 0,-1-1 0 0 0,1 1 1 0 0,0 0-1 0 0,0 0 0 0 0,0 0 0 0 0,10-2 0 0 0,-3 1-158 0 0,-1 4 22 0 0,-10 2 72 0 0,-1-1 0 0 0,1 1 1 0 0,0 0-1 0 0,-1 0 1 0 0,1 0-1 0 0,-1 0 0 0 0,0 0 1 0 0,4 3-1 0 0,4 6 2 0 0,-6-3-20 0 0,-1-1-1 0 0,0 1 1 0 0,0 1 0 0 0,-1-1-1 0 0,0 0 1 0 0,0 0-1 0 0,0 1 1 0 0,-1-1 0 0 0,0 1-1 0 0,-1 12 1 0 0,0-7-23 0 0,-1-1 1 0 0,0 0-1 0 0,-1 1 0 0 0,0-1 1 0 0,-7 21-1 0 0,5-24 20 0 0,0-1 0 0 0,0 0 0 0 0,-1 0 1 0 0,0-1-1 0 0,0 1 0 0 0,-12 12 0 0 0,4-6-20 0 0,-1-1 1 0 0,-20 14-1 0 0,16-15 27 0 0,-1-1 0 0 0,0-1 0 0 0,-25 9 0 0 0,37-16-62 0 0,0-1-1 0 0,0 0 1 0 0,0 0 0 0 0,0 0-1 0 0,0-1 1 0 0,0 0 0 0 0,0 0-1 0 0,-11-1 1 0 0,16 0 56 0 0,0-1 1 0 0,0 1-1 0 0,1 0 0 0 0,-1 0 1 0 0,0-1-1 0 0,0 1 0 0 0,1-1 1 0 0,-1 1-1 0 0,1-1 0 0 0,-1 0 1 0 0,0 0-1 0 0,1 0 0 0 0,-1 1 1 0 0,1-2-1 0 0,0 1 0 0 0,-1 0 1 0 0,1 0-1 0 0,0 0 0 0 0,-1-1 1 0 0,1 1-1 0 0,0 0 0 0 0,0-1 1 0 0,0 1-1 0 0,1-1 0 0 0,-1 1 1 0 0,0-1-1 0 0,0 0 0 0 0,1 1 0 0 0,-1-1 1 0 0,1 0-1 0 0,-1 1 0 0 0,1-1 1 0 0,0 0-1 0 0,0 0 0 0 0,0 1 1 0 0,0-1-1 0 0,0 0 0 0 0,0 0 1 0 0,1-2-1 0 0,1-5-339 0 0,0 0-1 0 0,0 1 0 0 0,1-1 1 0 0,0 1-1 0 0,0 0 1 0 0,1 0-1 0 0,1 0 1 0 0,-1 0-1 0 0,1 1 1 0 0,0-1-1 0 0,1 1 1 0 0,10-11-1 0 0,5-2-1318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0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118 179 16495 0 0,'0'0'760'0'0,"0"0"-21"0"0,0 0-279 0 0,0 0 583 0 0,0 0 305 0 0,0 0 57 0 0,0 0-101 0 0,0 0-491 0 0,0 0-217 0 0,0 0-41 0 0,0 0-19 0 0,-11-1 913 0 0,5 4-1320 0 0,1 0 0 0 0,-1 0 0 0 0,1 1 1 0 0,-1 0-1 0 0,1 0 0 0 0,0 1 0 0 0,1-1 0 0 0,-1 1 0 0 0,1 0 0 0 0,0 0 0 0 0,-5 10 0 0 0,-5 1-116 0 0,12-14-13 0 0,0 0-1 0 0,-1 1 1 0 0,2-1 0 0 0,-1 1 0 0 0,0 0 0 0 0,0-1 0 0 0,1 1 0 0 0,-1 0 0 0 0,1 0 0 0 0,0 0-1 0 0,0 0 1 0 0,0 0 0 0 0,-1 7 0 0 0,-3 13-96 0 0,5-23 95 0 0,0 0-1 0 0,0 0 1 0 0,-1 0 0 0 0,1 0 0 0 0,0 0-1 0 0,0 0 1 0 0,0 0 0 0 0,0 0-1 0 0,0 0 1 0 0,0 0 0 0 0,0 1-1 0 0,0-1 1 0 0,0 0 0 0 0,0 0-1 0 0,0 0 1 0 0,0 0 0 0 0,0 0-1 0 0,0 0 1 0 0,0 0 0 0 0,0 0 0 0 0,0 0-1 0 0,1 0 1 0 0,-1 0 0 0 0,0 0-1 0 0,0 1 1 0 0,0-1 0 0 0,0 0-1 0 0,0 0 1 0 0,0 0 0 0 0,0 0-1 0 0,0 0 1 0 0,0 0 0 0 0,0 0 0 0 0,0 0-1 0 0,0 0 1 0 0,0 0 0 0 0,0 0-1 0 0,0 0 1 0 0,0 0 0 0 0,0 0-1 0 0,1 0 1 0 0,-1 0 0 0 0,0 0-1 0 0,0 0 1 0 0,0 0 0 0 0,0 0-1 0 0,0 0 1 0 0,0 0 0 0 0,0 0 0 0 0,0 0-1 0 0,0 0 1 0 0,0 0 0 0 0,0 0-1 0 0,1 0 1 0 0,-1 0 0 0 0,0 0-1 0 0,0 0 1 0 0,0 0 0 0 0,0 0-1 0 0,0 0 1 0 0,3 1 13 0 0,1-1 0 0 0,-1 0 1 0 0,0 0-1 0 0,0 0 0 0 0,1 0 0 0 0,-1 0 1 0 0,0-1-1 0 0,1 1 0 0 0,-1-1 0 0 0,0 0 0 0 0,0 0 1 0 0,0 0-1 0 0,0-1 0 0 0,0 1 0 0 0,0-1 0 0 0,4-2 1 0 0,-4 1 33 0 0,1 0 0 0 0,-1 0 0 0 0,1 0 0 0 0,-1-1 0 0 0,0 0 0 0 0,0 1 0 0 0,0-1 0 0 0,-1 0 0 0 0,1 0 0 0 0,-1 0 0 0 0,3-8 0 0 0,-1-1 34 0 0,0 0 1 0 0,-1 0-1 0 0,-1 0 1 0 0,0 0-1 0 0,0-20 1 0 0,-2 2-155 0 0,-4-37 1 0 0,3 64-238 0 0,1 1 1 0 0,0-1-1 0 0,-1 1 1 0 0,0-1-1 0 0,1 1 1 0 0,-2 0-1 0 0,1 0 0 0 0,0-1 1 0 0,0 1-1 0 0,-1 0 1 0 0,0 0-1 0 0,0 0 1 0 0,0 0-1 0 0,-3-4 0 0 0,-6-3-1342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62 451 11975 0 0,'0'0'547'0'0,"0"0"-11"0"0,1 0-203 0 0,0 1-163 0 0,0-1-1 0 0,0 0 0 0 0,0 1 0 0 0,1-1 1 0 0,-1 0-1 0 0,0 0 0 0 0,0 0 1 0 0,0 0-1 0 0,0 0 0 0 0,0 0 1 0 0,0 0-1 0 0,0 0 0 0 0,0 0 0 0 0,1 0 1 0 0,-1-1-1 0 0,0 1 0 0 0,0 0 1 0 0,0-1-1 0 0,0 1 0 0 0,1-2 1 0 0,0 1 127 0 0,-1-1 1 0 0,1 1 0 0 0,-1-1 0 0 0,1 0 0 0 0,-1 1 0 0 0,0-1 0 0 0,1 0 0 0 0,-1 0-1 0 0,0 0 1 0 0,1-4 0 0 0,15-41 2365 0 0,20-84 1 0 0,-24 77-2656 0 0,12-105 1 0 0,-25 157-9 0 0,0-1 0 0 0,0 1 0 0 0,0 0 0 0 0,0 0 0 0 0,-1 0 0 0 0,1 0 0 0 0,-1 0 0 0 0,1 0 0 0 0,-1 0 0 0 0,-1-4 0 0 0,1 6 0 0 0,1-1 0 0 0,0 1 0 0 0,-1-1 0 0 0,1 1 0 0 0,0-1 0 0 0,-1 1 0 0 0,1 0 0 0 0,-1-1 0 0 0,1 1 0 0 0,-1-1 0 0 0,1 1 0 0 0,-1 0 0 0 0,1-1 0 0 0,-1 1 0 0 0,1 0 0 0 0,-1 0 0 0 0,1 0 0 0 0,-1-1 0 0 0,0 1 0 0 0,1 0 0 0 0,-1 0 0 0 0,1 0 0 0 0,-1 0 0 0 0,0 0 0 0 0,1 0 0 0 0,-1 0 0 0 0,1 0 0 0 0,-1 0 0 0 0,0 0 0 0 0,1 0 0 0 0,-1 1 0 0 0,1-1 0 0 0,-1 0 0 0 0,1 0 0 0 0,-1 0 0 0 0,0 1 0 0 0,1-1 0 0 0,-1 0 0 0 0,0 1 0 0 0,-12 9 0 0 0,0-1 0 0 0,0 1 0 0 0,1 1 0 0 0,1 1 0 0 0,0-1 0 0 0,0 2 0 0 0,1-1 0 0 0,1 1 0 0 0,0 1 0 0 0,1 0 0 0 0,0 0 0 0 0,1 1 0 0 0,1-1 0 0 0,0 2 0 0 0,1-1 0 0 0,1 0 0 0 0,0 1 0 0 0,-2 31 0 0 0,5-38 0 0 0,1-1 0 0 0,0 0 0 0 0,0 1 0 0 0,1-1 0 0 0,0 0 0 0 0,1 1 0 0 0,0-1 0 0 0,0 0 0 0 0,4 9 0 0 0,-4-14 0 0 0,-1 0 0 0 0,1 0 0 0 0,0 0 0 0 0,0 0 0 0 0,0 0 0 0 0,0 0 0 0 0,0-1 0 0 0,1 1 0 0 0,-1-1 0 0 0,1 1 0 0 0,0-1 0 0 0,-1 0 0 0 0,1 0 0 0 0,0 0 0 0 0,0 0 0 0 0,0-1 0 0 0,1 0 0 0 0,-1 1 0 0 0,0-1 0 0 0,1 0 0 0 0,-1 0 0 0 0,0-1 0 0 0,1 1 0 0 0,4 0 0 0 0,-3-1-378 0 0,1 1 0 0 0,-1-1 0 0 0,0 0 0 0 0,1 0 0 0 0,-1-1 0 0 0,0 0 0 0 0,0 0 0 0 0,1 0 0 0 0,-1 0 0 0 0,8-4 0 0 0,9-7-7472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0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8287 0 0,'0'0'639'0'0,"0"0"82"0"0,2 1 1886 0 0,8 3 116 0 0,-1 1 0 0 0,1 0 0 0 0,7 7-1 0 0,-11-8-2373 0 0,-1 1 0 0 0,0-1 0 0 0,0 1 0 0 0,0 0 0 0 0,-1 1 0 0 0,5 5 0 0 0,-5-2-65 0 0,1 0-1 0 0,-1 1 0 0 0,0-1 1 0 0,-1 1-1 0 0,0 0 0 0 0,3 20 1 0 0,-1-4 126 0 0,-1-8-169 0 0,-1 0 1 0 0,-1 0-1 0 0,-1 30 0 0 0,-8 56 243 0 0,5-91-460 0 0,-1 0 0 0 0,0 1 0 0 0,-1-2 0 0 0,-1 1 0 0 0,-10 22 0 0 0,-38 59 86 0 0,46-83-108 0 0,-17 26-274 0 0,-1-1 0 0 0,-2-1-1 0 0,-1-1 1 0 0,-63 57 0 0 0,88-88-40 0 0,-24 17-901 0 0,25-19 140 0 0,-1 0 0 0 0,1 0-1 0 0,0 0 1 0 0,-1 0 0 0 0,0 0 0 0 0,-3 0 0 0 0,-9 0-7241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1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16 195 1375 0 0,'0'0'412'0'0,"0"0"1194"0"0,0 0 524 0 0,0 0 109 0 0,0 0-168 0 0,0 0-798 0 0,0 0-346 0 0,0 0-67 0 0,0 0-15 0 0,-1 1 8 0 0,-13 13 2505 0 0,13-13-2580 0 0,1-1-2 0 0,0 0-26 0 0,0 0-113 0 0,0 0-49 0 0,0 0-11 0 0,0 0-21 0 0,0 0-84 0 0,0 0-37 0 0,0 0-10 0 0,0 0 3 0 0,0 0 17 0 0,0 0 10 0 0,0 0 1 0 0,1-2-17 0 0,1-3-280 0 0,7-16 490 0 0,14-21 0 0 0,-19 35-597 0 0,1 0 0 0 0,0 0 0 0 0,0 1 1 0 0,1 0-1 0 0,-1 0 0 0 0,13-9 0 0 0,-8 7-44 0 0,3-3 18 0 0,0 1 0 0 0,1 1 0 0 0,1 0-1 0 0,-1 1 1 0 0,28-10 0 0 0,-36 15-26 0 0,22-5 0 0 0,-24 6 0 0 0,1 1 0 0 0,16 4 0 0 0,-6 0 0 0 0,-2 4-19 0 0,-5 0-65 0 0,-1 1-1 0 0,9 10 1 0 0,-9-9-16 0 0,1-1 1 0 0,11 11-1 0 0,-13-14 73 0 0,-4-3 14 0 0,-1-1 0 0 0,1 0 0 0 0,-1 1 0 0 0,1-1 0 0 0,-1 0 0 0 0,1 0 0 0 0,0 0 0 0 0,0 0 0 0 0,-1 0 0 0 0,4 0 0 0 0,-3 0-24 0 0,1-1-1 0 0,-1 1 1 0 0,1-1 0 0 0,-1 0 0 0 0,1 0-1 0 0,-1 0 1 0 0,1 0 0 0 0,-1 0 0 0 0,5-1 0 0 0,-5 0-9 0 0,-1 1 1 0 0,0-1 0 0 0,0 1 0 0 0,0-1-1 0 0,1 0 1 0 0,-1 1 0 0 0,0-1 0 0 0,0 0 0 0 0,0 0-1 0 0,1-1 1 0 0,2-2-79 0 0,-3 3 38 0 0,0 0 0 0 0,0 0 0 0 0,-1 0 0 0 0,1 0 0 0 0,0-1-1 0 0,0 1 1 0 0,-1 0 0 0 0,1-1 0 0 0,-1 1 0 0 0,1 0 0 0 0,-1-1-1 0 0,1 1 1 0 0,-1 0 0 0 0,0-1 0 0 0,0-1 0 0 0,0-21-1983 0 0,0 21 1606 0 0,-2-9-2186 0 0,-1-1-4737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1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7 252 1375 0 0,'0'0'66'0'0,"-1"-1"610"0"0,0 0 32 0 0,0 0 1 0 0,1 0-1 0 0,-1 0 0 0 0,0 0 1 0 0,1 0-1 0 0,0 0 1 0 0,-1 0-1 0 0,1-1 1 0 0,0 1-1 0 0,-1 0 0 0 0,1 0 1 0 0,0-2-1 0 0,3-18 5194 0 0,13-24-863 0 0,-7 24-4291 0 0,-7 18-516 0 0,0-1 0 0 0,1 1-1 0 0,-1 0 1 0 0,1-1 0 0 0,0 1-1 0 0,0 1 1 0 0,0-1 0 0 0,0 0 0 0 0,1 1-1 0 0,6-5 1 0 0,-6 5 26 0 0,-1 0-185 0 0,0 1 0 0 0,0 0 1 0 0,1 0-1 0 0,-1 1 0 0 0,0-1 1 0 0,0 1-1 0 0,0-1 0 0 0,1 1 1 0 0,-1 0-1 0 0,0 0 0 0 0,0 1 1 0 0,5 0-1 0 0,-5 0-28 0 0,-1 0 1 0 0,1 0-1 0 0,0 0 0 0 0,0 1 0 0 0,0-1 0 0 0,-1 1 1 0 0,3 2-1 0 0,8 4 25 0 0,-10-6-59 0 0,0 0 0 0 0,0 0 0 0 0,0 0 0 0 0,0 1 0 0 0,-1 0 0 0 0,1-1 0 0 0,-1 1 0 0 0,0 0 0 0 0,1 0 0 0 0,-1 0 0 0 0,1 4 0 0 0,0-2-15 0 0,0 0 0 0 0,1-1 1 0 0,-1 1-1 0 0,6 5 0 0 0,12 10-36 0 0,-17-15 29 0 0,1 0-1 0 0,0 0 0 0 0,0-1 1 0 0,0 0-1 0 0,1 0 0 0 0,0 0 0 0 0,0 0 1 0 0,11 4-1 0 0,-15-7 12 0 0,1 1 0 0 0,0-1 0 0 0,1 0 0 0 0,-1 1 0 0 0,1-1 0 0 0,-1-1 0 0 0,1 1 0 0 0,-1 0 0 0 0,1-1 0 0 0,-1 0 0 0 0,1 0 0 0 0,0 0 0 0 0,-1 0 0 0 0,1 0 0 0 0,0-1 0 0 0,-1 0 0 0 0,1 1 0 0 0,4-3 0 0 0,6-3 0 0 0,-6 4 0 0 0,0-1 0 0 0,0-1 0 0 0,0 1 0 0 0,-1-1 0 0 0,1-1 0 0 0,12-9 0 0 0,-7 3 0 0 0,-8 7 0 0 0,0 0 0 0 0,0 0 0 0 0,-1 0 0 0 0,0-1 0 0 0,0 1 0 0 0,0-1 0 0 0,6-10 0 0 0,-1-5-278 0 0,-1 0 0 0 0,-1 0 0 0 0,7-36 0 0 0,-4 25-2081 0 0,-5 19 134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1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139 134 15055 0 0,'0'0'694'0'0,"0"0"-22"0"0,0 0-256 0 0,0 0 518 0 0,0 0 269 0 0,0 0 56 0 0,0 0-107 0 0,0 0-498 0 0,0 0-218 0 0,0 0-41 0 0,-1 2-34 0 0,-52 158 783 0 0,42-126-1140 0 0,-9 40-1 0 0,11-40-10 0 0,6-24 114 0 0,0 0-1 0 0,-1-1 0 0 0,0 1 1 0 0,-8 13-1 0 0,-6 12 121 0 0,30-65 855 0 0,-9 22-884 0 0,0 0 0 0 0,0 0-1 0 0,7-10 1 0 0,75-120 1419 0 0,-51 77-1286 0 0,-20 34-217 0 0,2 0 0 0 0,0 2 0 0 0,1 0 0 0 0,32-34-1 0 0,-20 28 31 0 0,-28 31-140 0 0,0 0-1 0 0,-1 0 0 0 0,1 0 1 0 0,0 1-1 0 0,-1-1 0 0 0,1 0 1 0 0,0 0-1 0 0,-1 1 0 0 0,1-1 1 0 0,-1 0-1 0 0,1 1 0 0 0,-1-1 1 0 0,1 0-1 0 0,-1 1 0 0 0,1-1 1 0 0,-1 1-1 0 0,1-1 0 0 0,-1 1 1 0 0,1 0-1 0 0,-1-1-3 0 0,3 3-2 0 0,-1 1 1 0 0,0-1-1 0 0,0 1 1 0 0,0-1-1 0 0,0 1 0 0 0,-1 0 1 0 0,0-1-1 0 0,1 1 0 0 0,-1 0 1 0 0,0 0-1 0 0,0 5 1 0 0,1 7-18 0 0,-1 23 0 0 0,-1-35 16 0 0,-1 34-60 0 0,5 102-374 0 0,-4-106 306 0 0,0-26 101 0 0,0-1 0 0 0,0 1 0 0 0,0 0 0 0 0,1-1-1 0 0,0 1 1 0 0,1-1 0 0 0,-1 1 0 0 0,1-1 0 0 0,5 10 0 0 0,-5-14-30 0 0,9 3 48 0 0,-9-6 19 0 0,0 0 0 0 0,1 0 1 0 0,-1 0-1 0 0,0 0 0 0 0,0 0 0 0 0,0 0 0 0 0,1 0 1 0 0,-1-1-1 0 0,0 1 0 0 0,0-1 0 0 0,0 1 0 0 0,0-1 1 0 0,1 0-1 0 0,1-1 0 0 0,1-1 46 0 0,-1 0 0 0 0,0 0 0 0 0,1 0 0 0 0,-1 0 0 0 0,6-8 0 0 0,0-1 111 0 0,0 0 0 0 0,-1-1 1 0 0,8-16-1 0 0,2-8 90 0 0,-3-1 0 0 0,-1 0 0 0 0,16-65 0 0 0,-15 47-145 0 0,3-28-109 0 0,-14 49-313 0 0,-5 33 138 0 0,0 2-148 0 0,0 0-614 0 0,0 0-266 0 0,0 0-1057 0 0,0 0-4217 0 0,0 0-1803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1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14743 0 0,'0'0'1136'0'0,"0"0"-493"0"0,-2 1 708 0 0,-1 0-649 0 0,1 0 1 0 0,-1 1 0 0 0,0-1-1 0 0,1 1 1 0 0,-1 0 0 0 0,1 0-1 0 0,-3 2 1 0 0,2-1-565 0 0,1 1 0 0 0,-1-1 0 0 0,1 0 0 0 0,0 1 0 0 0,0 0-1 0 0,1-1 1 0 0,-1 1 0 0 0,-1 7 0 0 0,-46 135 1663 0 0,-25 84-791 0 0,25-80-829 0 0,43-129-478 0 0,0 0-1 0 0,1 0 1 0 0,1 1 0 0 0,-2 39-1 0 0,6-60 273 0 0,0 0 0 0 0,1-1 0 0 0,-1 1 0 0 0,0-1 0 0 0,0 1 0 0 0,0-1 0 0 0,1 1 0 0 0,-1-1-1 0 0,0 1 1 0 0,1-1 0 0 0,-1 0 0 0 0,0 1 0 0 0,1-1 0 0 0,-1 1 0 0 0,1-1 0 0 0,-1 0-1 0 0,0 1 1 0 0,1-1 0 0 0,-1 0 0 0 0,1 1 0 0 0,-1-1 0 0 0,1 0 0 0 0,-1 0 0 0 0,1 1 0 0 0,-1-1-1 0 0,1 0 1 0 0,0 0 0 0 0,-1 0 0 0 0,1 0 0 0 0,-1 0 0 0 0,1 0 0 0 0,-1 0 0 0 0,1 0-1 0 0,-1 0 1 0 0,1 0 0 0 0,0 0 0 0 0,-1 0 0 0 0,1-1 0 0 0,23-4-661 0 0,-17 1-86 0 0,0 0-1 0 0,0 0 1 0 0,9-8-1 0 0,-9 7 63 0 0,12-10-1202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1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10 18487 0 0,'-4'-2'308'0'0,"4"2"-380"0"0,-19 2 2756 0 0,17-1-1664 0 0,-6 3-491 0 0,0 1-1 0 0,0 0 0 0 0,0 1 1 0 0,1-1-1 0 0,0 1 0 0 0,-7 8 1 0 0,-7 6 133 0 0,15-14-497 0 0,0-1 1 0 0,0 1-1 0 0,1 0 1 0 0,-8 11-1 0 0,-5 11 194 0 0,-34 61 109 0 0,47-79-469 0 0,1 0 0 0 0,0 1-1 0 0,0 0 1 0 0,1 0-1 0 0,1 0 1 0 0,0 0-1 0 0,-1 12 1 0 0,3-22-5 0 0,0 1-3 0 0,0 0 0 0 0,0 0 0 0 0,0 0 0 0 0,0-1 0 0 0,0 1 0 0 0,0 0 0 0 0,1 0-1 0 0,-1 0 1 0 0,1 0 0 0 0,-1 0 0 0 0,1-1 0 0 0,0 1 0 0 0,1 2 0 0 0,-1-2 8 0 0,0 0 1 0 0,0 0 0 0 0,1 0-1 0 0,-1 0 1 0 0,1-1 0 0 0,-1 1-1 0 0,1 0 1 0 0,0-1-1 0 0,-1 1 1 0 0,1-1 0 0 0,0 0-1 0 0,0 0 1 0 0,0 1 0 0 0,0-1-1 0 0,0-1 1 0 0,0 1 0 0 0,0 0-1 0 0,1 0 1 0 0,-1-1-1 0 0,0 1 1 0 0,0-1 0 0 0,1 0-1 0 0,-1 0 1 0 0,0 0 0 0 0,1 0-1 0 0,-1 0 1 0 0,0 0 0 0 0,0 0-1 0 0,4-2 1 0 0,1 1 0 0 0,3 0 48 0 0,0-1 0 0 0,0 0 0 0 0,0-1 0 0 0,0 0 0 0 0,0-1 0 0 0,-1 0 0 0 0,1-1 0 0 0,14-9 0 0 0,-21 12-9 0 0,-1-1 1 0 0,1 1-1 0 0,-1-1 1 0 0,0 0-1 0 0,0 1 0 0 0,0-1 1 0 0,0 0-1 0 0,0-1 1 0 0,0 1-1 0 0,1-5 0 0 0,3-5 88 0 0,-1 4-69 0 0,-1 0 0 0 0,-1 0 0 0 0,0 0 0 0 0,0 0 0 0 0,-1-1-1 0 0,0 1 1 0 0,1-12 0 0 0,-1-68 628 0 0,-2 24-459 0 0,-6 6-5128 0 0,6 59 3402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1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11975 0 0,'0'0'923'0'0,"0"0"-195"0"0,3 1 1416 0 0,10 8 6024 0 0,-5 1-4001 0 0,-6-1-4805 0 0,-6 11 909 0 0,-1 1 0 0 0,-12 34 0 0 0,-1 4-2513 0 0,14-51 751 0 0,3-6-424 0 0,1 1-3716 0 0,0-3-1715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1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 5983 0 0,'3'0'274'0'0,"19"-8"655"0"0,-19 7 2018 0 0,-3 1 1014 0 0,0 0 204 0 0,1 3-413 0 0,0 3-3297 0 0,0-1 1 0 0,0 1-1 0 0,0 0 0 0 0,0 0 1 0 0,-1 0-1 0 0,0 0 0 0 0,0 0 0 0 0,-1 0 1 0 0,-2 11-1 0 0,-2 6 258 0 0,-10 26 0 0 0,-53 123 832 0 0,35-117-1449 0 0,27-45-107 0 0,5-8-43 0 0,1-2-17 0 0,0 0-25 0 0,0 0-100 0 0,0 0-41 0 0,0-9-401 0 0,0 5 78 0 0,0 0-1 0 0,1 1 0 0 0,-1-1 0 0 0,1 0 0 0 0,3-8 0 0 0,4-7-6592 0 0,-2 4-538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8:19:1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0,'0'0'1636'0'0,"2"1"-1059"0"0,30 14 1330 0 0,-17-8-917 0 0,0 1 1 0 0,15 10-1 0 0,-25-14-910 0 0,0 0-1 0 0,-1 0 1 0 0,1 0-1 0 0,-1 1 1 0 0,0 0-1 0 0,0 0 1 0 0,0 0-1 0 0,4 8 1 0 0,2 8 170 0 0,0 1 0 0 0,-1 0 1 0 0,-1 1-1 0 0,-1 0 0 0 0,6 34 1 0 0,7 120 525 0 0,-16-117-564 0 0,-3 0 0 0 0,-2-1-1 0 0,-12 81 1 0 0,10-127-250 0 0,1 0 0 0 0,-2-1-1 0 0,1 1 1 0 0,-2-1 0 0 0,-6 15 0 0 0,9-23-42 0 0,-1 1 0 0 0,1-1 0 0 0,-1 1 0 0 0,0-1 0 0 0,0 0 0 0 0,-1 0 0 0 0,1-1 0 0 0,-1 1 0 0 0,1-1 0 0 0,-1 0 0 0 0,0 0 0 0 0,-1 0 0 0 0,1 0 0 0 0,0 0 0 0 0,-1-1 0 0 0,-6 2 0 0 0,2-1-411 0 0,0-1 0 0 0,-1-1 1 0 0,-13 2-1 0 0,-4-2-625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0,'0'0'356'0'0,"2"0"50"0"0,23 2 98 0 0,34 9 0 0 0,-51-9-350 0 0,1 0-1 0 0,-1 1 1 0 0,0 0-1 0 0,0 1 1 0 0,0 0 0 0 0,-1 0-1 0 0,1 0 1 0 0,7 7-1 0 0,-11-7-6 0 0,0 0 0 0 0,-1 0 0 0 0,1 1-1 0 0,-1 0 1 0 0,1 0 0 0 0,-2 0 0 0 0,1 0 0 0 0,0 0-1 0 0,-1 0 1 0 0,0 1 0 0 0,0-1 0 0 0,-1 1 0 0 0,2 6-1 0 0,-1 6 237 0 0,1-1-1 0 0,-2 0 0 0 0,-1 20 0 0 0,-1-11-93 0 0,-1 0 1 0 0,-1 0-1 0 0,-9 36 0 0 0,9-50-293 0 0,-1 0 1 0 0,0 0-1 0 0,-1 0 0 0 0,0-1 1 0 0,-1 1-1 0 0,-1-1 0 0 0,1-1 1 0 0,-2 1-1 0 0,-9 10 0 0 0,13-17 26 0 0,-5 7-424 0 0,0-1-1 0 0,-1 0 1 0 0,0-1 0 0 0,-1 0 0 0 0,0-1 0 0 0,-17 10 0 0 0,1-5-621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6 673 8287 0 0,'0'0'191'0'0,"0"0"26"0"0,0 0 9 0 0,-4 5-590 0 0,2-3 1866 0 0,2-3 7758 0 0,8-23-8409 0 0,-1 5 4 0 0,0-1 0 0 0,-2-1 1 0 0,4-22-1 0 0,3-41 133 0 0,22-85 0 0 0,-30 152-802 0 0,1-1 0 0 0,1 1 1 0 0,0 1-1 0 0,1-1 0 0 0,0 1 0 0 0,2 0 0 0 0,0 0 1 0 0,1 1-1 0 0,0 1 0 0 0,17-19 0 0 0,-4 9-186 0 0,-15 15 0 0 0,0 0 0 0 0,0 0 0 0 0,1 1 0 0 0,0 1 0 0 0,1 0 0 0 0,0 0 0 0 0,0 0 0 0 0,13-5 0 0 0,-22 11 0 0 0,-1 1 0 0 0,1-1 0 0 0,0 1 0 0 0,-1 0 0 0 0,1-1 0 0 0,0 1 0 0 0,-1 0 0 0 0,1 0 0 0 0,0-1 0 0 0,-1 1 0 0 0,1 0 0 0 0,0 0 0 0 0,-1 0 0 0 0,1 0 0 0 0,0 0 0 0 0,-1 0 0 0 0,1 0 0 0 0,0 0 0 0 0,0 0 0 0 0,-1 0 0 0 0,1 1 0 0 0,1-1 0 0 0,0 1 0 0 0,8 2 0 0 0,-7 0 0 0 0,0 0 0 0 0,0-1 0 0 0,0 1 0 0 0,0 0 0 0 0,-1 1 0 0 0,0-1 0 0 0,4 7 0 0 0,-5-9 0 0 0,0 0 0 0 0,0 0 0 0 0,-1 0 0 0 0,1 0 0 0 0,0 1 0 0 0,-1-1 0 0 0,1 0 0 0 0,-1 1 0 0 0,1-1 0 0 0,-1 1 0 0 0,0-1 0 0 0,1 0 0 0 0,-1 1 0 0 0,0-1 0 0 0,0 1 0 0 0,0-1 0 0 0,0 1 0 0 0,0-1 0 0 0,-1 0 0 0 0,1 1 0 0 0,-1 1 0 0 0,0 2 0 0 0,-1 18 0 0 0,0-17 0 0 0,1 0 0 0 0,-1 0 0 0 0,-1-1 0 0 0,1 0 0 0 0,-1 1 0 0 0,0-1 0 0 0,0 0 0 0 0,-1 0 0 0 0,1 0 0 0 0,-1-1 0 0 0,-8 8 0 0 0,5-5 0 0 0,5-4 0 0 0,-1 0 0 0 0,0-1 0 0 0,0 0 0 0 0,0 1 0 0 0,-6 2 0 0 0,-13 9 0 0 0,15-10 0 0 0,0-1 0 0 0,7-3 0 0 0,0 0 0 0 0,-1 0 0 0 0,1 0 0 0 0,0 0 0 0 0,0-1 0 0 0,0 1 0 0 0,0 0 0 0 0,0 0 0 0 0,0 0 0 0 0,0 0 0 0 0,0 0 0 0 0,0 0 0 0 0,-1 0 0 0 0,1 0 0 0 0,0 0 0 0 0,0 0 0 0 0,0 0 0 0 0,0 0 0 0 0,0-1 0 0 0,0 1 0 0 0,0 0 0 0 0,0 0 0 0 0,0 0 0 0 0,0 0 0 0 0,0 0 0 0 0,0 0 0 0 0,0 0 0 0 0,0 0 0 0 0,0-1 0 0 0,0 1 0 0 0,0 0 0 0 0,0 0 0 0 0,0 0 0 0 0,0 0 0 0 0,0 0 0 0 0,0 0 0 0 0,0 0 0 0 0,0 0 0 0 0,0-1 0 0 0,0 1 0 0 0,0 0 0 0 0,0 0 0 0 0,0 0 0 0 0,1-2 0 0 0,0 0 0 0 0,0 0 0 0 0,0 0 0 0 0,0 1 0 0 0,1-1 0 0 0,-1 0 0 0 0,1 1 0 0 0,-1-1 0 0 0,1 1 0 0 0,-1-1 0 0 0,1 1 0 0 0,0 0 0 0 0,-1 0 0 0 0,1 0 0 0 0,4-2 0 0 0,33-13 0 0 0,-35 14 0 0 0,-2 0 0 0 0,2 0 0 0 0,9 2 0 0 0,-11 0-16 0 0,0 0 1 0 0,0 1-1 0 0,1-1 1 0 0,-1 1-1 0 0,0-1 0 0 0,0 1 1 0 0,0 0-1 0 0,1 0 1 0 0,-1 0-1 0 0,0 0 0 0 0,0 0 1 0 0,-1 1-1 0 0,1-1 0 0 0,0 0 1 0 0,0 1-1 0 0,2 3 1 0 0,-1-2-44 0 0,-1 0 0 0 0,0 1 0 0 0,0-1 0 0 0,0 0 0 0 0,-1 1 0 0 0,1 0 0 0 0,-1-1 1 0 0,0 1-1 0 0,1 5 0 0 0,0 2-92 0 0,-1 0 0 0 0,0 0 1 0 0,-1 0-1 0 0,0 0 0 0 0,-4 22 0 0 0,1-21 451 0 0,0 0-1 0 0,-1-1 0 0 0,-1 1 0 0 0,-9 18 0 0 0,2-5-921 0 0,9-19 639 0 0,0 0 0 0 0,-1 0 1 0 0,0-1-1 0 0,0 1 0 0 0,0-1 1 0 0,0 0-1 0 0,-1 0 0 0 0,0 0 1 0 0,0 0-1 0 0,0-1 0 0 0,-1 0 1 0 0,1 0-1 0 0,-1 0 0 0 0,0-1 1 0 0,-11 5-1 0 0,15-8 426 0 0,-22-9-278 0 0,19 5-178 0 0,0 0 0 0 0,1 0 1 0 0,-1 0-1 0 0,-5-6 0 0 0,-3-9-799 0 0,12 18 304 0 0,1 1-4 0 0,0 0 0 0 0,0-1-252 0 0,-2-6 952 0 0,3 3-4877 0 0,11 0 2657 0 0,-2 2-15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15663 0 0,'0'0'356'0'0,"0"0"50"0"0,0 0 20 0 0,0 0-42 0 0,1-1-250 0 0,22-13 1742 0 0,-20 11-1486 0 0,1 0 0 0 0,0 0 1 0 0,0 1-1 0 0,0 0 0 0 0,0 0 0 0 0,0 0 0 0 0,0 0 0 0 0,0 1 1 0 0,1-1-1 0 0,-1 1 0 0 0,9-1 0 0 0,-1 2-62 0 0,-6-1-164 0 0,-1 1 0 0 0,1 1 0 0 0,-1-1 0 0 0,1 1 0 0 0,-1 0 0 0 0,0 0 0 0 0,8 3 0 0 0,11 6-164 0 0,-1 2 0 0 0,-5-1-133 0 0,-11-6 919 0 0,-2 2-4655 0 0,-5-6 3464 0 0,0 0-1 0 0,0 0 1 0 0,0-1-1 0 0,-1 1 0 0 0,1 0 1 0 0,0 0-1 0 0,0 0 1 0 0,0-1-1 0 0,-1 1 0 0 0,1 0 1 0 0,0 0-1 0 0,-1 0 1 0 0,1-1-1 0 0,0 1 1 0 0,-2 1-1 0 0,1 0-1641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0,0 0-112 0 0,0 0 463 0 0,0 0 234 0 0,0 0 45 0 0,0 0-129 0 0,2 1-581 0 0,-1 0-268 0 0,0-1 0 0 0,0 1 1 0 0,0 0-1 0 0,1 0 0 0 0,-1-1 0 0 0,0 1 1 0 0,0-1-1 0 0,1 1 0 0 0,-1-1 0 0 0,0 0 1 0 0,1 0-1 0 0,-1 1 0 0 0,1-1 1 0 0,-1 0-1 0 0,0 0 0 0 0,1 0 0 0 0,-1 0 1 0 0,3-1-1 0 0,0 0 261 0 0,14 0 798 0 0,9 2-1071 0 0,-24-1-264 0 0,0 0 0 0 0,1 0 0 0 0,-1 0 0 0 0,0-1 0 0 0,1 1 0 0 0,-1-1 0 0 0,6-1 0 0 0,1-1-633 0 0,2 2-150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53 11975 0 0,'-20'-36'1451'0'0,"19"35"-731"0"0,-2 0 186 0 0,1-1 1142 0 0,3 1 4426 0 0,11-1-6007 0 0,0-1 1 0 0,21 0-1 0 0,4 0 124 0 0,-3 3-591 0 0,-9 1 0 0 0,-16-2 1 0 0,6 1-14 0 0,1 0 0 0 0,-1 0 0 0 0,0 2 0 0 0,26 4 0 0 0,-40-5-324 0 0,-1-1-138 0 0,0 0-33 0 0,0 0-72 0 0,0 0-285 0 0,-19 9-6964 0 0,8-2 1391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2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80 8287 0 0,'0'0'191'0'0,"0"0"26"0"0,0 0 9 0 0,-2 1-34 0 0,-4 1-78 0 0,4-1 274 0 0,2-1 110 0 0,0 0 12 0 0,-19 4 1026 0 0,18-4-1024 0 0,1 0 68 0 0,0 0 286 0 0,-5 3 2347 0 0,11-2 2633 0 0,5 0-1255 0 0,-8-1-6348 0 0,45-4 2663 0 0,20-3-207 0 0,-47 7-699 0 0,16 2 0 0 0,-9-2 0 0 0,-23-1 0 0 0,17 4 0 0 0,-17-1 0 0 0,-4-1 0 0 0,0-1 0 0 0,1 1 0 0 0,-1 0 0 0 0,1-1 0 0 0,-1 1 0 0 0,0-1 0 0 0,1 0 0 0 0,-1 0 0 0 0,1 1 0 0 0,-1-1 0 0 0,1 0 0 0 0,-1 0 0 0 0,1 0 0 0 0,1-1 0 0 0,10 1 0 0 0,0 0 0 0 0,1-1 0 0 0,4 1 0 0 0,-18 0 0 0 0,31-7 0 0 0,-26 6 0 0 0,-4 0 0 0 0,1 0 0 0 0,0 1 0 0 0,-1-1 0 0 0,1 1 0 0 0,-1-1 0 0 0,1 1 0 0 0,0 0 0 0 0,-1 0 0 0 0,1 0 0 0 0,0 0 0 0 0,2 0 0 0 0,10 0 0 0 0,4-3 0 0 0,16 2 0 0 0,31 2 0 0 0,-56 0 0 0 0,35-4 0 0 0,-35 2 0 0 0,25-1 0 0 0,-14 2 0 0 0,-7-1 0 0 0,10-3 0 0 0,-15 1 0 0 0,-4 2 0 0 0,0 0 0 0 0,0 0 0 0 0,1 0 0 0 0,-1 0 0 0 0,6 0 0 0 0,4 1 0 0 0,-1 1 0 0 0,0-2 0 0 0,1 2 0 0 0,0 2 0 0 0,-1 1 0 0 0,-6-2 0 0 0,0-1 0 0 0,0 1 0 0 0,0-1 0 0 0,0-1 0 0 0,0 1 0 0 0,13-2 0 0 0,-2 1 0 0 0,-14 2 0 0 0,0-1 0 0 0,14 0 0 0 0,80-1 136 0 0,-28 0-136 0 0,-57-1 0 0 0,6-3 11 0 0,0 1-1 0 0,0 1 1 0 0,0 1 0 0 0,0 0-1 0 0,29 4 1 0 0,-40-3-11 0 0,5 1 0 0 0,36-4 0 0 0,-2-3 0 0 0,-8 2 11 0 0,-35 3 31 0 0,8 0-31 0 0,2 1-11 0 0,4 2 0 0 0,16 3 0 0 0,-30-4 0 0 0,1 1 0 0 0,16-3 0 0 0,31-2 35 0 0,-42 3-21 0 0,-1 0 0 0 0,1-1-1 0 0,0-1 1 0 0,0 1 0 0 0,12-5-1 0 0,-20 5-5 0 0,19-3-5 0 0,8 1-9 0 0,-1 2 76 0 0,28 1-70 0 0,-45 1 0 0 0,25-1 53 0 0,75-3 75 0 0,-83 2-119 0 0,2 2 46 0 0,-14 0-30 0 0,30-2 0 0 0,7 0 0 0 0,-51 1-25 0 0,-1 1 0 0 0,1-1 0 0 0,0 0 0 0 0,-1 0 0 0 0,1 0 0 0 0,-1 0 0 0 0,1 0 0 0 0,0-1 0 0 0,-1 1 0 0 0,4-1 0 0 0,-4 1 0 0 0,1-1 0 0 0,-1 1 0 0 0,1 0 0 0 0,-1 0 0 0 0,1 0 0 0 0,-1 1 0 0 0,1-1 0 0 0,-1 0 0 0 0,1 0 0 0 0,-1 1 0 0 0,0-1 0 0 0,3 2 0 0 0,29 7 0 0 0,-25-7 0 0 0,-1-1 0 0 0,0 0 0 0 0,0 0 0 0 0,13 0 0 0 0,-12 0 0 0 0,-1-2 0 0 0,25-5 0 0 0,-18 5 11 0 0,-11 1-4 0 0,0 0 0 0 0,1 0 0 0 0,-1 0 0 0 0,0-1 0 0 0,0 1-1 0 0,0-1 1 0 0,6-1 0 0 0,15-6-9 0 0,-17 6 2 0 0,28-2 0 0 0,4 3 53 0 0,-35 2-45 0 0,-2 0-7 0 0,0-1-1 0 0,-1 1 0 0 0,1-1 0 0 0,-1 1 0 0 0,1-1 1 0 0,0 0-1 0 0,-1 0 0 0 0,1 0 0 0 0,0 0 1 0 0,-1 0-1 0 0,4-1 0 0 0,35 2 0 0 0,29-4 0 0 0,-60 3 0 0 0,23-2 0 0 0,23-4 0 0 0,-51 5 0 0 0,-3 0 0 0 0,0 1 0 0 0,1-1 0 0 0,-1 1 0 0 0,0 0 0 0 0,1 0 0 0 0,-1 0 0 0 0,0 0 0 0 0,1 0 0 0 0,-1 0 0 0 0,0 0 0 0 0,1 0 0 0 0,-1 1 0 0 0,2 0 0 0 0,24 2 53 0 0,6 4-41 0 0,-26-5-12 0 0,0-1 0 0 0,0 0-1 0 0,11-1 1 0 0,39 3 0 0 0,-9-6 0 0 0,-7-1 0 0 0,45 0 0 0 0,-33 4 0 0 0,-28 4 37 0 0,-17-2-33 0 0,0-1 1 0 0,-1 0-1 0 0,1 0 1 0 0,0-1 0 0 0,12 0-1 0 0,29-6-5 0 0,25-2 13 0 0,-3 0 113 0 0,-60 7-117 0 0,-6 0 2 0 0,0 1 0 0 0,-1 0-1 0 0,1 1 1 0 0,0-1 0 0 0,0 1-1 0 0,8 2 1 0 0,-9-2 3 0 0,0 0-1 0 0,1 0 1 0 0,-1-1-1 0 0,0 1 1 0 0,1-1 0 0 0,-1 0-1 0 0,0 0 1 0 0,7-2-1 0 0,-2 1-1 0 0,11-2-11 0 0,-18 3 0 0 0,18 1 0 0 0,49-3 64 0 0,-60 3-64 0 0,22-3 0 0 0,1-2 0 0 0,-13 1 0 0 0,1 1 0 0 0,22 1 0 0 0,-38 1 0 0 0,8-1 0 0 0,-1 2 0 0 0,1-1 0 0 0,0 2 0 0 0,20 3 0 0 0,-19-2 0 0 0,-3-4 0 0 0,-7 0 0 0 0,0 1 0 0 0,0 0 0 0 0,0-1 0 0 0,0 2 0 0 0,0-1 0 0 0,1 0 0 0 0,2 1 0 0 0,11 3 6 0 0,-1-1 1 0 0,0 0-1 0 0,1-2 1 0 0,0 0-1 0 0,-1 0 0 0 0,1-2 1 0 0,0 0-1 0 0,-1-1 1 0 0,21-5-1 0 0,-30 5-6 0 0,21 1 0 0 0,-19 1 0 0 0,81 0 0 0 0,-47 4 0 0 0,-3-3 0 0 0,-23 2-2 0 0,-13-5 2 0 0,1 2 13 0 0,34 5 40 0 0,-31-3-53 0 0,-6-1 0 0 0,1 0 0 0 0,-1-1 0 0 0,1 1 0 0 0,-1-1 0 0 0,1 0 0 0 0,-1 0 0 0 0,1 0 0 0 0,-1 0 0 0 0,5-1 0 0 0,36-1 0 0 0,-28 2 0 0 0,24-5 0 0 0,-18 3 0 0 0,0 0 0 0 0,24 2 0 0 0,-19 1 0 0 0,154 5 64 0 0,-160-8-64 0 0,1 3 0 0 0,34 5 11 0 0,-54-6-8 0 0,0 0 1 0 0,0 0-1 0 0,0-1 1 0 0,0 2-1 0 0,0-1 1 0 0,1 0-1 0 0,-1 0 1 0 0,0 0-1 0 0,0 0 1 0 0,0 1-1 0 0,0-1 1 0 0,0 0-1 0 0,0 1 1 0 0,0-1-1 0 0,2 2 1 0 0,1 0-9 0 0,13-3 7 0 0,-4-1-2 0 0,-6 0 0 0 0,0 1 0 0 0,0 0 0 0 0,-1 1 0 0 0,1-1 0 0 0,13 2 0 0 0,8 3 0 0 0,-25-4 0 0 0,-1 0 0 0 0,0 1 0 0 0,1-1 0 0 0,-1 0 0 0 0,1 0 0 0 0,-1 0 0 0 0,1-1 0 0 0,-1 1 0 0 0,1-1 0 0 0,2 0 0 0 0,-3 0 0 0 0,0 1 0 0 0,0-1 0 0 0,0 1 0 0 0,0-1 0 0 0,1 1 0 0 0,-1 0 0 0 0,0 0 0 0 0,0 0 0 0 0,3 0 0 0 0,22 4 0 0 0,-23-5 0 0 0,0-1 0 0 0,14 3 0 0 0,45 2 0 0 0,15 3 0 0 0,-73-6 0 0 0,19 4 0 0 0,-16-2 0 0 0,-5-2 0 0 0,0 1 0 0 0,0 0 0 0 0,1-1 0 0 0,-1 0 0 0 0,0 0 0 0 0,0 0 0 0 0,1 0 0 0 0,2-1 0 0 0,103 2 64 0 0,-90-5-64 0 0,-15 3 0 0 0,-1 0 0 0 0,1 1 0 0 0,0-1 0 0 0,-1 1 0 0 0,1-1 0 0 0,0 1 0 0 0,-1 0 0 0 0,1 0 0 0 0,6 2 0 0 0,46 4 0 0 0,0 1 0 0 0,-55-7 0 0 0,1 1 0 0 0,-1-1 0 0 0,1 1 0 0 0,0-1 0 0 0,-1 0 0 0 0,1 1 0 0 0,-1-1 0 0 0,1 0 0 0 0,0 0 0 0 0,-1 0 0 0 0,1 0 0 0 0,0 0 0 0 0,-1-1 0 0 0,1 1 0 0 0,-1 0 0 0 0,3-2 0 0 0,4 0 0 0 0,19 2 0 0 0,-23 0 0 0 0,19 5 0 0 0,-10-3 0 0 0,-1-1 0 0 0,1 0 0 0 0,0-1 0 0 0,0 0 0 0 0,20-3 0 0 0,-17 1 0 0 0,1 1 0 0 0,26 1 0 0 0,6 1 0 0 0,-34-2 0 0 0,22 3 0 0 0,102 12 0 0 0,-84-11 0 0 0,-28-6 0 0 0,-13 3 0 0 0,2 1 0 0 0,31 5 0 0 0,-43-5 0 0 0,13 1 0 0 0,-14-2 0 0 0,-2-1 0 0 0,0 1 0 0 0,1-1 0 0 0,-1 1 0 0 0,0-1 0 0 0,0 1 0 0 0,1 0 0 0 0,-1 0 0 0 0,0-1 0 0 0,1 1 0 0 0,-1 0 0 0 0,0 0 0 0 0,0 0 0 0 0,3 1 0 0 0,24 3 0 0 0,-9-2 0 0 0,-14-4 0 0 0,-1 0 0 0 0,-3 2 0 0 0,0-1 0 0 0,0 1 0 0 0,0 0 0 0 0,0 0 0 0 0,1 0 0 0 0,-1 0 0 0 0,0 0 0 0 0,0 0 0 0 0,0 0 0 0 0,1 0 0 0 0,1 1 0 0 0,22 5 0 0 0,-18-5 0 0 0,-1 0 0 0 0,0-1 0 0 0,0 1 0 0 0,-1-1 0 0 0,1 0 0 0 0,10-2 0 0 0,26 5 0 0 0,12-6 0 0 0,-32 3 0 0 0,-10 0 0 0 0,0 0 0 0 0,13-3 0 0 0,18 1 0 0 0,-38 2 0 0 0,-1 0 0 0 0,1 0 0 0 0,-1 0 0 0 0,1 0 0 0 0,-1 1 0 0 0,7 1 0 0 0,6-1 0 0 0,-13-1 0 0 0,0-1 0 0 0,0 1 0 0 0,0 0 0 0 0,0 0 0 0 0,-1 0 0 0 0,1 0 0 0 0,0 1 0 0 0,6 1 0 0 0,8 3 0 0 0,-12-6 0 0 0,-3-1 0 0 0,48 4 0 0 0,-29-5 0 0 0,-10 3 0 0 0,11 1 0 0 0,-16 0 0 0 0,1-2 0 0 0,-1 1 0 0 0,9-2 0 0 0,-1 0 0 0 0,25 0 0 0 0,-31 3 0 0 0,-6-1 0 0 0,0 0 0 0 0,1 0 0 0 0,-1 0 0 0 0,0 0 0 0 0,0 0 0 0 0,0-1 0 0 0,0 1 0 0 0,4-2 0 0 0,44-3 0 0 0,-48 4 0 0 0,-1 0 0 0 0,0 1 0 0 0,1-1 0 0 0,-1 1 0 0 0,0-1 0 0 0,1 1 0 0 0,-1 0 0 0 0,1 0 0 0 0,-1 0 0 0 0,1 0 0 0 0,3 1 0 0 0,5 1 0 0 0,22-5 0 0 0,18-2 0 0 0,-23 1 0 0 0,7 1 0 0 0,-23 1 0 0 0,18-2 0 0 0,-7 4 0 0 0,-1 0 0 0 0,23 4 0 0 0,-4-2 0 0 0,-39-2 0 0 0,1 0 0 0 0,0 0 0 0 0,-1 0 0 0 0,1-1 0 0 0,0 1 0 0 0,0-1 0 0 0,4-1 0 0 0,18-3 0 0 0,9 6 0 0 0,-6-1 0 0 0,46-4 0 0 0,-65 3 0 0 0,22-5 11 0 0,-18 4 34 0 0,13 1-37 0 0,25 0 56 0 0,-23 2-11 0 0,-27-1-50 0 0,0 0-1 0 0,1 0 1 0 0,-1 1 0 0 0,0-1-1 0 0,0 0 1 0 0,0 0-1 0 0,1 0 1 0 0,-1-1-1 0 0,0 1 1 0 0,0 0-1 0 0,0 0 1 0 0,1-1 0 0 0,-1 1-1 0 0,2-1 1 0 0,0-1 15 0 0,15 1 60 0 0,17-1 81 0 0,-33 1-106 0 0,-2 1 11 0 0,0 0 0 0 0,2 1-11 0 0,3 1-51 0 0,-1 2 124 0 0,-4-3-125 0 0,-1 0-1 0 0,0 0 1 0 0,0 0-1 0 0,0 1 0 0 0,0-1 1 0 0,0 0-1 0 0,0-1 1 0 0,0 1-1 0 0,0 0 0 0 0,0 0 1 0 0,0 0-1 0 0,0-1 1 0 0,0 1-1 0 0,-1 0 0 0 0,1-1 1 0 0,0 1-1 0 0,-1-1 1 0 0,1 0-1 0 0,0 1 0 0 0,-1-1 1 0 0,1 0-1 0 0,0 0 1 0 0,-1 0-1 0 0,1 0 0 0 0,-1 0 1 0 0,-1 0-1 0 0,-8 0-107 0 0,9 1-88 0 0,-1-1-1 0 0,1 1 0 0 0,-1-1 0 0 0,1 0 0 0 0,-1 0 1 0 0,1 0-1 0 0,-1 0 0 0 0,1 0 0 0 0,-1-1 1 0 0,1 1-1 0 0,0-1 0 0 0,-1 1 0 0 0,1-1 0 0 0,0 0 1 0 0,-1 0-1 0 0,1 0 0 0 0,0 0 0 0 0,-2-2 0 0 0,-21-10-9369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1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0,2 0-112 0 0,15 2 1436 0 0,0-1-1 0 0,30-3 1 0 0,-4 1-411 0 0,-31 1-930 0 0,-6-1-187 0 0,-1 1-1 0 0,1 1 0 0 0,0-1 1 0 0,-1 1-1 0 0,1 0 0 0 0,5 1 1 0 0,13 3-296 0 0,-22-4-580 0 0,3 5-2633 0 0,-4-5-4521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1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 2759 0 0,'0'0'0'0'0,"-8"0"112"0"0,-3 0-32 0 0,-1 0 16 0 0,1-1-96 0 0,0-1 0 0 0,0 0 0 0 0,1 1 0 0 0,3 1 0 0 0,-1-2 0 0 0,-2 1 0 0 0,10 1 0 0 0,0 0-392 0 0,0 0-96 0 0,0 0-24 0 0,0 0 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107 351 6447 0 0,'0'0'142'0'0,"0"0"22"0"0,0 0 13 0 0,0-10 12 0 0,1 6 160 0 0,-1 0-1 0 0,1 0 0 0 0,-1 0 1 0 0,0 0-1 0 0,0 0 0 0 0,-1 0 1 0 0,1 0-1 0 0,-1 0 0 0 0,0 0 0 0 0,0 0 1 0 0,0 0-1 0 0,-2-4 0 0 0,2 7 164 0 0,1 1 0 0 0,-3-19 2048 0 0,4 16-2356 0 0,-1 0 0 0 0,0 0 0 0 0,1 1-1 0 0,0-1 1 0 0,0 0 0 0 0,1-3 0 0 0,0 3 31 0 0,-1 0 0 0 0,0 0 0 0 0,0 0 0 0 0,-1 0 0 0 0,1 0 0 0 0,0-6 0 0 0,-1 4 148 0 0,1-1 0 0 0,0 1-1 0 0,0 0 1 0 0,1 0 0 0 0,-1-1-1 0 0,1 1 1 0 0,4-8 0 0 0,-3 7-89 0 0,-1 1 0 0 0,0-1 0 0 0,0 1 0 0 0,0-1 0 0 0,-1 0 0 0 0,1-7 0 0 0,0-9 421 0 0,1 1-1 0 0,7-30 1 0 0,-1 29-643 0 0,-8 20 299 0 0,-1 2 117 0 0,0 0 21 0 0,0 0-66 0 0,-1 2-294 0 0,-9 17-145 0 0,2 0-1 0 0,0 1 1 0 0,2 0 0 0 0,-7 30-1 0 0,0-1-5 0 0,-52 148-518 0 0,34-106 164 0 0,29-84 126 0 0,0-4 105 0 0,1 0 1 0 0,0 1 0 0 0,1-1 0 0 0,-1 1 0 0 0,1 0-1 0 0,-1 6 1 0 0,1-2 36 0 0,0-6-283 0 0,0-2-117 0 0,0 0-21 0 0,0 0-71 0 0,0 0-285 0 0,3-17-2238 0 0,2-16-1309 0 0,-5 19 2876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1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6 346 11975 0 0,'0'0'267'0'0,"0"0"42"0"0,0 0 17 0 0,-1-6 74 0 0,-1 1 6 0 0,2-1 0 0 0,-1 1 1 0 0,0 0-1 0 0,1 0 1 0 0,0-1-1 0 0,0 1 1 0 0,1 0-1 0 0,-1-1 0 0 0,1 1 1 0 0,3-9-1 0 0,0 1 1241 0 0,11-22-1 0 0,-9 21-415 0 0,0 1-929 0 0,0 1 0 0 0,1 0 0 0 0,1 0 0 0 0,0 0 0 0 0,0 1 0 0 0,1 1-1 0 0,1-1 1 0 0,0 1 0 0 0,0 1 0 0 0,1 0 0 0 0,0 0 0 0 0,0 1 0 0 0,17-9 0 0 0,-3 0 300 0 0,-20 13-473 0 0,1 0 0 0 0,0 0-1 0 0,9-5 1 0 0,-4 3-129 0 0,-9 5 0 0 0,1 0 0 0 0,-1-1 0 0 0,0 1 0 0 0,1 0 0 0 0,-1 0 0 0 0,1 0 0 0 0,0 1 0 0 0,-1-1 0 0 0,1 1 0 0 0,3-1 0 0 0,-5 1 0 0 0,0-1 0 0 0,-1 1 0 0 0,1 0 0 0 0,0 0 0 0 0,0 0 0 0 0,0 0 0 0 0,0 0 0 0 0,0 0 0 0 0,0 0 0 0 0,0 0 0 0 0,0 0 0 0 0,-1 0 0 0 0,1 1 0 0 0,0-1 0 0 0,0 0 0 0 0,0 1 0 0 0,0-1 0 0 0,0 0 0 0 0,-1 1 0 0 0,1-1 0 0 0,0 1 0 0 0,0-1 0 0 0,-1 1 0 0 0,1 0 0 0 0,0-1 0 0 0,-1 1 0 0 0,1 0 0 0 0,0 1 0 0 0,2 1 0 0 0,2 1 0 0 0,-1 0 0 0 0,1 1 0 0 0,0 0 0 0 0,-1 0 0 0 0,0 0 0 0 0,-1 1 0 0 0,1-1 0 0 0,-1 1 0 0 0,0 0 0 0 0,0 0 0 0 0,-1 0 0 0 0,1 0 0 0 0,-1 1 0 0 0,1 8 0 0 0,5 26 0 0 0,-5-34 0 0 0,-2 0 0 0 0,1 0 0 0 0,-1 0 0 0 0,0 0 0 0 0,0 1 0 0 0,-1-1 0 0 0,0 0 0 0 0,0 0 0 0 0,-1 1 0 0 0,-2 8 0 0 0,0-2 0 0 0,1-5 0 0 0,0 0 0 0 0,-1 0 0 0 0,0 0 0 0 0,0 0 0 0 0,-1-1 0 0 0,0 1 0 0 0,0-1 0 0 0,-7 9 0 0 0,6-13-180 0 0,-1 0 1 0 0,1 0-1 0 0,-1 0 1 0 0,0-1-1 0 0,0 0 0 0 0,0 0 1 0 0,0-1-1 0 0,0 0 0 0 0,-1 0 1 0 0,-7 2-1 0 0,2-2-189 0 0,0 0-1 0 0,-20-1 1 0 0,28-1-236 0 0,0 0 0 0 0,-1 0-1 0 0,1 0 1 0 0,-1-1 0 0 0,1 0 0 0 0,0 0 0 0 0,-1 0-1 0 0,1-1 1 0 0,0 1 0 0 0,-5-3 0 0 0,7 2 222 0 0,0 1 0 0 0,0-1 0 0 0,0 0 0 0 0,0 1 0 0 0,0-1 0 0 0,1 0 1 0 0,-1 0-1 0 0,-1-3 0 0 0,-1 1-230 0 0,-5-11-1435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55 11975 0 0,'12'-10'1275'0'0,"15"-6"-146"0"0,-10 3 2667 0 0,-16 12-2772 0 0,-1 1 0 0 0,0 0-819 0 0,1-1 0 0 0,-1 1 0 0 0,0-1 0 0 0,0 1 0 0 0,1-1-1 0 0,-1 0 1 0 0,0 1 0 0 0,0-1 0 0 0,0 1 0 0 0,0-1 0 0 0,0 1 0 0 0,0-1-1 0 0,0 0 1 0 0,0 1 0 0 0,0-1 0 0 0,0 1 0 0 0,0-1 0 0 0,0 1 0 0 0,0-1 0 0 0,0 0-1 0 0,-1 1 1 0 0,1-1 0 0 0,0 1 0 0 0,0-1 0 0 0,-1 0 0 0 0,-5 5-127 0 0,0 0-1 0 0,0 0 1 0 0,0 0 0 0 0,1 1 0 0 0,-1 0 0 0 0,1 0-1 0 0,0 1 1 0 0,1-1 0 0 0,-5 8 0 0 0,-35 62 1043 0 0,28-45-955 0 0,-12 22-166 0 0,-31 77 0 0 0,48-100 0 0 0,2 1 0 0 0,1 0 0 0 0,1 0 0 0 0,-4 46 0 0 0,10-65 0 0 0,0 1 0 0 0,1-1 0 0 0,1 0 0 0 0,0 0 0 0 0,1 0 0 0 0,0 0 0 0 0,0 0 0 0 0,1 0 0 0 0,1 0 0 0 0,0-1 0 0 0,0 1 0 0 0,1-1 0 0 0,0 0 0 0 0,1-1 0 0 0,0 1 0 0 0,8 8 0 0 0,-9-13 0 0 0,1 0 0 0 0,0-1 0 0 0,0 1 0 0 0,0-2 0 0 0,0 1 0 0 0,1 0 0 0 0,8 3 0 0 0,-7-4 0 0 0,-5-2 0 0 0,-1-1 0 0 0,1 1 0 0 0,0-1 0 0 0,0 1 0 0 0,0-1 0 0 0,0 0 0 0 0,0 0 0 0 0,0 0 0 0 0,0-1 0 0 0,0 1 0 0 0,0-1 0 0 0,-1 0 0 0 0,5-1 0 0 0,8-1 0 0 0,-14 3 0 0 0,8-4 0 0 0,3-13 0 0 0,-11 15-202 0 0,-1 0 0 0 0,1 0 0 0 0,0 0 0 0 0,-1 0 0 0 0,1 0 0 0 0,-1 0 0 0 0,0 0 0 0 0,1 0 0 0 0,-1-4 0 0 0,-1 3-441 0 0,1 0 0 0 0,0 1 0 0 0,-1-1 0 0 0,0 0 0 0 0,1 0 0 0 0,-1 1 0 0 0,0-1 0 0 0,-1 0 0 0 0,1 1 0 0 0,0-1 0 0 0,-4-3 0 0 0,-3-3-7069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55 10135 0 0,'0'0'231'0'0,"0"0"29"0"0,0 0 19 0 0,2-3-41 0 0,4-10-44 0 0,-4 10 552 0 0,-2 3 232 0 0,0 0 40 0 0,3-4 134 0 0,1 0-480 0 0,-5 0 4280 0 0,-3-5-4508 0 0,-2-4-268 0 0,0 12-186 0 0,-7 1 88 0 0,12 0 121 0 0,-1 0 1 0 0,0 0-1 0 0,0 0 0 0 0,0 0 0 0 0,0 1 0 0 0,0-1 1 0 0,-3 2-1 0 0,-2-1 18 0 0,-10 2-55 0 0,13-1-159 0 0,-5-1-3 0 0,2-3 72 0 0,6 2 299 0 0,1 0 117 0 0,0 0 21 0 0,0 0-66 0 0,2-1-294 0 0,11 0-133 0 0,1 1-16 0 0,0 0 0 0 0,-1 0 0 0 0,17 3 0 0 0,6 0 0 0 0,-33-3 0 0 0,1 0 0 0 0,0 0 0 0 0,-1 0 0 0 0,1 0 0 0 0,-1 1 0 0 0,5 0 0 0 0,16 5 0 0 0,9 2-64 0 0,-31-8-273 0 0,-2 0-138 0 0,0 0-33 0 0,-1-9-857 0 0,0 7-3192 0 0,1 2-2265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38 10135 0 0,'0'0'231'0'0,"0"0"29"0"0,2 0 19 0 0,6 1-41 0 0,-7-1-215 0 0,-1 0-1 0 0,1 0 1 0 0,0 0-1 0 0,0 0 1 0 0,0 0-1 0 0,0 0 1 0 0,0 0-1 0 0,0 0 1 0 0,-1 0-1 0 0,1-1 1 0 0,0 1-1 0 0,0 0 1 0 0,0 0-1 0 0,0-1 1 0 0,-1 1-1 0 0,1-1 1 0 0,0 1-1 0 0,0 0 1 0 0,-1-1-1 0 0,1 0 1 0 0,0 1-1 0 0,-1-1 1 0 0,1 1-1 0 0,0-1 1 0 0,-1 0-1 0 0,1 1 1 0 0,0-2-1 0 0,0 1 288 0 0,0-1 668 0 0,5-4 995 0 0,1-1-2507 0 0,-1-2 4566 0 0,-6 9-3956 0 0,0 0 0 0 0,0 0 0 0 0,0-1-1 0 0,0 1 1 0 0,0 0 0 0 0,0 0 0 0 0,0 0 0 0 0,0 0 0 0 0,0 0 0 0 0,0 0-1 0 0,0 0 1 0 0,0 0 0 0 0,0 0 0 0 0,0 0 0 0 0,0-1 0 0 0,0 1 0 0 0,0 0-1 0 0,0 0 1 0 0,0 0 0 0 0,0 0 0 0 0,0 0 0 0 0,0 0 0 0 0,0 0 0 0 0,0 0-1 0 0,0 0 1 0 0,0 0 0 0 0,0-1 0 0 0,0 1 0 0 0,0 0 0 0 0,0 0 0 0 0,0 0-1 0 0,0 0 1 0 0,0 0 0 0 0,-1 0 0 0 0,1 0 0 0 0,0 0 0 0 0,0 0 0 0 0,0 0-1 0 0,0 0 1 0 0,0 0 0 0 0,0 0 0 0 0,0 0 0 0 0,0 0 0 0 0,0 0 0 0 0,0 0-1 0 0,0 0 1 0 0,-1 0 0 0 0,1 0 0 0 0,0 0 0 0 0,0 0 0 0 0,0 0 0 0 0,0 0 0 0 0,-13 3 890 0 0,-15 6-966 0 0,23-8 0 0 0,0 0 0 0 0,0 1 0 0 0,0-1 0 0 0,0 1 0 0 0,0 0 0 0 0,-5 4 0 0 0,-18 10 0 0 0,16-9 0 0 0,-1 1 0 0 0,-11 10 0 0 0,11-10-6 0 0,-14-1 84 0 0,26-7 293 0 0,1 0 117 0 0,0 0 21 0 0,0 0-66 0 0,2 0-294 0 0,3 0-146 0 0,1 1 0 0 0,-1-1 0 0 0,1-1 0 0 0,-1 1-1 0 0,1-1 1 0 0,9-3 0 0 0,34-11-7 0 0,-28 8 4 0 0,34-7 0 0 0,-48 13 0 0 0,1 0 0 0 0,-1 0 0 0 0,1 0 0 0 0,0 1 0 0 0,-1 0 0 0 0,1 1 0 0 0,0 0 0 0 0,9 2 0 0 0,-16-3 1 0 0,1 0 0 0 0,-1 1 0 0 0,0-1 0 0 0,1 0 0 0 0,-1 1-1 0 0,0-1 1 0 0,1 1 0 0 0,-1 0 0 0 0,0-1 0 0 0,0 1 0 0 0,1 0 0 0 0,-1 0 0 0 0,0 0-1 0 0,0 0 1 0 0,0 0 0 0 0,0 0 0 0 0,0 0 0 0 0,0 0 0 0 0,-1 0 0 0 0,1 0 0 0 0,0 1 0 0 0,0-1-1 0 0,0 2 1 0 0,0 0 50 0 0,-1-1 53 0 0,0 0 0 0 0,0 0 0 0 0,0-1-1 0 0,0 1 1 0 0,0 0 0 0 0,-1 0 0 0 0,1 0 0 0 0,0 0 0 0 0,-1 0-1 0 0,0-1 1 0 0,1 1 0 0 0,-1 0 0 0 0,0 0 0 0 0,0-1 0 0 0,0 1 0 0 0,-2 2-1 0 0,2-4-57 0 0,-3 7-22 0 0,-1 0 0 0 0,0-1 0 0 0,-1 0 0 0 0,1 0 0 0 0,-1 0 0 0 0,-11 7 0 0 0,-3 0-21 0 0,-21 10 1 0 0,19-11-41 0 0,-39 28 0 0 0,61-40 30 0 0,0 0 1 0 0,0 0-1 0 0,0 1 1 0 0,-1-1-1 0 0,1 0 0 0 0,0 0 1 0 0,0 0-1 0 0,0 0 1 0 0,0 0-1 0 0,0 1 0 0 0,-1-1 1 0 0,1 0-1 0 0,0 0 1 0 0,0 0-1 0 0,0 1 0 0 0,0-1 1 0 0,0 0-1 0 0,0 0 0 0 0,0 0 1 0 0,0 1-1 0 0,0-1 1 0 0,0 0-1 0 0,0 0 0 0 0,-1 0 1 0 0,1 1-1 0 0,0-1 1 0 0,1 0-1 0 0,-1 0 0 0 0,0 1 1 0 0,0-1-1 0 0,0 0 0 0 0,0 1 1 0 0,7 4-422 0 0,21 5-539 0 0,-13-5 652 0 0,-10-2 315 0 0,0 1 0 0 0,1-1 0 0 0,-2 1 0 0 0,1 0 0 0 0,0 1 0 0 0,-1-1 0 0 0,0 1 0 0 0,0 0 0 0 0,0 0 0 0 0,-1 0 0 0 0,1 0 0 0 0,-1 1 0 0 0,0-1 0 0 0,-1 1 0 0 0,0 0 0 0 0,0 0 0 0 0,0 0 0 0 0,2 10 0 0 0,-3-9 0 0 0,0 1 0 0 0,0-1 0 0 0,0 0 0 0 0,-1 1 0 0 0,0-1 0 0 0,-1 1 0 0 0,0-1 0 0 0,0 1 0 0 0,0-1 0 0 0,-1 0 0 0 0,0 0 0 0 0,0 0 0 0 0,-1 0 0 0 0,0 0 0 0 0,-6 10 0 0 0,-1-4 0 0 0,0 0 0 0 0,-2 0 0 0 0,0-1 0 0 0,0 0 0 0 0,-27 19 0 0 0,36-29-17 0 0,0 0 1 0 0,0 0-1 0 0,0-1 0 0 0,0 1 1 0 0,0-1-1 0 0,-1 0 0 0 0,1 0 0 0 0,-1 0 1 0 0,1 0-1 0 0,0-1 0 0 0,-1 1 0 0 0,1-1 1 0 0,-1 0-1 0 0,1 0 0 0 0,-1 0 1 0 0,1 0-1 0 0,-1-1 0 0 0,-3 0 0 0 0,-4-2-126 0 0,0-1 0 0 0,0 0-1 0 0,-20-11 1 0 0,27 13 103 0 0,2 1-469 0 0,0-1-3 0 0,-15-22-512 0 0,16 22 512 0 0,0 0-136 0 0,0 1 134 0 0,0-1 0 0 0,0 1 1 0 0,1-1-1 0 0,-1 1 0 0 0,1-1 0 0 0,-1 1 0 0 0,1-1 0 0 0,0 0 0 0 0,-1-1 1 0 0,1 1-5629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 11975 0 0,'0'0'547'0'0,"0"0"-11"0"0,1 0-203 0 0,7-4 1391 0 0,-8 4-710 0 0,0 0 8 0 0,0 0 2 0 0,0 0 0 0 0,0 0 0 0 0,0 0-69 0 0,0 0-290 0 0,0 0-121 0 0,0 0-28 0 0,0 0-72 0 0,-6 6-272 0 0,0 3 131 0 0,0 1 0 0 0,1-1 1 0 0,-8 19-1 0 0,-5 10 516 0 0,-4 3-801 0 0,12-21-19 0 0,-1 0 1 0 0,-22 29-1 0 0,19-29 1 0 0,12-16 0 0 0,-1 0 0 0 0,1 0 0 0 0,-1-1 0 0 0,0 1 0 0 0,0-1 0 0 0,0 0 0 0 0,-1 0 0 0 0,1 0 0 0 0,-6 4 0 0 0,7-5 0 0 0,-10 6 0 0 0,11-7 0 0 0,0-1 0 0 0,-1 1 0 0 0,1-1 0 0 0,0 1 0 0 0,-1-1 0 0 0,1 0 0 0 0,0 0 0 0 0,-1 1 0 0 0,1-1 0 0 0,-1 0 0 0 0,1 0 0 0 0,-1-1 0 0 0,1 1 0 0 0,0 0 0 0 0,-1 0 0 0 0,1-1 0 0 0,-1 1 0 0 0,1 0 0 0 0,0-1 0 0 0,-1 0 0 0 0,1 1 0 0 0,0-1 0 0 0,0 0 0 0 0,0 1 0 0 0,-2-2 0 0 0,1 0 0 0 0,-1 0 0 0 0,1-1 0 0 0,-1 1 0 0 0,1 0 0 0 0,0-1 0 0 0,-3-4 0 0 0,4 3 0 0 0,-1 1 0 0 0,1-1 0 0 0,1 0 0 0 0,-1 0 0 0 0,0 0 0 0 0,1 0 0 0 0,0 0 0 0 0,0 0 0 0 0,0 1 0 0 0,0-1 0 0 0,1 0 0 0 0,-1 0 0 0 0,1 0 0 0 0,2-5 0 0 0,0-1 0 0 0,1-1 0 0 0,0 1 0 0 0,0 0 0 0 0,6-9 0 0 0,-6 13 85 0 0,1-1-1 0 0,0 1 1 0 0,0 0 0 0 0,0 1-1 0 0,1-1 1 0 0,-1 1-1 0 0,1 0 1 0 0,0 1 0 0 0,1-1-1 0 0,7-3 1 0 0,-11 5 100 0 0,-2 3-159 0 0,-1 0 1 0 0,0 0-1 0 0,0 0 1 0 0,1-1-1 0 0,-1 1 0 0 0,0 0 1 0 0,1 0-1 0 0,-1 0 1 0 0,0 0-1 0 0,0-1 0 0 0,1 1 1 0 0,-1 0-1 0 0,0 0 0 0 0,1 0 1 0 0,-1 0-1 0 0,0 0 1 0 0,1 0-1 0 0,-1 0 0 0 0,0 0 1 0 0,1 0-1 0 0,-1 0 1 0 0,1 0-1 0 0,18 9 299 0 0,-10-2-439 0 0,-1 0-1 0 0,1 0 1 0 0,-1 0 0 0 0,0 1-1 0 0,-1 1 1 0 0,0-1 0 0 0,0 1-1 0 0,8 14 1 0 0,-9-13-7 0 0,1 0 1 0 0,0 0 0 0 0,0-1-1 0 0,1 0 1 0 0,0 0 0 0 0,1-1-1 0 0,13 10 1 0 0,-21-17 18 0 0,0 0 1 0 0,1 0-1 0 0,-1 0 0 0 0,0 0 1 0 0,1 0-1 0 0,-1-1 0 0 0,0 1 0 0 0,1 0 1 0 0,-1-1-1 0 0,1 1 0 0 0,-1-1 0 0 0,1 0 1 0 0,-1 1-1 0 0,1-1 0 0 0,-1 0 1 0 0,1 0-1 0 0,-1 0 0 0 0,1 0 0 0 0,0 0 1 0 0,-1 0-1 0 0,1-1 0 0 0,-1 1 1 0 0,1 0-1 0 0,-1-1 0 0 0,0 1 0 0 0,1-1 1 0 0,-1 0-1 0 0,1 1 0 0 0,-1-1 1 0 0,0 0-1 0 0,1 0 0 0 0,-1 0 0 0 0,0 0 1 0 0,2-2-1 0 0,13-7-1234 0 0,-15 10 1112 0 0,0-1 0 0 0,0 1-1 0 0,0-1 1 0 0,0 0 0 0 0,1 1-1 0 0,-1-1 1 0 0,0 0 0 0 0,-1 0 0 0 0,1 0-1 0 0,0 0 1 0 0,0 0 0 0 0,0 0 0 0 0,0-1-1 0 0,7-9-6259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13823 0 0,'0'0'315'0'0,"0"0"45"0"0,0 0 21 0 0,0 0-49 0 0,0 0-81 0 0,0 0 481 0 0,0 0 237 0 0,0 0 45 0 0,2 1-61 0 0,3 0-647 0 0,1 1 22 0 0,0-1 1 0 0,0 1-1 0 0,0-1 0 0 0,1-1 1 0 0,-1 1-1 0 0,0-1 0 0 0,0 0 1 0 0,9-1-1 0 0,118-21 750 0 0,-82 15-1028 0 0,-26 2-283 0 0,16-1-918 0 0,-38 6 905 0 0,0-1-1 0 0,0 1 1 0 0,0-1-1 0 0,0 1 1 0 0,0-1-1 0 0,0 0 0 0 0,3-1 1 0 0,9-4-4055 0 0,1 1 2254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 13823 0 0,'0'0'630'0'0,"0"0"-13"0"0,0 0-252 0 0,0 0 391 0 0,0 0 216 0 0,0 0 42 0 0,0 0 8 0 0,0 0 2 0 0,2 1 0 0 0,2-1-687 0 0,0 1 0 0 0,1-1-1 0 0,-1 0 1 0 0,0 0 0 0 0,0 0 0 0 0,1 0-1 0 0,-1-1 1 0 0,0 0 0 0 0,0 0-1 0 0,6-2 1 0 0,-8 3-247 0 0,-1-1-66 0 0,0 1-1 0 0,-1 0 0 0 0,1 0 0 0 0,0-1 1 0 0,0 1-1 0 0,0 0 0 0 0,-1 0 0 0 0,1 0 1 0 0,0 0-1 0 0,0 0 0 0 0,0 0 0 0 0,0 0 1 0 0,-1 0-1 0 0,1 1 0 0 0,0-1 1 0 0,0 0-1 0 0,0 0 0 0 0,-1 1 0 0 0,1-1 1 0 0,0 0-1 0 0,1 2 0 0 0,6 0-9 0 0,-6-1 65 0 0,1 0 0 0 0,0 0-1 0 0,-1 1 1 0 0,1-1 0 0 0,0 0 0 0 0,-1 1-1 0 0,0 0 1 0 0,1-1 0 0 0,-1 1 0 0 0,0 0 0 0 0,0 0-1 0 0,4 5 1 0 0,-6-6-38 0 0,1 1 0 0 0,0-1 0 0 0,0 1 0 0 0,-1-1 0 0 0,1 1 0 0 0,-1-1 0 0 0,1 1 0 0 0,-1 0 0 0 0,0-1 0 0 0,0 1 0 0 0,1 0 0 0 0,-1-1 0 0 0,0 1 0 0 0,0 0-1 0 0,-1-1 1 0 0,1 1 0 0 0,0 0 0 0 0,-1-1 0 0 0,1 1 0 0 0,-1-1 0 0 0,1 1 0 0 0,-1 0 0 0 0,0-1 0 0 0,0 2 0 0 0,-8 12-41 0 0,0-1 0 0 0,-1 0 0 0 0,-1-1 0 0 0,0 0 0 0 0,-1-1 0 0 0,0 0 0 0 0,0 0 0 0 0,-2-1 0 0 0,1-1 0 0 0,-1-1 0 0 0,-1 0 0 0 0,-29 14 0 0 0,32-16 0 0 0,9-6 0 0 0,1 0 0 0 0,0 1 0 0 0,-1-1 0 0 0,1 0 0 0 0,0 0 0 0 0,-1 0 0 0 0,1 0 0 0 0,-1-1 0 0 0,-4 1 0 0 0,81-13 0 0 0,-61 11 0 0 0,-1 1 0 0 0,1 1 0 0 0,0 0 0 0 0,0 0 0 0 0,25 7 0 0 0,-21-4 0 0 0,-13-3-5 0 0,0 0-1 0 0,0 1 1 0 0,0-1-1 0 0,0 1 1 0 0,0 0 0 0 0,0 0-1 0 0,-1 0 1 0 0,1 0 0 0 0,-1 1-1 0 0,6 4 1 0 0,-8-6 0 0 0,6 5-332 0 0,-6-5-138 0 0,-1-1-33 0 0,0 0 65 0 0,0 0 154 0 0,0 0-452 0 0,0 0-230 0 0,0 0-906 0 0,0 0-3640 0 0,0 0-1565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2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8287 0 0,'0'0'191'0'0,"0"0"26"0"0,0 0 9 0 0,2-3-34 0 0,4-6-78 0 0,-4 7 274 0 0,-2-1 64 0 0,1 0 0 0 0,0 0 0 0 0,0 1 0 0 0,0-1 0 0 0,0 0 0 0 0,2-2-1 0 0,-3 3-558 0 0,1 0 550 0 0,-1 0-222 0 0,0-7 166 0 0,0 7 101 0 0,1 0 21 0 0,1 0-361 0 0,-1-1 2 0 0,0-15 144 0 0,-1 11-317 0 0,0 2 368 0 0,0 0 0 0 0,1 0 0 0 0,-1 0 1 0 0,1 1-1 0 0,3-10 0 0 0,1-9 114 0 0,-5 21 29 0 0,0 2 21 0 0,0-2-66 0 0,1-9-294 0 0,-2 2-61 0 0,1 7 283 0 0,0 1 344 0 0,3-7-866 0 0,-2 10 409 0 0,0-1-1 0 0,0 1 1 0 0,-1 0-1 0 0,1-1 0 0 0,-1 1 1 0 0,1 0-1 0 0,-1-1 1 0 0,0 1-1 0 0,1 0 0 0 0,-1 0 1 0 0,0 2-1 0 0,3 15-257 0 0,-2-3 0 0 0,-1-14 0 0 0,0 22 0 0 0,-3 0 0 0 0,-1 59 0 0 0,3-78 0 0 0,1 17 0 0 0,8 37 0 0 0,2 4 0 0 0,-7-44 0 0 0,0 3 0 0 0,1 35 0 0 0,-3-30 0 0 0,0-8 0 0 0,1 22 0 0 0,-1-15 0 0 0,4 26 0 0 0,0-10 0 0 0,0 31 0 0 0,-2-49 0 0 0,-3 14 0 0 0,-1 16 0 0 0,3-31 0 0 0,-1-15 0 0 0,0 1 0 0 0,0 0 0 0 0,-2 16 0 0 0,2 6 0 0 0,-6 10 0 0 0,5-31 0 0 0,0-6 0 0 0,1 0 0 0 0,-1-1 0 0 0,0 1 0 0 0,-1 0 0 0 0,0 7 0 0 0,-3 6 0 0 0,1 19 0 0 0,-1 9 0 0 0,5-7 0 0 0,-1-29 0 0 0,0 2 0 0 0,0-1 0 0 0,-1 1 0 0 0,-4 15 0 0 0,-1 1 0 0 0,0-3 0 0 0,2 2 0 0 0,3-13 0 0 0,1 1 0 0 0,-1-12 0 0 0,1 1 0 0 0,0-1 0 0 0,0 0 0 0 0,0 0 0 0 0,0 0 0 0 0,0 0 0 0 0,1 0 0 0 0,-1 0 0 0 0,1 1 0 0 0,0 1 0 0 0,1 3 0 0 0,-1 24 0 0 0,-1-27 0 0 0,0 0 0 0 0,4 13 0 0 0,-2-10 0 0 0,-1-4 0 0 0,0 0 0 0 0,-1 0 0 0 0,1 0 0 0 0,-1 0 0 0 0,0 0 0 0 0,0 0 0 0 0,0 5 0 0 0,-1 60 0 0 0,1-29 0 0 0,0-26 0 0 0,4 1 0 0 0,0-1 0 0 0,-2-8-619 0 0,0-11-16 0 0,0-14-799 0 0,-3-7-80 0 0,3-6-20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 8287 0 0,'0'0'382'0'0,"2"0"-8"0"0,66-2 3638 0 0,-66 2-2988 0 0,-2 0 0 0 0,12-3 1506 0 0,-10 2 5387 0 0,-31 22-7913 0 0,0 0 1 0 0,1 2-1 0 0,-26 28 0 0 0,44-42-4 0 0,-23 21 0 0 0,-18 17 0 0 0,45-41 0 0 0,0 1 0 0 0,1 0 0 0 0,-1 0 0 0 0,1 1 0 0 0,-5 11 0 0 0,8-17 0 0 0,1 0 0 0 0,0 1 0 0 0,0-1 0 0 0,0 1 0 0 0,1-1 0 0 0,-1 1 0 0 0,1-1 0 0 0,-1 1 0 0 0,1 0 0 0 0,0-1 0 0 0,0 1 0 0 0,0 0 0 0 0,0-1 0 0 0,0 1 0 0 0,2 3 0 0 0,-2-5 0 0 0,0 0 0 0 0,0 0 0 0 0,1-1 0 0 0,-1 1 0 0 0,0 0 0 0 0,1-1 0 0 0,-1 1 0 0 0,0 0 0 0 0,1-1 0 0 0,-1 1 0 0 0,1 0 0 0 0,-1-1 0 0 0,1 1 0 0 0,-1-1 0 0 0,1 1 0 0 0,-1-1 0 0 0,1 1 0 0 0,0-1 0 0 0,-1 0 0 0 0,1 1 0 0 0,0-1 0 0 0,0 1 0 0 0,2 0 0 0 0,3 2 0 0 0,1 1 0 0 0,-1-1 0 0 0,1-1 0 0 0,0 1 0 0 0,-1-1 0 0 0,10 2 0 0 0,17 5 0 0 0,-3 1 0 0 0,39 7 0 0 0,-15-4 0 0 0,-50-12 31 0 0,-4-1-30 0 0,25 13-166 0 0,-23-13-531 0 0,-2 0-258 0 0,0 0-1421 0 0,0 0-5475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 10135 0 0,'0'0'231'0'0,"0"0"29"0"0,0 0 19 0 0,0 0 105 0 0,0 0 410 0 0,0 0 184 0 0,0 0 40 0 0,0 0 6 0 0,0 0 0 0 0,0 0 0 0 0,0 0 0 0 0,0 0-69 0 0,0 0-290 0 0,0 0-121 0 0,0 0-28 0 0,-7-5 2131 0 0,3 1-2558 0 0,4 4 282 0 0,0 0 117 0 0,0 0 21 0 0,0 0-66 0 0,11-3-278 0 0,18-2-165 0 0,1 2 0 0 0,0 1 0 0 0,51 4 0 0 0,-72-1 0 0 0,1 0 0 0 0,15 4 0 0 0,-14-2 0 0 0,-1-1 0 0 0,1 0 0 0 0,0 0 0 0 0,15-1 0 0 0,-9-2-1792 0 0,-9 3-3125 0 0,-7-2 4741 0 0,0 1-4667 0 0,-1-1-1149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87 169 8287 0 0,'0'0'191'0'0,"4"-7"444"0"0,-3 5-466 0 0,0-1 0 0 0,0 1 0 0 0,0 0 1 0 0,0-1-1 0 0,0 1 0 0 0,-1-1 0 0 0,1 1 1 0 0,-1-1-1 0 0,1 1 0 0 0,-1-1 1 0 0,0 1-1 0 0,0-1 0 0 0,0 1 0 0 0,0-1 1 0 0,0 1-1 0 0,-1-1 0 0 0,0-2 0 0 0,0 3 343 0 0,1 2 0 0 0,-4-8 512 0 0,2 6-603 0 0,0-1 0 0 0,-1 1-1 0 0,0-1 1 0 0,1 1 0 0 0,-1 0-1 0 0,-4-2 1 0 0,-2-2 730 0 0,8 5-639 0 0,-3-4 103 0 0,3 5-611 0 0,0-1 0 0 0,1 0 1 0 0,-1 0-1 0 0,0 1 0 0 0,0-1 0 0 0,0 0 0 0 0,1 0 0 0 0,-1 0 0 0 0,1 0 0 0 0,-1 0 0 0 0,0 0 0 0 0,1 0 0 0 0,0 0 0 0 0,-1 0 0 0 0,0-2 0 0 0,-1-3 594 0 0,-1-1 0 0 0,0 1 0 0 0,-5-9 0 0 0,7 14-86 0 0,-4-3 443 0 0,-5-5-347 0 0,9 8-120 0 0,1 1 21 0 0,-1-1-66 0 0,-4-3-294 0 0,1 0-61 0 0,3 3 283 0 0,1 1 117 0 0,0 0 21 0 0,0 0-66 0 0,0 2-294 0 0,1 1-147 0 0,-1 0-1 0 0,1 0 1 0 0,0 1 0 0 0,0-1 0 0 0,0 0-1 0 0,1 0 1 0 0,-1-1 0 0 0,1 1-1 0 0,0 0 1 0 0,3 5 0 0 0,3 3-5 0 0,48 83 3 0 0,-44-73 0 0 0,-3-6 0 0 0,-1 1 0 0 0,0-1 0 0 0,-2 1 0 0 0,7 20 0 0 0,-9-25 0 0 0,1 0 0 0 0,0-1 0 0 0,0 0 0 0 0,1 0 0 0 0,0-1 0 0 0,1 0 0 0 0,0 0 0 0 0,13 13 0 0 0,-6-9 0 0 0,-11-12 0 0 0,-2 0 0 0 0,-1-1 0 0 0,1 1 0 0 0,0-1 0 0 0,-1 1 0 0 0,1 0 0 0 0,0-1 0 0 0,-1 1 0 0 0,1 0 0 0 0,-1-1 0 0 0,1 1 0 0 0,-1 0 0 0 0,0 0 0 0 0,1 1 0 0 0,-2 2 0 0 0,1-3 0 0 0,-2 7 0 0 0,-4-3 0 0 0,4-4-66 0 0,1 0 0 0 0,-1 0 0 0 0,0 0 0 0 0,0 0 0 0 0,1 0 0 0 0,-1 0-1 0 0,0-1 1 0 0,0 1 0 0 0,0-1 0 0 0,0 1 0 0 0,0-1 0 0 0,1 0 0 0 0,-1 0 0 0 0,0 0 0 0 0,-2 0 0 0 0,-1 0-261 0 0,3 1-185 0 0,2-1 0 0 0,-13 0-512 0 0,13 0 1000 0 0,-6 0-1156 0 0,0 0 0 0 0,0-1 1 0 0,0 1-1 0 0,-9-3 1 0 0,3-1-5643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78 10135 0 0,'3'-18'231'0'0,"-2"14"29"0"0,-1 4 19 0 0,0-1-41 0 0,1 0-157 0 0,0-1 0 0 0,0 1 0 0 0,0-1 0 0 0,0 1 0 0 0,0 0 0 0 0,-1-1 0 0 0,1 1-1 0 0,-1-1 1 0 0,1 0 0 0 0,-1 1 0 0 0,0-1 0 0 0,1 1 0 0 0,-1-1 0 0 0,0-2 0 0 0,0 0 623 0 0,0 3-377 0 0,0 0 1 0 0,0 0-1 0 0,0 0 1 0 0,0-1 0 0 0,0 1-1 0 0,0 0 1 0 0,0 0-1 0 0,0 0 1 0 0,0 0 0 0 0,-1 0-1 0 0,1 0 1 0 0,0 0-1 0 0,-1 0 1 0 0,1 1 0 0 0,0-1-1 0 0,-1 0 1 0 0,0 0-1 0 0,1 0 1 0 0,-1 0 0 0 0,1 0-1 0 0,-1 1 1 0 0,-1-2-1 0 0,-8-1 445 0 0,9 3-260 0 0,-8 1 512 0 0,5 0-957 0 0,0 1-1 0 0,1-1 0 0 0,-1 1 1 0 0,1 0-1 0 0,0 1 0 0 0,0-1 1 0 0,0 0-1 0 0,-5 6 1 0 0,-3 2-49 0 0,7-7-18 0 0,0 0 0 0 0,1 1 0 0 0,0 0 0 0 0,0 0 0 0 0,0 0 0 0 0,-2 4 0 0 0,-14 18 0 0 0,-9 4 0 0 0,2 2 0 0 0,-32 51 0 0 0,-2 2 0 0 0,23-40-64 0 0,36-44-273 0 0,1-1-138 0 0,1 0 322 0 0,0-1-1 0 0,0 0 1 0 0,0 0-1 0 0,0 0 0 0 0,0 0 1 0 0,0 0-1 0 0,0 0 1 0 0,0 0-1 0 0,-1-1 1 0 0,1 1-1 0 0,0-2 1 0 0,1 0-381 0 0,12-17-3384 0 0,-6 6-2224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15663 0 0,'0'0'356'0'0,"0"0"50"0"0,0 0 20 0 0,2 0-42 0 0,5-1-277 0 0,0 1-1 0 0,0-2 1 0 0,0 1-1 0 0,8-3 0 0 0,20-4 2352 0 0,-31 7-2242 0 0,0 0 1 0 0,0 0 0 0 0,-1 0 0 0 0,1 0-1 0 0,0-1 1 0 0,-1 0 0 0 0,0 1 0 0 0,1-1-1 0 0,-1 0 1 0 0,3-3 0 0 0,20-11 676 0 0,-23 15-883 0 0,0-1-4 0 0,12 2-5 0 0,13 6-202 0 0,-27-6-850 0 0,-1 0-385 0 0,0 0-1136 0 0,0 0-4248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10 452 6447 0 0,'0'0'142'0'0,"0"0"22"0"0,0 0 13 0 0,0 0 55 0 0,0 0 181 0 0,0 0 78 0 0,0 0 18 0 0,0 0 3 0 0,0 0 0 0 0,0 0 0 0 0,0 0 0 0 0,0 0-69 0 0,0 0-222 0 0,0 0 166 0 0,0 0 101 0 0,0 0 21 0 0,0 0-66 0 0,0 0-222 0 0,0 0 166 0 0,0 0 101 0 0,0 0 21 0 0,0 0-66 0 0,-7 0-56 0 0,5-1 4418 0 0,3-7-4351 0 0,2 0 1 0 0,-1 1-1 0 0,1-1 1 0 0,0 1-1 0 0,1 0 0 0 0,8-13 1 0 0,-10 16-471 0 0,13-25 448 0 0,-1-1 0 0 0,12-39 1 0 0,10-22 318 0 0,-20 58-490 0 0,-4 7 335 0 0,0 0-1 0 0,13-44 1 0 0,-25 70-596 0 0,0-1 0 0 0,0 1 0 0 0,0 0 0 0 0,0 0 0 0 0,0 0 0 0 0,0-1 0 0 0,0 1 0 0 0,1 0 0 0 0,-1 0 0 0 0,0 0 0 0 0,0 0 0 0 0,0-1 0 0 0,0 1 0 0 0,0 0 0 0 0,0 0 0 0 0,0-1 0 0 0,0 1 0 0 0,0 0 0 0 0,0 0 0 0 0,0 0 0 0 0,0-1 0 0 0,0 1 0 0 0,0 0 0 0 0,0 0 0 0 0,0 0 0 0 0,0-1 0 0 0,-1 1 0 0 0,1 0 0 0 0,0 0 0 0 0,0 0 0 0 0,0 0 0 0 0,0-1 0 0 0,0 1 0 0 0,0 0 0 0 0,-1 0 0 0 0,1 0 0 0 0,0-1 0 0 0,-10 12 0 0 0,6-5 0 0 0,1 0 0 0 0,0 0 0 0 0,0 0 0 0 0,1 0 0 0 0,0 1 0 0 0,-3 11 0 0 0,-4 43 0 0 0,7-43 0 0 0,1-13 0 0 0,0-2 0 0 0,1-1 0 0 0,0 1 0 0 0,0 0 0 0 0,0-1 0 0 0,0 1 0 0 0,0-1 0 0 0,1 1 0 0 0,-1-1 0 0 0,2 5 0 0 0,7 29-876 0 0,-9-34 368 0 0,1-1 65 0 0,10 15 278 0 0,-2-7 165 0 0,-5-8 0 0 0,-2-1 0 0 0,7 1 0 0 0,-7 0 0 0 0,0-1 0 0 0,1 0 0 0 0,-1 0 0 0 0,0 0 0 0 0,0-1 0 0 0,1 1 0 0 0,-1 0 0 0 0,0-1 0 0 0,0 0 0 0 0,0 1 0 0 0,1-1 0 0 0,-1 0 0 0 0,0 0 0 0 0,0 0 0 0 0,0 0 0 0 0,0-1 0 0 0,-1 1 0 0 0,1 0 0 0 0,0-1 0 0 0,2-2 0 0 0,4-2 0 0 0,-3 1 0 0 0,0 1 0 0 0,0-1 0 0 0,0-1 0 0 0,0 1 0 0 0,-1 0 0 0 0,6-11 0 0 0,19-39 0 0 0,-21 34 0 0 0,5-8 0 0 0,-13 29 0 0 0,0 0 0 0 0,0 0 0 0 0,0 0 0 0 0,0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0,0 0 0 0 0,0 0 0 0 0,0 0 0 0 0,0 0 0 0 0,0 0 0 0 0,0 0 0 0 0,0-1 0 0 0,0 1 0 0 0,0 0 0 0 0,0 0 0 0 0,1 0 0 0 0,-1 0 0 0 0,0 0 0 0 0,0 0 0 0 0,0 0 0 0 0,0 0 0 0 0,0 0 0 0 0,0 0 0 0 0,0 0 0 0 0,0 0 0 0 0,0 0 0 0 0,0 0 0 0 0,0 0 0 0 0,0 0 0 0 0,0 0 0 0 0,0 0 0 0 0,0 0 0 0 0,0 0 0 0 0,0 0 0 0 0,0-1 0 0 0,0 8 0 0 0,-1 7 0 0 0,-23 91 0 0 0,15-76-931 0 0,9-28 422 0 0,0-1 66 0 0,-1 2 294 0 0,-2 4-7 0 0,2-4-569 0 0,1-2-246 0 0,0 0-42 0 0,0 0-146 0 0,0 0-573 0 0,0 0-253 0 0,0 0-51 0 0,0 0-11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61 11975 0 0,'0'0'267'0'0,"0"0"42"0"0,0 0 17 0 0,0 0-28 0 0,0 0-58 0 0,0 0 491 0 0,-4-5 846 0 0,2 5 2923 0 0,-1 2-4144 0 0,0 1-1 0 0,0 0 1 0 0,0-1 0 0 0,0 0-1 0 0,0 1 1 0 0,-8 2-1 0 0,9-4-285 0 0,-1 0-1 0 0,0 1 1 0 0,1-1-1 0 0,-1 1 0 0 0,1-1 1 0 0,-1 1-1 0 0,1 0 1 0 0,0 0-1 0 0,-1 0 1 0 0,1 0-1 0 0,0 1 0 0 0,1-1 1 0 0,-1 0-1 0 0,0 1 1 0 0,1-1-1 0 0,-1 1 0 0 0,-1 5 1 0 0,2-5 128 0 0,0 1 1 0 0,0 0 0 0 0,0 0-1 0 0,1 0 1 0 0,-1 0 0 0 0,1 0-1 0 0,0 5 1 0 0,3 0-183 0 0,-2-7-16 0 0,-1-1 0 0 0,1 0 0 0 0,-1 0 0 0 0,1 0 0 0 0,-1 0 0 0 0,1 0 0 0 0,0 0 0 0 0,-1 0 0 0 0,1 0 0 0 0,0 0 0 0 0,0 0 0 0 0,0 0 0 0 0,0 0 0 0 0,0 0 0 0 0,0-1 0 0 0,0 1 0 0 0,0 0 0 0 0,0-1 0 0 0,2 1 0 0 0,0 1 0 0 0,0 0 0 0 0,-1-1 0 0 0,0 0 0 0 0,1 0 0 0 0,-1 0 0 0 0,0-1 0 0 0,0 1 0 0 0,0-1 0 0 0,0 1 0 0 0,1-1 0 0 0,-1 0 0 0 0,0 0 0 0 0,0 0 0 0 0,3 0 0 0 0,0 0 74 0 0,0 0 0 0 0,-1-1 0 0 0,1 0 0 0 0,0 0 0 0 0,0 0 0 0 0,-1 0 0 0 0,8-4 0 0 0,31-15 774 0 0,-39 18-824 0 0,-1 0 0 0 0,0 0 0 0 0,0 0 0 0 0,1 0 0 0 0,-1-1 0 0 0,-1 1 0 0 0,1-1 0 0 0,0 0 0 0 0,-1 0 0 0 0,1 0 0 0 0,-1 0 0 0 0,0 0 0 0 0,0-1 0 0 0,0 1 0 0 0,0 0 0 0 0,-1-1 0 0 0,3-7 0 0 0,-4 8-16 0 0,1 0 0 0 0,-1 0 0 0 0,0-1 0 0 0,0 1 0 0 0,0 0 0 0 0,-1-1 0 0 0,1 1 0 0 0,-1 0 0 0 0,1 0 0 0 0,-1 0 0 0 0,0 0 0 0 0,0-1 0 0 0,-1 1 0 0 0,1 1 0 0 0,-1-1 0 0 0,1 0 0 0 0,-1 0 0 0 0,0 0 0 0 0,0 1 0 0 0,0-1 0 0 0,-4-3 0 0 0,3 3-47 0 0,0 0-1 0 0,0 0 1 0 0,-1 1-1 0 0,1-1 1 0 0,-1 1-1 0 0,1 0 1 0 0,-1-1-1 0 0,0 1 1 0 0,0 1-1 0 0,0-1 1 0 0,0 1-1 0 0,0 0 1 0 0,0-1-1 0 0,0 2 1 0 0,0-1-1 0 0,-1 0 1 0 0,1 1-1 0 0,0 0 1 0 0,-1 0-1 0 0,-6 1 1 0 0,-31 6-2364 0 0,14-1-4101 0 0,6 0-1208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5 118 8287 0 0,'0'0'191'0'0,"0"0"26"0"0,0 0 9 0 0,-5-1 466 0 0,6 1 7990 0 0,31 4-6682 0 0,50-1 0 0 0,-47-3-1388 0 0,46 7 0 0 0,-71-6-612 0 0,0-1 0 0 0,-1 0 0 0 0,1-1 0 0 0,-1 0 0 0 0,18-4 0 0 0,-12 2 0 0 0,22-1 0 0 0,36-1-4 0 0,21-1 80 0 0,-62 4 448 0 0,0-1 0 0 0,47-11 0 0 0,-17 3-120 0 0,-25 4-404 0 0,-7 2 0 0 0,1 1 0 0 0,32-1 0 0 0,37-3 0 0 0,-79 6 0 0 0,8-1 0 0 0,-10 0 0 0 0,23 0 0 0 0,7 1 0 0 0,77-14 0 0 0,-41 4 0 0 0,-64 9 9 0 0,-4 1-34 0 0,1 0 1 0 0,25 2 0 0 0,-42 0-313 0 0,-1 1 270 0 0,0 0-1 0 0,0-1 1 0 0,0 1 0 0 0,-1 0 0 0 0,1-1 0 0 0,0 1 0 0 0,-1-1-1 0 0,1 1 1 0 0,0 0 0 0 0,-1-1 0 0 0,1 1 0 0 0,-1-1 0 0 0,1 1-1 0 0,-1-1 1 0 0,1 0 0 0 0,-1 1 0 0 0,0-1 0 0 0,1 1 0 0 0,-2 0-1 0 0,-15 6-1241 0 0,13-5 543 0 0,-6 2-1482 0 0,-4-3-4916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32 13823 0 0,'0'0'315'0'0,"0"0"45"0"0,0 0 21 0 0,0 0-49 0 0,7-5-208 0 0,-1 0-53 0 0,-5 4 294 0 0,15-12 3008 0 0,-7 5 1933 0 0,-15 34-5120 0 0,0-1 0 0 0,-2 0 0 0 0,-1-1 1 0 0,-1 0-1 0 0,-14 25 0 0 0,21-43-186 0 0,0 0 0 0 0,-7 24 0 0 0,10-27 0 0 0,0-2 0 0 0,0-1 0 0 0,0 1 0 0 0,0 0 0 0 0,0-1 0 0 0,-1 1 0 0 0,1 0 0 0 0,0-1 0 0 0,0 1 0 0 0,0-1 0 0 0,-1 1 0 0 0,1 0 0 0 0,0-1 0 0 0,0 1 0 0 0,-1-1 0 0 0,1 1 0 0 0,-1 0 0 0 0,1-1 0 0 0,-1 1 0 0 0,1-1 0 0 0,0 1 0 0 0,-1-1 0 0 0,0 1 0 0 0,1-1 0 0 0,0 1 0 0 0,-1-1 0 0 0,1 0 0 0 0,0 1 0 0 0,0-1 0 0 0,-1 0 0 0 0,1 1 0 0 0,0-1 0 0 0,0 0 0 0 0,-1 0 0 0 0,1 1 0 0 0,0-1 0 0 0,-1 0 0 0 0,1 0 0 0 0,0 1 0 0 0,-1-1 0 0 0,1 0 0 0 0,-1 0 0 0 0,1 0 0 0 0,0 0 0 0 0,-1 1 0 0 0,1-1 0 0 0,-1 0 0 0 0,1 0 0 0 0,0 0 0 0 0,-1 0 0 0 0,1 0 0 0 0,-1 0 0 0 0,1 0 0 0 0,0 0 0 0 0,-1 0 0 0 0,1 0 0 0 0,-1-1 0 0 0,1 1 0 0 0,-8 0 0 0 0,0-1 0 0 0,0 0 0 0 0,0-1 0 0 0,1 0 0 0 0,-14-4 0 0 0,20 5 0 0 0,-10-2-2 0 0,-1-2 0 0 0,1 1-1 0 0,1-1 1 0 0,-1-1 0 0 0,1 0 0 0 0,0-1-1 0 0,-10-8 1 0 0,15 11 8 0 0,1 0-1 0 0,-1-1 1 0 0,1 0 0 0 0,0 1-1 0 0,1-2 1 0 0,-1 1-1 0 0,1 0 1 0 0,0-1 0 0 0,0 1-1 0 0,1-1 1 0 0,0 0 0 0 0,0 0-1 0 0,0 0 1 0 0,0 0-1 0 0,0-8 1 0 0,0-43 1954 0 0,2 49-1944 0 0,4 2-16 0 0,-3 5 0 0 0,1 0 0 0 0,1 0 0 0 0,-1 1 0 0 0,0-1 0 0 0,0 0 0 0 0,0 1 0 0 0,0 0 0 0 0,0-1 0 0 0,0 1 0 0 0,1 0 0 0 0,-1 0 0 0 0,0 1 0 0 0,3-1 0 0 0,30 10 0 0 0,-29-7 0 0 0,0-1 0 0 0,0 0 0 0 0,0-1 0 0 0,10 2 0 0 0,3-1 0 0 0,25 5 0 0 0,-30-5 0 0 0,8 1 0 0 0,0-1 0 0 0,1-2 0 0 0,21-1 0 0 0,-1-3 0 0 0,-32 4 6 0 0,-4-2-2 0 0,2-4-78 0 0,-8 5-263 0 0,-1 1-138 0 0,0 0-33 0 0,0 0 65 0 0,0 0 86 0 0,0 0-738 0 0,0 0-354 0 0,0 0-800 0 0,0 0-3072 0 0,0 0-1317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10135 0 0,'0'0'231'0'0,"0"0"29"0"0,0 0 19 0 0,0 0 173 0 0,0 0 697 0 0,0 0 311 0 0,0 0 63 0 0,0 0-58 0 0,0 0-288 0 0,0 0-121 0 0,0 0-28 0 0,0 0-72 0 0,0 0-285 0 0,0 0-126 0 0,0 0-29 0 0,2 1-4 0 0,3 0-239 0 0,1 1 1 0 0,-1-1-1 0 0,0 0 0 0 0,1 0 1 0 0,-1-1-1 0 0,1 1 0 0 0,-1-1 0 0 0,8-1 1 0 0,48-7 1305 0 0,-50 6-1435 0 0,64-10-125 0 0,97-19-21 0 0,-99 16 2 0 0,-45 11 0 0 0,42-14 0 0 0,-45 11-3928 0 0,-17 5 280 0 0,-19 5 2 0 0,2 0-3436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2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6447 0 0,'0'0'142'0'0,"0"0"22"0"0,0 0 13 0 0,-2 0-20 0 0,0 0-131 0 0,-12-3 123 0 0,12 3 587 0 0,-5-2 860 0 0,3 3 1985 0 0,-1 0-3140 0 0,5-1-255 0 0,0 0-1 0 0,0 0 0 0 0,1 0 1 0 0,-1 0-1 0 0,0 0 0 0 0,0 0 0 0 0,0 0 1 0 0,0 0-1 0 0,0 0 0 0 0,0 0 1 0 0,0 0-1 0 0,0 0 0 0 0,0 0 1 0 0,0 1-1 0 0,0-1 0 0 0,0 0 0 0 0,0 0 1 0 0,0 0-1 0 0,-1 0 0 0 0,1 0 1 0 0,0 0-1 0 0,0 0 0 0 0,0 0 0 0 0,0 0 1 0 0,0 0-1 0 0,0 0 0 0 0,0 0 1 0 0,0 0-1 0 0,0 0 0 0 0,0 0 1 0 0,0 0-1 0 0,0 1 0 0 0,0-1 0 0 0,0 0 1 0 0,0 0-1 0 0,0 0 0 0 0,0 0 1 0 0,0 0-1 0 0,9 5 278 0 0,-7-3-451 0 0,0-1 0 0 0,0 0 1 0 0,0 1-1 0 0,0-1 0 0 0,0 1 1 0 0,-1 0-1 0 0,1 0 0 0 0,0 0 0 0 0,-1 0 1 0 0,0 0-1 0 0,1 0 0 0 0,0 3 1 0 0,3 3-8 0 0,4 5 379 0 0,-1 0-1 0 0,0 1 1 0 0,0-1 0 0 0,9 30-1 0 0,1-1-253 0 0,-15-36-130 0 0,10 18 0 0 0,-6-14 0 0 0,13 21 0 0 0,-13-18 0 0 0,1-2 0 0 0,-8-10 0 0 0,1-1 0 0 0,-1 0 0 0 0,0 1 0 0 0,1-1 0 0 0,-1 0 0 0 0,0 1 0 0 0,1-1 0 0 0,-1 0 0 0 0,1 0 0 0 0,-1 0 0 0 0,0 1 0 0 0,1-1 0 0 0,-1 0 0 0 0,1 0 0 0 0,-1 0 0 0 0,0 0 0 0 0,1 0 0 0 0,-1 0 0 0 0,1 1 0 0 0,0-1 0 0 0,0-1-24 0 0,0 0 0 0 0,0 0 0 0 0,0 1 0 0 0,0-1 0 0 0,-1 0 0 0 0,1 0 0 0 0,0 0 0 0 0,-1 0 0 0 0,1 0 0 0 0,0 0 0 0 0,-1 0 0 0 0,1 0 0 0 0,-1 0 0 0 0,1 0 0 0 0,-1 0 0 0 0,0 0 0 0 0,1-1 0 0 0,-1 1 0 0 0,0 0 0 0 0,0 0 0 0 0,0 0 0 0 0,0-3 0 0 0,0-30-1304 0 0,-1 30 1176 0 0,-3-31-3968 0 0,0 15-894 0 0,2 1-348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34 173 15663 0 0,'0'0'356'0'0,"0"0"50"0"0,0 0 20 0 0,0 0-42 0 0,-5-8-236 0 0,5 7 27 0 0,0-1 0 0 0,0 0 0 0 0,0 0 0 0 0,0 1 0 0 0,1-1 0 0 0,-1 0 0 0 0,1 1 0 0 0,-1-1 0 0 0,1 0 0 0 0,-1 1 0 0 0,1-1 0 0 0,2-2 0 0 0,3-14 1800 0 0,-3 3 17 0 0,-2 10 669 0 0,-5 18-1332 0 0,-11 29-1329 0 0,-2 7 0 0 0,15-40 0 0 0,0 0 0 0 0,0 0 0 0 0,0 0 0 0 0,2 0 0 0 0,-1 0 0 0 0,1 0 0 0 0,0 0 0 0 0,1 1 0 0 0,0-1 0 0 0,3 14 0 0 0,-1-11 0 0 0,-3-12 0 0 0,0 0 0 0 0,0 1 0 0 0,0-1 0 0 0,0 0 0 0 0,0 1 0 0 0,0-1 0 0 0,0 0 0 0 0,0 0 0 0 0,0 1 0 0 0,0-1 0 0 0,0 0 0 0 0,0 1 0 0 0,1-1 0 0 0,-1 0 0 0 0,0 0 0 0 0,0 1 0 0 0,0-1 0 0 0,0 0 0 0 0,1 0 0 0 0,-1 1 0 0 0,0-1 0 0 0,0 0 0 0 0,0 0 0 0 0,1 0 0 0 0,-1 1 0 0 0,0-1 0 0 0,0 0 0 0 0,1 0 0 0 0,-1 0 0 0 0,0 0 0 0 0,0 0 0 0 0,1 1 0 0 0,-1-1 0 0 0,0 0 0 0 0,1 0 0 0 0,-1 0 0 0 0,0 0 0 0 0,0 0 0 0 0,1 0 0 0 0,-1 0 0 0 0,0 0 0 0 0,1 0 0 0 0,-1 0 0 0 0,0 0 0 0 0,0 0 0 0 0,1 0 0 0 0,-1-1 0 0 0,9-5 0 0 0,-9 5 0 0 0,4-2 0 0 0,-1 0 0 0 0,1 0 0 0 0,-1 0 0 0 0,0-1 0 0 0,0 1 0 0 0,0-1 0 0 0,0 0 0 0 0,-1 0 0 0 0,0 0 0 0 0,1 0 0 0 0,-1 0 0 0 0,-1-1 0 0 0,1 1 0 0 0,-1-1 0 0 0,2-7 0 0 0,9-96 0 0 0,-9 84 508 0 0,0 0 0 0 0,-2-1 0 0 0,-2-28 0 0 0,-4 37-489 0 0,1 7-22 0 0,1 4 3 0 0,-4 6 0 0 0,1 4 0 0 0,6-5-2 0 0,0 1 0 0 0,-1-1-1 0 0,1 0 1 0 0,0 0 0 0 0,0 0 0 0 0,0 0 0 0 0,0 0-1 0 0,0 0 1 0 0,0 0 0 0 0,0 0 0 0 0,0 0 0 0 0,-1 1 0 0 0,1-1-1 0 0,0 0 1 0 0,0 0 0 0 0,0 0 0 0 0,0 0 0 0 0,0 0-1 0 0,0 0 1 0 0,0 1 0 0 0,0-1 0 0 0,0 0 0 0 0,0 0-1 0 0,0 0 1 0 0,0 0 0 0 0,0 0 0 0 0,0 0 0 0 0,0 1-1 0 0,0-1 1 0 0,0 0 0 0 0,0 0 0 0 0,0 0 0 0 0,0 0-1 0 0,0 0 1 0 0,0 1 0 0 0,0-1 0 0 0,0 0 0 0 0,0 0-1 0 0,0 0 1 0 0,1 0 0 0 0,5 4-221 0 0,8 0-340 0 0,6-2-1295 0 0,-1-2 1 0 0,1 0-1 0 0,0-1 1 0 0,29-6-1 0 0,-34 4-5306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62 13823 0 0,'0'0'315'0'0,"0"0"45"0"0,0 0 21 0 0,-1 1-49 0 0,-6 6-220 0 0,2 2 39 0 0,4-7 569 0 0,1-2 249 0 0,0 0 45 0 0,0 0 8 0 0,0 0 2 0 0,0 0 0 0 0,0 0 0 0 0,0 0-69 0 0,0 0-290 0 0,-1 0-645 0 0,1 0 0 0 0,0 0 0 0 0,0 0 0 0 0,-1 0 1 0 0,1 0-1 0 0,0 0 0 0 0,-1 0 0 0 0,1 0 0 0 0,0 0 0 0 0,0 0 0 0 0,-1 0 0 0 0,1 0 0 0 0,0 0 0 0 0,0 0 0 0 0,-1 0 0 0 0,1-1 0 0 0,0 1 0 0 0,0 0 1 0 0,-1 0-1 0 0,1 0 0 0 0,0 0 0 0 0,0 0 0 0 0,0-1 0 0 0,-1 1 0 0 0,1 0 0 0 0,0 0 0 0 0,0-1 0 0 0,0 1 0 0 0,0 0 0 0 0,-1 0 0 0 0,1-1 0 0 0,0 1 1 0 0,0 0-1 0 0,0 0 0 0 0,0-1 0 0 0,0 1 0 0 0,3-12 1242 0 0,13-10 457 0 0,-14 19-1591 0 0,0 0 0 0 0,1 0 0 0 0,-1 1 0 0 0,1-1 0 0 0,-1 1 0 0 0,1 0 0 0 0,6-4 0 0 0,-1 3 128 0 0,1 0 0 0 0,0 0 0 0 0,9-2 0 0 0,-7 2-256 0 0,-11 3 0 0 0,0 0 0 0 0,1 0 0 0 0,-1 0 0 0 0,0 0 0 0 0,0-1 0 0 0,1 1 0 0 0,-1 0 0 0 0,0 0 0 0 0,1 0 0 0 0,-1 0 0 0 0,0 0 0 0 0,1 0 0 0 0,-1 0 0 0 0,0 0 0 0 0,1 0 0 0 0,-1 0 0 0 0,0 0 0 0 0,1 1 0 0 0,-1-1 0 0 0,0 0 0 0 0,1 0 0 0 0,-1 0 0 0 0,0 0 0 0 0,0 0 0 0 0,1 1 0 0 0,-1-1 0 0 0,9 5 0 0 0,-6-4 0 0 0,-1 0 0 0 0,1 1 0 0 0,-1 0 0 0 0,0-1 0 0 0,0 1 0 0 0,0 0 0 0 0,3 4 0 0 0,3 6 0 0 0,-9-7 0 0 0,1-3 0 0 0,1 2 0 0 0,-1 17 0 0 0,0-13 11 0 0,-3 21-86 0 0,3-27-262 0 0,0-2-138 0 0,0 0-33 0 0,0 0 133 0 0,0 0 577 0 0,0 0 248 0 0,1-1-347 0 0,0 0 0 0 0,0 0-1 0 0,0-1 1 0 0,0 1-1 0 0,0 0 1 0 0,0 0-1 0 0,-1 0 1 0 0,1-1-1 0 0,1-1 1 0 0,-1-1-38 0 0,5-2-63 0 0,-1 0-1 0 0,1 0 1 0 0,0 0-1 0 0,0 0 1 0 0,1 1 0 0 0,-1 0-1 0 0,1 1 1 0 0,0-1-1 0 0,9-3 1 0 0,-7 4-2 0 0,-1 0 0 0 0,0 1 0 0 0,0-1 0 0 0,0 1 0 0 0,1 1 0 0 0,15-3 0 0 0,-23 4 0 0 0,0 1 0 0 0,1 0 0 0 0,-1 0 0 0 0,0-1 0 0 0,0 1 0 0 0,0 0 0 0 0,1 0 0 0 0,-1 0 0 0 0,0 1 0 0 0,0-1 0 0 0,0 0 0 0 0,0 0 0 0 0,1 1 0 0 0,-1-1 0 0 0,0 1 0 0 0,0-1 0 0 0,0 1 0 0 0,0-1 0 0 0,0 1 0 0 0,0-1 0 0 0,0 1 0 0 0,0 0 0 0 0,0 0 0 0 0,0 0 0 0 0,1 1 0 0 0,0 1 0 0 0,0-2-17 0 0,-1 1 0 0 0,0-1 0 0 0,0 0 0 0 0,0 1 0 0 0,0-1 0 0 0,0 1 0 0 0,0 0 0 0 0,0-1 0 0 0,0 1 0 0 0,-1 0 0 0 0,1-1 0 0 0,-1 1 0 0 0,1 0 0 0 0,-1 0 0 0 0,1 2 0 0 0,-3 27-557 0 0,2-26 466 0 0,-1 0 1 0 0,1 0-1 0 0,0 0 1 0 0,0 8-1 0 0,1-9-179 0 0,0 0-39 0 0,-1-1-8791 0 0,0-3 6559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10135 0 0,'0'0'231'0'0,"0"0"29"0"0,0 0 19 0 0,2 0-41 0 0,9 0 169 0 0,110-4 9197 0 0,-68-6-7856 0 0,-5-2-416 0 0,90-11 1 0 0,-130 23-1397 0 0,-7 0-273 0 0,-1 0-138 0 0,0 0-33 0 0,0 0-4 0 0,0 0 0 0 0,0 0 0 0 0,0 0-1398 0 0,0 0-5596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131 212 6447 0 0,'0'0'142'0'0,"0"0"22"0"0,0 0 13 0 0,1-1-20 0 0,1-4-50 0 0,12-40 5685 0 0,-13 44-5127 0 0,7-14 1419 0 0,4-2-285 0 0,-10 13-1587 0 0,0 1 1 0 0,0 0-1 0 0,0 0 0 0 0,1 0 0 0 0,2-3 0 0 0,19-21 1551 0 0,-21 22-1430 0 0,1 1 1 0 0,0-1-1 0 0,0 1 0 0 0,0 0 1 0 0,1 0-1 0 0,6-5 0 0 0,-6 6 160 0 0,-2 1-297 0 0,0 0 0 0 0,0 0 0 0 0,0 0 0 0 0,-1 0 0 0 0,1 0 0 0 0,-1-1 0 0 0,0 1-1 0 0,0-1 1 0 0,0 0 0 0 0,2-3 0 0 0,3-4-108 0 0,-6 9 283 0 0,-1 1 117 0 0,0 0 21 0 0,0 0-66 0 0,-3 1-431 0 0,1-1 0 0 0,-1 2 0 0 0,1-1 0 0 0,0 0 0 0 0,0 0 0 0 0,0 1 0 0 0,0-1 0 0 0,0 1 0 0 0,0 0 0 0 0,0-1 0 0 0,0 1 0 0 0,0 0 0 0 0,-1 3 0 0 0,-7 5-15 0 0,-88 92 3 0 0,81-85 0 0 0,-1-1 0 0 0,-30 21 0 0 0,29-23 0 0 0,2-4 0 0 0,15-9 0 0 0,0 0 0 0 0,-1 0 0 0 0,1 0 0 0 0,0 1 0 0 0,0-1 0 0 0,0 1 0 0 0,0 0 0 0 0,0-1 0 0 0,-2 4 0 0 0,3-5 0 0 0,1 0 0 0 0,0 0 0 0 0,-1 1 0 0 0,1-1 0 0 0,0 0 0 0 0,0 0 0 0 0,0 1 0 0 0,-1-1 0 0 0,1 0 0 0 0,0 0 0 0 0,0 1 0 0 0,0-1 0 0 0,0 0 0 0 0,-1 1 0 0 0,1-1 0 0 0,0 0 0 0 0,0 1 0 0 0,0-1 0 0 0,0 0 0 0 0,0 0 0 0 0,0 1 0 0 0,0-1 0 0 0,0 0 0 0 0,0 1 0 0 0,0-1 0 0 0,0 0 0 0 0,0 1 0 0 0,0-1 0 0 0,0 0 0 0 0,0 1 0 0 0,0-1 0 0 0,1 0 0 0 0,-1 1 0 0 0,0-1 0 0 0,0 0 0 0 0,0 0 0 0 0,0 1 0 0 0,1-1 0 0 0,-1 0 0 0 0,0 0 0 0 0,0 1 0 0 0,0-1 0 0 0,1 0 0 0 0,-1 0 0 0 0,0 0 0 0 0,0 1 0 0 0,1-1 0 0 0,0 0 0 0 0,-1 0 0 0 0,1 2-40 0 0,1 0 0 0 0,0-1 0 0 0,0 1 0 0 0,1-1 0 0 0,-1 0 0 0 0,0 0 0 0 0,0 0 0 0 0,1 0 0 0 0,-1 0 0 0 0,0 0 0 0 0,1 0 0 0 0,3 0 0 0 0,34 3-580 0 0,-27-3 653 0 0,110 3 1074 0 0,-115-3-1708 0 0,14 2-625 0 0,-36 6 1061 0 0,-20 4-5287 0 0,23-10-2056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427 144 6447 0 0,'2'-2'142'0'0,"4"-7"22"0"0,-4 7 13 0 0,-2 0-20 0 0,6-20-50 0 0,-6 20 274 0 0,0 2 110 0 0,6-28 3090 0 0,-6 26-3069 0 0,0 2 0 0 0,6-8 1924 0 0,-1-5-461 0 0,-4 12-1310 0 0,-1 1-121 0 0,0 0-28 0 0,0-1-72 0 0,18-24 3216 0 0,-17 24-3217 0 0,0 0-294 0 0,-1 0-135 0 0,0 0 1 0 0,0 1-1 0 0,0-1 0 0 0,0 1 1 0 0,1-1-1 0 0,-1 1 0 0 0,0-1 1 0 0,0 1-1 0 0,1-1 0 0 0,-1 1 1 0 0,1-1-1 0 0,-1 1 0 0 0,0-1 0 0 0,1 1 1 0 0,-1 0-1 0 0,1-1 0 0 0,-1 1 1 0 0,1 0-1 0 0,-1-1 0 0 0,1 1 1 0 0,-1 0-1 0 0,1 0 0 0 0,0-1 1 0 0,0 1 100 0 0,0-1 373 0 0,-1 1 21 0 0,0 0-66 0 0,1-1-294 0 0,-1 1-149 0 0,0 0 1 0 0,0 0-1 0 0,0 0 0 0 0,0-1 1 0 0,0 1-1 0 0,0 0 0 0 0,1 0 1 0 0,-1 0-1 0 0,0 0 0 0 0,0 0 1 0 0,0-1-1 0 0,0 1 0 0 0,0 0 0 0 0,0 0 1 0 0,0 0-1 0 0,0 0 0 0 0,0-1 1 0 0,0 1-1 0 0,0 0 0 0 0,-1 0 1 0 0,1 0-1 0 0,0 0 0 0 0,0 0 1 0 0,0-1-1 0 0,0 1 0 0 0,0 0 0 0 0,0 0 1 0 0,0 0-1 0 0,0 0 0 0 0,0 0 1 0 0,0 0-1 0 0,-1-1 0 0 0,1 1 1 0 0,0 0-1 0 0,0 0 0 0 0,0 0 1 0 0,0 0-1 0 0,0 0 0 0 0,0 0 0 0 0,-1 0 1 0 0,1 0-1 0 0,0 0 0 0 0,0 0 1 0 0,0 0-1 0 0,0 0 0 0 0,0 0 1 0 0,-1 0-1 0 0,1 0 0 0 0,0 0 1 0 0,0 0-1 0 0,0 0 0 0 0,0 0 0 0 0,-1 0 1 0 0,1 0-1 0 0,0 0 0 0 0,0 0 1 0 0,0 0-1 0 0,0 0 0 0 0,0 0 1 0 0,-1 0-1 0 0,1 0 0 0 0,0 0 1 0 0,0 0-1 0 0,0 0 0 0 0,-10 3-4 0 0,-21 9 4 0 0,29-12 0 0 0,0 1 0 0 0,0-1 0 0 0,0 1 0 0 0,0 0 0 0 0,0 0 0 0 0,0 0 0 0 0,1 0 0 0 0,-1 0 0 0 0,-2 2 0 0 0,3-2 0 0 0,0-1 0 0 0,1 1 0 0 0,-1-1 0 0 0,0 1 0 0 0,0-1 0 0 0,0 1 0 0 0,0-1 0 0 0,1 0 0 0 0,-1 1 0 0 0,0-1 0 0 0,0 0 0 0 0,0 0 0 0 0,0 1 0 0 0,-1-1 0 0 0,0 0 0 0 0,-1 0 0 0 0,1 1 0 0 0,0 0 0 0 0,-1-1 0 0 0,1 1 0 0 0,0 0 0 0 0,0 0 0 0 0,-4 2 0 0 0,-1 0 0 0 0,37-20 0 0 0,-10 8 0 0 0,-15 6 0 0 0,1 0 0 0 0,0 0 0 0 0,12-3 0 0 0,-11 5-2 0 0,1-1 11 0 0,-1 0-1 0 0,0 1 0 0 0,1 0 0 0 0,-1 0 0 0 0,1 1 1 0 0,0 0-1 0 0,-1 1 0 0 0,15 2 0 0 0,-20-3 42 0 0,0 0-1 0 0,-1 0 1 0 0,1 1 0 0 0,0-1-1 0 0,0 1 1 0 0,0-1-1 0 0,0 1 1 0 0,0 0 0 0 0,-1 0-1 0 0,1 0 1 0 0,0 0 0 0 0,0 0-1 0 0,-1 0 1 0 0,1 0-1 0 0,-1 0 1 0 0,1 1 0 0 0,-1-1-1 0 0,0 1 1 0 0,0-1-1 0 0,2 4 1 0 0,-2-3 5 0 0,0 0 0 0 0,0 1 0 0 0,-1-1 0 0 0,1 0 0 0 0,-1 1 0 0 0,0-1 0 0 0,1 1 0 0 0,-1-1 0 0 0,0 1-1 0 0,-1-1 1 0 0,1 1 0 0 0,0-1 0 0 0,-1 0 0 0 0,1 1 0 0 0,-1-1 0 0 0,-1 3 0 0 0,-2 7-55 0 0,-1-1 0 0 0,-1 1 0 0 0,0-1 0 0 0,-1 0 0 0 0,0-1 0 0 0,0 1 0 0 0,-14 13 0 0 0,1-3 0 0 0,0-2 0 0 0,-31 22 0 0 0,9-16 0 0 0,9-5 0 0 0,27-15 0 0 0,1-3 0 0 0,16-11 0 0 0,-2 4 0 0 0,0 0 0 0 0,0 1 0 0 0,1 0 0 0 0,-1 0 0 0 0,1 1 0 0 0,12-2 0 0 0,-13 4 0 0 0,1 3 0 0 0,-8-1 0 0 0,2 1 0 0 0,3 13 0 0 0,-5-7 0 0 0,0 0 0 0 0,-1 0 0 0 0,1 0 0 0 0,-2 0 0 0 0,1 0 0 0 0,-1 0 0 0 0,0 1 0 0 0,-2 8 0 0 0,-13 67 0 0 0,9-62 0 0 0,-1 8 0 0 0,-2 0 0 0 0,-1 0 0 0 0,-17 36 0 0 0,-8 17 0 0 0,7-15 0 0 0,18-44 0 0 0,0 0 0 0 0,-27 44 0 0 0,32-61 0 0 0,0 1 0 0 0,-1-1 0 0 0,0 0 0 0 0,0-1 0 0 0,-1 0 0 0 0,1 0 0 0 0,-1 0 0 0 0,-1 0 0 0 0,-11 5 0 0 0,13-7 0 0 0,0-1 0 0 0,0 0 0 0 0,-1 0 0 0 0,1-1 0 0 0,-10 3 0 0 0,12-5 0 0 0,1 1 0 0 0,-1-1 0 0 0,1 0 0 0 0,-1 0 0 0 0,0-1 0 0 0,1 1 0 0 0,-1-1 0 0 0,1 0 0 0 0,0 1 0 0 0,-1-2 0 0 0,1 1 0 0 0,-5-3 0 0 0,-14-5 0 0 0,12 5 0 0 0,-1 0 0 0 0,2-1 0 0 0,-12-7 0 0 0,18 10 0 0 0,1 0 0 0 0,-1 0 0 0 0,1 0 0 0 0,-1 0 0 0 0,1-1 0 0 0,0 1 0 0 0,0-1 0 0 0,0 1 0 0 0,1-1 0 0 0,-1 0 0 0 0,1 1 0 0 0,-1-1 0 0 0,1 0 0 0 0,0 0 0 0 0,-2-5 0 0 0,1-1 0 0 0,0 0 0 0 0,1 0 0 0 0,0-1 0 0 0,0 1 0 0 0,1 0 0 0 0,0 0 0 0 0,1-1 0 0 0,0 1 0 0 0,0 0 0 0 0,4-12 0 0 0,-2 12 0 0 0,1 1 0 0 0,-1 0 0 0 0,1 0 0 0 0,1 0 0 0 0,0 0 0 0 0,0 0 0 0 0,0 1 0 0 0,1 0 0 0 0,0 0 0 0 0,0 1 0 0 0,1 0 0 0 0,11-9 0 0 0,8-3 0 0 0,1 1 0 0 0,34-16 0 0 0,-51 27 0 0 0,11-4-153 0 0,4-3-1115 0 0,42-27 1 0 0,-52 27-1578 0 0,0-3-5342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91 11975 0 0,'0'0'267'0'0,"0"0"42"0"0,0 0 17 0 0,0 0-28 0 0,0-1-196 0 0,1-1 67 0 0,0 0 1 0 0,0 0-1 0 0,-1 0 1 0 0,1 0 0 0 0,-1 0-1 0 0,1 0 1 0 0,-1 0-1 0 0,0 0 1 0 0,0 0 0 0 0,0-1-1 0 0,0-3 1 0 0,0-2 647 0 0,4-26 2885 0 0,-4 33-3190 0 0,0 1 0 0 0,2-11 2048 0 0,-2 10-2476 0 0,2-5 1131 0 0,-4 23-362 0 0,-26 90-853 0 0,23-90 0 0 0,-2-1 0 0 0,0 0 0 0 0,0 0 0 0 0,-14 19 0 0 0,16-29 0 0 0,0 0 0 0 0,0-1 0 0 0,0 1 0 0 0,-1-1 0 0 0,0 0 0 0 0,0-1 0 0 0,-1 0 0 0 0,1 0 0 0 0,-1 0 0 0 0,0-1 0 0 0,1 0 0 0 0,-11 3 0 0 0,10-4 0 0 0,0-1 0 0 0,-1 0 0 0 0,1 0 0 0 0,-1 0 0 0 0,1-1 0 0 0,-1 0 0 0 0,1-1 0 0 0,-13-2 0 0 0,12 1 0 0 0,4-3 0 0 0,3 3 0 0 0,1 0 0 0 0,-1 0 0 0 0,1 0 0 0 0,0 0 0 0 0,0 0 0 0 0,0 0 0 0 0,0 0 0 0 0,0-1 0 0 0,0 1 0 0 0,1 0 0 0 0,-1 0 0 0 0,1 0 0 0 0,-1 1 0 0 0,2-4 0 0 0,15-30 0 0 0,-13 26 0 0 0,0 3 0 0 0,0 1 0 0 0,1 0 0 0 0,-1-1 0 0 0,1 1 0 0 0,0 1 0 0 0,0-1 0 0 0,8-4 0 0 0,-4 3 0 0 0,-1 2 0 0 0,0 0 0 0 0,5 1 0 0 0,-9 5 0 0 0,-2-1 0 0 0,1 0 0 0 0,0-1 0 0 0,1 1 0 0 0,-1 0 0 0 0,0 1 0 0 0,0-1 0 0 0,0 1 0 0 0,-1-1 0 0 0,1 1 0 0 0,0 0 0 0 0,-1 0 0 0 0,1 0 0 0 0,2 3 0 0 0,4 3 0 0 0,1 0 0 0 0,-1 1 0 0 0,0 0 0 0 0,-1 0 0 0 0,9 13 0 0 0,-6-8 0 0 0,-10-13-463 0 0,-1 0 1 0 0,1 0-1 0 0,0 0 0 0 0,0 1 1 0 0,0-1-1 0 0,0-1 0 0 0,-1 1 0 0 0,1 0 1 0 0,0 0-1 0 0,0 0 0 0 0,1 0 0 0 0,-1-1 1 0 0,0 1-1 0 0,0 0 0 0 0,0-1 1 0 0,0 1-1 0 0,1-1 0 0 0,-1 0 0 0 0,0 1 1 0 0,3-1-1 0 0,-3-2-1573 0 0,3-13-11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15663 0 0,'0'0'356'0'0,"0"0"50"0"0,0 0 20 0 0,0 0-42 0 0,6 1-28 0 0,0-1 451 0 0,1 0 0 0 0,-1-1 0 0 0,0 1 0 0 0,1-2 0 0 0,-1 1 0 0 0,0 0 0 0 0,12-6 0 0 0,-9 4-306 0 0,1 0 0 0 0,15-3 0 0 0,12-1-433 0 0,6 0-1113 0 0,-13 6-4029 0 0,-18 2-2090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17503 0 0,'0'0'399'0'0,"0"0"60"0"0,0 0 21 0 0,0 0-59 0 0,2 1-276 0 0,6 0 623 0 0,-1 0-1 0 0,1 0 1 0 0,0-1-1 0 0,0 0 1 0 0,0 0 0 0 0,14-3-1 0 0,2 1-84 0 0,-16 1-436 0 0,-5 1-73 0 0,1-1-1 0 0,-1 1 0 0 0,1 0 0 0 0,-1 0 0 0 0,1 0 0 0 0,0 0 0 0 0,-1 1 1 0 0,1 0-1 0 0,-1-1 0 0 0,5 3 0 0 0,-1 3-173 0 0,-6-3 0 0 0,0-1 0 0 0,1 1 0 0 0,-1-1 0 0 0,0 1 0 0 0,-1-1 0 0 0,1 1 0 0 0,0-1 0 0 0,-1 1 0 0 0,1 0 0 0 0,-1-1 0 0 0,0 1 0 0 0,0 0 0 0 0,0-1 0 0 0,0 1 0 0 0,0 0 0 0 0,-1-1 0 0 0,1 1 0 0 0,-1-1 0 0 0,0 1 0 0 0,0-1 0 0 0,0 1 0 0 0,0-1 0 0 0,0 1 0 0 0,0-1 0 0 0,-1 0 0 0 0,-2 5 0 0 0,-3 2 0 0 0,0-1 0 0 0,0 0 0 0 0,-1 0 0 0 0,0 0 0 0 0,-10 7 0 0 0,-1-2 0 0 0,1-1 0 0 0,-22 10 0 0 0,-14 8 0 0 0,54-30 0 0 0,0 0 0 0 0,-1 0 0 0 0,1 0 0 0 0,0 0 0 0 0,0 0 0 0 0,-1 0 0 0 0,1 1 0 0 0,0-1 0 0 0,-1 0 0 0 0,1 0 0 0 0,0 0 0 0 0,0 0 0 0 0,0 1 0 0 0,-1-1 0 0 0,1 0 0 0 0,0 0 0 0 0,0 1 0 0 0,0-1 0 0 0,-1 0 0 0 0,1 0 0 0 0,0 1 0 0 0,0-1 0 0 0,0 0 0 0 0,0 1 0 0 0,0-1 0 0 0,0 0 0 0 0,0 0 0 0 0,0 1 0 0 0,0-1 0 0 0,0 0 0 0 0,0 1 0 0 0,0-1 0 0 0,0 0 0 0 0,0 1 0 0 0,0-1 0 0 0,0 0 0 0 0,0 0 0 0 0,0 1 0 0 0,0-1 0 0 0,0 0 0 0 0,0 1 0 0 0,0-1 0 0 0,1 0 0 0 0,-1 0 0 0 0,0 1 0 0 0,0-1 0 0 0,0 0 0 0 0,0 0 0 0 0,1 1 0 0 0,-1-1 0 0 0,0 0 0 0 0,0 0 0 0 0,1 0 0 0 0,-1 1 0 0 0,0-1 0 0 0,0 0 0 0 0,1 0 0 0 0,-1 0 0 0 0,0 0 0 0 0,1 0 0 0 0,-1 0 0 0 0,3 3 0 0 0,0-2 0 0 0,1 1 0 0 0,-1 0 0 0 0,0-1 0 0 0,1 1 0 0 0,-1-1 0 0 0,1 0 0 0 0,0 0 0 0 0,5 1 0 0 0,34 1 0 0 0,-39-2 0 0 0,36 1 0 0 0,-19 0 0 0 0,-1-1 0 0 0,39-3 0 0 0,-50 1-269 0 0,-8 0-1135 0 0,-7-4-2534 0 0,-2 1 1893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15 465 2759 0 0,'0'0'126'0'0,"0"0"136"0"0,0 0 494 0 0,0 0 216 0 0,-2-8 1064 0 0,-1 0-1077 0 0,1 0 0 0 0,0 0-1 0 0,0 0 1 0 0,1 0 0 0 0,-1-12-1 0 0,2 18-376 0 0,5-18 2300 0 0,14-19 242 0 0,-16 25-2810 0 0,-1 1 0 0 0,0-1 0 0 0,0 0 0 0 0,-2 0 0 0 0,-1-25 0 0 0,1 6 950 0 0,-3-11-174 0 0,2 27-355 0 0,1-29 0 0 0,0 20-348 0 0,-1 17-313 0 0,1 0-1 0 0,1-16 1 0 0,-1 18-74 0 0,0 4 56 0 0,1-6 1063 0 0,0 9-1091 0 0,-1 0 1 0 0,0 0-1 0 0,0 0 0 0 0,1 0 0 0 0,-1 0 0 0 0,0 0 0 0 0,0 0 1 0 0,1 0-1 0 0,-1 0 0 0 0,0 0 0 0 0,0 0 0 0 0,1 0 0 0 0,-1 1 0 0 0,0-1 1 0 0,0 0-1 0 0,1 0 0 0 0,-1 0 0 0 0,0 0 0 0 0,0 0 0 0 0,1 1 1 0 0,-1-1-1 0 0,0 0 0 0 0,0 0 0 0 0,0 0 0 0 0,0 0 0 0 0,1 1 0 0 0,-1-1 1 0 0,0 0-1 0 0,0 0 0 0 0,0 1 0 0 0,3 1-28 0 0,-1 0 0 0 0,1 1 0 0 0,-1-1 0 0 0,0 1 0 0 0,0-1 0 0 0,0 1 0 0 0,0 0 0 0 0,0 0 0 0 0,-1 0 0 0 0,1 0 0 0 0,-1 0 0 0 0,0 0 0 0 0,1 4 0 0 0,0 0 0 0 0,-1 0 0 0 0,0 0 0 0 0,0 0 0 0 0,0 0 0 0 0,-1 0 0 0 0,0 0 0 0 0,-2 10 0 0 0,0 4 0 0 0,-3 97 0 0 0,-2 90 0 0 0,8-159 0 0 0,3 0 0 0 0,10 60 0 0 0,4 14 0 0 0,-12-77 0 0 0,-1 0 0 0 0,-4 74 0 0 0,-1-72 0 0 0,-2-9 0 0 0,0-29 0 0 0,-4-6-64 0 0,4-4-176 0 0,0 0 1 0 0,0 0-1 0 0,0 0 1 0 0,0 0-1 0 0,0 0 0 0 0,0-1 1 0 0,0 1-1 0 0,0 0 1 0 0,1-1-1 0 0,-1 0 0 0 0,0 1 1 0 0,0-1-1 0 0,0 0 1 0 0,-1-1-1 0 0,2 2 78 0 0,0-1-2223 0 0,1 1-5466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10135 0 0,'0'0'231'0'0,"0"0"29"0"0,0 0 19 0 0,0 0 37 0 0,0 0 125 0 0,0 0 58 0 0,0 0 11 0 0,0 0 70 0 0,0 0 286 0 0,0 0 124 0 0,0 0 30 0 0,0 0-65 0 0,0 0-290 0 0,0 0-121 0 0,0 0-28 0 0,0 0-4 0 0,0 0 0 0 0,0 0 0 0 0,0 0 0 0 0,0 0 0 0 0,0 0 0 0 0,1-3 0 0 0,11-44 2492 0 0,58-130-784 0 0,-45 127-2220 0 0,-16 35 0 0 0,11-29 0 0 0,-17 36 9 0 0,1-2 21 0 0,-6 17-13 0 0,-5 15-17 0 0,-6 38 0 0 0,12-52 0 0 0,0 1 0 0 0,0-1 0 0 0,1 0 0 0 0,0 1 0 0 0,1-1 0 0 0,0 0 0 0 0,0 1 0 0 0,3 7 0 0 0,-1-6 0 0 0,4 3 0 0 0,-4-11 0 0 0,0-1 0 0 0,4 5 0 0 0,-7-6 0 0 0,0 0 0 0 0,1 1 0 0 0,-1-1 0 0 0,1 0 0 0 0,-1 1 0 0 0,0-1 0 0 0,1 0 0 0 0,-1 0 0 0 0,1 1 0 0 0,-1-1 0 0 0,1 0 0 0 0,-1 0 0 0 0,1 0 0 0 0,-1 0 0 0 0,1 0 0 0 0,-1 1 0 0 0,1-1 0 0 0,-1 0 0 0 0,0 0 0 0 0,1 0 0 0 0,-1 0 0 0 0,1-1 0 0 0,0 1 0 0 0,5 0 0 0 0,-2 0 0 0 0,0 0 0 0 0,-1 0 0 0 0,1-1 0 0 0,0 0 0 0 0,-1 1 0 0 0,1-1 0 0 0,-1-1 0 0 0,1 1 0 0 0,-1 0 0 0 0,1-1 0 0 0,-1 0 0 0 0,0 1 0 0 0,0-2 0 0 0,4-2 0 0 0,1-2 0 0 0,-1 0 0 0 0,0 0 0 0 0,10-16 0 0 0,-10 13 0 0 0,1 1 0 0 0,11-12 0 0 0,-2 2 0 0 0,-17 18 0 0 0,1 0 0 0 0,-1 0 0 0 0,1 0 0 0 0,-1 0 0 0 0,1 1 0 0 0,-1-1 0 0 0,0 0 0 0 0,0 0 0 0 0,1 0 0 0 0,-1 0 0 0 0,0 0 0 0 0,0 0 0 0 0,0 0 0 0 0,0 0 0 0 0,0 0 0 0 0,0 0 0 0 0,0 0 0 0 0,-1 0 0 0 0,1 0 0 0 0,0 0 0 0 0,0 0 0 0 0,-1 0 0 0 0,0-1 0 0 0,-2 0 0 0 0,1 7 0 0 0,2 6 0 0 0,1 81-72 0 0,-7-22-2832 0 0,6-68 2392 0 0,0-2-68 0 0,0 0 339 0 0,1 1-1 0 0,-1 0 1 0 0,1-1 0 0 0,-1 1-1 0 0,1-1 1 0 0,-1 1-1 0 0,1-1 1 0 0,-1 0-1 0 0,1 1 1 0 0,-1-1 0 0 0,1 0-1 0 0,0 1 1 0 0,-1-1-1 0 0,1 0 1 0 0,0 0 0 0 0,0 1-1 0 0,13 1-6922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4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10135 0 0,'0'0'231'0'0,"0"0"29"0"0,0 0 19 0 0,0 0 37 0 0,0 0 125 0 0,0 0 58 0 0,0 0 11 0 0,0 0 70 0 0,0 0 286 0 0,0 0 124 0 0,0 0 30 0 0,1-2-133 0 0,3-4-508 0 0,-3 4 37 0 0,-1 2 80 0 0,0 0 14 0 0,0 0 2 0 0,0 0 0 0 0,0 0 0 0 0,0 0 0 0 0,0 0-69 0 0,1 3-294 0 0,2 10-128 0 0,10 22-1 0 0,-7-17 398 0 0,-5-15 70 0 0,0 0 21 0 0,16 47 99 0 0,-12-36-608 0 0,5-1 0 0 0,5-5 0 0 0,-10-6 0 0 0,12 0 0 0 0,-9-2 0 0 0,7 0 0 0 0,4-2 0 0 0,-14-1 0 0 0,-3 0 0 0 0,4-2 0 0 0,0-1 0 0 0,0 1 0 0 0,-1-1 0 0 0,1 0 0 0 0,-2 0 0 0 0,1-1 0 0 0,-1 0 0 0 0,0 1 0 0 0,0-1 0 0 0,4-11 0 0 0,-1 4 0 0 0,2-4 0 0 0,-5 16 0 0 0,0-1 0 0 0,-2-2 0 0 0,12-12 0 0 0,-14 17 0 0 0,0-1 0 0 0,1 1 0 0 0,-1 0 0 0 0,0-1 0 0 0,1 1 0 0 0,-1 0 0 0 0,0-1 0 0 0,1 1 0 0 0,-1 0 0 0 0,1-1 0 0 0,-1 1 0 0 0,1 0 0 0 0,-1 0 0 0 0,1-1 0 0 0,-1 1 0 0 0,1 0 0 0 0,0 0 0 0 0,8 7 0 0 0,-3 4 0 0 0,-3 1 0 0 0,0 0 0 0 0,0 0 0 0 0,-1 0 0 0 0,-1 0 0 0 0,0 21 0 0 0,0 6 0 0 0,0-6 0 0 0,-1 0 0 0 0,-6 41 0 0 0,2-41 0 0 0,-5 45 0 0 0,7-65 0 0 0,2-5 0 0 0,5-10 0 0 0,6-8 0 0 0,-11 10 0 0 0,6-7 149 0 0,1 0-772 0 0,0 0 0 0 0,-1-1 1 0 0,1-1-1 0 0,-2 1 0 0 0,9-15 0 0 0,1-11-1399 0 0,-1 3-24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2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10135 0 0,'0'0'231'0'0,"0"0"29"0"0,0 0 19 0 0,0 0 105 0 0,0 0 410 0 0,0 0 184 0 0,0 0 40 0 0,0 0-63 0 0,0 0-290 0 0,0 0-121 0 0,0 0-28 0 0,0 0-4 0 0,0 0 0 0 0,0 0 0 0 0,0 0 0 0 0,0 0-68 0 0,1 1-289 0 0,10 10-136 0 0,-11-4-22 0 0,0-5 4 0 0,0 3 145 0 0,0 0 0 0 0,-1 0 0 0 0,0 0 0 0 0,0 0 0 0 0,0 1-1 0 0,-1-1 1 0 0,1 0 0 0 0,-1-1 0 0 0,0 1 0 0 0,-1 0 0 0 0,1-1 0 0 0,-6 8 0 0 0,-4 5-62 0 0,-26 27 1 0 0,28-33-103 0 0,-14 19 18 0 0,16-20 0 0 0,0 0 0 0 0,-17 16 0 0 0,16-17 0 0 0,4 2 0 0 0,5-11 0 0 0,-1 1 0 0 0,1 0 0 0 0,0-1 0 0 0,0 1 0 0 0,0-1 0 0 0,0 1 0 0 0,0 0 0 0 0,0-1 0 0 0,0 1 0 0 0,0-1 0 0 0,0 1 0 0 0,0 0 0 0 0,0-1 0 0 0,0 1 0 0 0,0-1 0 0 0,1 1 0 0 0,-1 0 0 0 0,1 0-47 0 0,0-1 0 0 0,0 1 1 0 0,0-1-1 0 0,0 0 0 0 0,0 0 0 0 0,0 1 0 0 0,0-1 0 0 0,0 0 1 0 0,0 0-1 0 0,0 0 0 0 0,-1 0 0 0 0,1 0 0 0 0,0 0 0 0 0,0 0 1 0 0,0-1-1 0 0,0 1 0 0 0,0 0 0 0 0,0 0 0 0 0,0-1 0 0 0,1 1 1 0 0,21-11-2559 0 0,-7-2 583 0 0,1-3-24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15663 0 0,'0'0'356'0'0,"0"0"50"0"0,0 0 20 0 0,-1 2-42 0 0,-5 20-236 0 0,6-19 136 0 0,0-1 0 0 0,0 1 1 0 0,0-1-1 0 0,0 1 0 0 0,0 0 0 0 0,0-1 0 0 0,1 1 0 0 0,-1-1 0 0 0,2 4 1 0 0,-2-5 668 0 0,2 0-288 0 0,2 0-426 0 0,0 1 0 0 0,1-1 0 0 0,-1 0 0 0 0,0-1 1 0 0,0 1-1 0 0,1-1 0 0 0,-1 0 0 0 0,0 0 0 0 0,1 0 0 0 0,-1 0 0 0 0,0-1 0 0 0,7-1 0 0 0,75-27 377 0 0,-74 26-616 0 0,-10 3 0 0 0,0-1 0 0 0,0 1 0 0 0,1-1 0 0 0,-1 0 0 0 0,0 0 0 0 0,0 1 0 0 0,0-2 0 0 0,2 0 0 0 0,-1-1 22 0 0,-2 2-32 0 0,-1 0 0 0 0,1 1 1 0 0,0-1-1 0 0,0 1 0 0 0,-1-1 1 0 0,1 0-1 0 0,0 1 0 0 0,0-1 1 0 0,0 1-1 0 0,0 0 0 0 0,0-1 0 0 0,0 1 1 0 0,0 0-1 0 0,0 0 0 0 0,1-1 1 0 0,0 1-687 0 0,-2 0 613 0 0,0 0 0 0 0,0-1 0 0 0,0 1 1 0 0,0 0-1 0 0,1 0 0 0 0,-1 0 0 0 0,0 0 0 0 0,0 0 1 0 0,0 0-1 0 0,0-1 0 0 0,0 1 0 0 0,1 0 0 0 0,-1 0 1 0 0,0 0-1 0 0,0 0 0 0 0,0-1 0 0 0,0 1 1 0 0,0 0-1 0 0,0 0 0 0 0,0 0 0 0 0,0-1 0 0 0,0 1 1 0 0,0 0-1 0 0,0 0 0 0 0,0 0 0 0 0,0-1 0 0 0,0 1 1 0 0,0 0-1 0 0,0 0 0 0 0,0 0 0 0 0,0-1 0 0 0,0 1 1 0 0,0 0-1 0 0,0 0 0 0 0,0 0 0 0 0,0 0 0 0 0,0-1 1 0 0,0 1-1 0 0,-1 0 0 0 0,-3-9-5481 0 0,-3 4 3517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0,'0'0'315'0'0,"3"19"870"0"0,0-15-932 0 0,0-1 0 0 0,1 0 0 0 0,-1 0-1 0 0,1 0 1 0 0,0 0 0 0 0,0-1 0 0 0,0 1 0 0 0,0-1-1 0 0,0 0 1 0 0,1 0 0 0 0,-1-1 0 0 0,1 1 0 0 0,-1-1-1 0 0,1 0 1 0 0,5 1 0 0 0,3-1 454 0 0,0 0 0 0 0,0-1 0 0 0,0-1 0 0 0,18-2 0 0 0,-28 2-725 0 0,-1 1 1 0 0,1-1-1 0 0,0 1 0 0 0,-1-1 0 0 0,1 0 0 0 0,0 0 1 0 0,-1-1-1 0 0,1 1 0 0 0,-1 0 0 0 0,0-1 1 0 0,1 1-1 0 0,-1-1 0 0 0,0 0 0 0 0,0 0 1 0 0,0 0-1 0 0,0 0 0 0 0,0 0 0 0 0,-1 0 0 0 0,1-1 1 0 0,-1 1-1 0 0,1 0 0 0 0,-1-1 0 0 0,1-3 0 0 0,-1 5-5407 0 0,-1 1-1891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1 531 6447 0 0,'0'0'298'0'0,"0"0"-10"0"0,0 0-50 0 0,0 0 493 0 0,0 0 238 0 0,0 0 45 0 0,0-2 8 0 0,2-18 874 0 0,0 1-1 0 0,1 0 1 0 0,2 0-1 0 0,12-35 1 0 0,5-24 522 0 0,-7 20-1392 0 0,3 0 0 0 0,2 1 0 0 0,34-66 0 0 0,-42 100-434 0 0,-18 38-582 0 0,-6 25-1 0 0,0 0-12 0 0,8-28-324 0 0,1 0 1 0 0,0 1-1 0 0,1-1 0 0 0,0 1 0 0 0,0 16 1 0 0,1-15 294 0 0,2-5 32 0 0,6-3 0 0 0,8 0 0 0 0,-11-6 0 0 0,-1-1 0 0 0,0 0 30 0 0,1 1-1 0 0,0-1 1 0 0,-1 0-1 0 0,1-1 0 0 0,-1 1 1 0 0,1-1-1 0 0,-1 1 1 0 0,0-1-1 0 0,0 0 1 0 0,1 0-1 0 0,-1 0 1 0 0,-1-1-1 0 0,1 1 1 0 0,0-1-1 0 0,4-4 1 0 0,3-6 232 0 0,-1 1 0 0 0,11-20 0 0 0,-13 20-136 0 0,22-29 258 0 0,-17 25-309 0 0,-1 1-1 0 0,10-18 1 0 0,-29 47-75 0 0,1 0 0 0 0,1 1 0 0 0,-7 23 0 0 0,-9 41 0 0 0,13-59-401 0 0,9-19-74 0 0,-4 10-625 0 0,2-4 1012 0 0,1-6-283 0 0,1-1-117 0 0,0 0-21 0 0,0 0-71 0 0,0 0-285 0 0,0 0-126 0 0,0 0-29 0 0,0 0-72 0 0,0 0-285 0 0,0 0-126 0 0,3-2-29 0 0,12-10-4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74 13823 0 0,'0'0'630'0'0,"0"0"-13"0"0,0 0-252 0 0,0 0 391 0 0,0 0 216 0 0,0 0 42 0 0,0 0 8 0 0,0 0 2 0 0,0 0 0 0 0,0 0 0 0 0,0 0-137 0 0,0 0-509 0 0,0 0 38 0 0,-2 1 80 0 0,-22 22 623 0 0,23-23-1119 0 0,1 0 0 0 0,-1 0 0 0 0,1 1 0 0 0,0-1 0 0 0,-1 0 0 0 0,1 1 0 0 0,-1-1 0 0 0,1 1 0 0 0,0-1 0 0 0,-1 0 0 0 0,1 1 0 0 0,0-1 0 0 0,-1 1 0 0 0,1-1 0 0 0,0 1 0 0 0,-1-1 0 0 0,1 1 0 0 0,0-1 0 0 0,0 1 0 0 0,0-1 0 0 0,0 1 0 0 0,0-1 0 0 0,-1 1 0 0 0,1 0 0 0 0,0-1 0 0 0,0 1 0 0 0,0-1 0 0 0,0 1 0 0 0,1-1 0 0 0,-1 1 0 0 0,0-1 0 0 0,0 1 0 0 0,0-1 0 0 0,0 1 0 0 0,0-1 0 0 0,1 1 0 0 0,-1-1 0 0 0,1 2 0 0 0,-1 0 0 0 0,2 22 0 0 0,1-16 0 0 0,-1-6 0 0 0,1 1 0 0 0,13 0 0 0 0,-12-2 0 0 0,-2-1 0 0 0,-1 1 0 0 0,1-1 0 0 0,0 0 0 0 0,-1 0 0 0 0,1 0 0 0 0,-1 0 0 0 0,1-1 0 0 0,0 1 0 0 0,-1 0 0 0 0,1-1 0 0 0,-1 1 0 0 0,1-1 0 0 0,-1 1 0 0 0,1-1 0 0 0,2-1 0 0 0,-1 0 38 0 0,0 1-1 0 0,0-1 0 0 0,0 0 1 0 0,0 0-1 0 0,0 0 1 0 0,0 0-1 0 0,0-1 0 0 0,-1 1 1 0 0,1-1-1 0 0,-1 1 1 0 0,0-1-1 0 0,1 0 1 0 0,-2 0-1 0 0,1 0 0 0 0,0 0 1 0 0,0 0-1 0 0,-1-1 1 0 0,0 1-1 0 0,1 0 1 0 0,-1-1-1 0 0,-1 1 0 0 0,1-1 1 0 0,0 1-1 0 0,-1-1 1 0 0,0 1-1 0 0,0-1 1 0 0,0 1-1 0 0,0-1 0 0 0,0 1 1 0 0,-1-1-1 0 0,0 0 1 0 0,1 1-1 0 0,-1 0 0 0 0,-1-1 1 0 0,1 1-1 0 0,0 0 1 0 0,-1-1-1 0 0,0 1 1 0 0,1 0-1 0 0,-1 0 0 0 0,-1 0 1 0 0,1 1-1 0 0,-4-5 1 0 0,3 5-288 0 0,0 0 0 0 0,0 0 1 0 0,0 0-1 0 0,-1 0 0 0 0,1 0 1 0 0,-1 1-1 0 0,1-1 0 0 0,-1 1 1 0 0,0 0-1 0 0,1 0 0 0 0,-1 1 1 0 0,0-1-1 0 0,0 1 0 0 0,0 0 1 0 0,1 0-1 0 0,-1 0 0 0 0,0 0 1 0 0,0 1-1 0 0,0-1 0 0 0,1 1 1 0 0,-1 0-1 0 0,-5 2 0 0 0,-17 8-4720 0 0,7-5 2412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13823 0 0,'0'0'315'0'0,"0"0"45"0"0,0 0 21 0 0,0 0-49 0 0,0 0-81 0 0,0 0 481 0 0,0 0 237 0 0,0 0 45 0 0,2 1-61 0 0,1 0-708 0 0,1 0 0 0 0,0 0 1 0 0,-1 0-1 0 0,1-1 0 0 0,0 0 0 0 0,0 0 1 0 0,-1 0-1 0 0,1 0 0 0 0,4-1 0 0 0,37-7 1532 0 0,-38 6-1634 0 0,56-8-124 0 0,35-9-21 0 0,-76 9-1124 0 0,-18 7 470 0 0,-3 2-1128 0 0,-1 1-3260 0 0,0 0-1394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15663 0 0,'0'0'719'0'0,"0"0"-20"0"0,-4 8-421 0 0,-9 17 824 0 0,10-19-360 0 0,0-1 0 0 0,0 1-1 0 0,1-1 1 0 0,0 1 0 0 0,-3 11-1 0 0,2-3-619 0 0,1 0-1 0 0,0 0 1 0 0,1 0 0 0 0,1 20-1 0 0,0-28-132 0 0,0-1-7 0 0,0 0 1 0 0,1 0-1 0 0,-1 0 1 0 0,1-1 0 0 0,0 1-1 0 0,3 8 1 0 0,-3-13-135 0 0,-1 0 1 0 0,1 1 0 0 0,-1-1-1 0 0,1 0 1 0 0,-1 0-1 0 0,1 0 1 0 0,-1 0 0 0 0,1 0-1 0 0,-1 0 1 0 0,1 0-1 0 0,-1 0 1 0 0,1 0 0 0 0,-1 0-1 0 0,1-1 1 0 0,-1 1-1 0 0,1 0 1 0 0,-1 0 0 0 0,1 0-1 0 0,-1-1 1 0 0,1 1-1 0 0,-1 0 1 0 0,1 0 0 0 0,-1-1-1 0 0,1 1-102 0 0,11-6-6909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174 480 13823 0 0,'11'3'1471'0'0,"18"-9"-1372"0"0,-28 6 277 0 0,-1 0 113 0 0,19-9 3476 0 0,-18 8-3815 0 0,0 0 0 0 0,0 0 0 0 0,0-1-1 0 0,0 1 1 0 0,0 0 0 0 0,-1 0 0 0 0,1 0 0 0 0,0-1 0 0 0,-1 1-1 0 0,1 0 1 0 0,0-1 0 0 0,-1 1 0 0 0,0-1 0 0 0,1 1-1 0 0,-1-1 1 0 0,0 1 0 0 0,0 0 0 0 0,0-1 0 0 0,0 1 0 0 0,0-1-1 0 0,0-1 1 0 0,0 3-139 0 0,0-1 1 0 0,0 1-1 0 0,0-1 0 0 0,0 1 1 0 0,0-1-1 0 0,0 1 0 0 0,0-1 1 0 0,0 1-1 0 0,-1 0 1 0 0,1-1-1 0 0,0 1 0 0 0,0-1 1 0 0,0 1-1 0 0,-1 0 0 0 0,1-1 1 0 0,0 1-1 0 0,0-1 0 0 0,-1 1 1 0 0,1 0-1 0 0,0-1 0 0 0,-1 1 1 0 0,1 0-1 0 0,0 0 0 0 0,-1-1 1 0 0,1 1-1 0 0,-1 0 0 0 0,1 0 1 0 0,0 0-1 0 0,-1-1 0 0 0,0 1 1 0 0,0 0 79 0 0,0-1-29 0 0,0 0 1 0 0,0 0 0 0 0,-1 0-1 0 0,1 0 1 0 0,0 0-1 0 0,-1 0 1 0 0,1 1-1 0 0,0-1 1 0 0,-1 0 0 0 0,1 1-1 0 0,-1-1 1 0 0,1 1-1 0 0,-1 0 1 0 0,1 0-1 0 0,-1-1 1 0 0,1 1 0 0 0,-1 0-1 0 0,1 0 1 0 0,-1 0-1 0 0,1 0 1 0 0,-1 1-1 0 0,1-1 1 0 0,-3 1 0 0 0,-6 1 40 0 0,2-1-103 0 0,0 0 0 0 0,1 1 0 0 0,0 0 0 0 0,-1 0 0 0 0,1 1 0 0 0,-11 5 0 0 0,-7 3 0 0 0,20-9 0 0 0,0 0 0 0 0,-1 0 0 0 0,1 0 0 0 0,0 1 0 0 0,-5 4 0 0 0,-3 2 0 0 0,6-4 0 0 0,0 0 0 0 0,1 0 0 0 0,0 1 0 0 0,-10 11 0 0 0,14-16 0 0 0,1 1 0 0 0,0-1 0 0 0,0 1 0 0 0,0-1 0 0 0,1 1 0 0 0,-1 0 0 0 0,0-1 0 0 0,0 1 0 0 0,1 0 0 0 0,-1 0 0 0 0,1-1 0 0 0,0 1 0 0 0,-1 0 0 0 0,1 0 0 0 0,0 0 0 0 0,0-1 0 0 0,0 1 0 0 0,1 0 0 0 0,-1 0 0 0 0,0 0 0 0 0,0-1 0 0 0,1 1 0 0 0,-1 0 0 0 0,1 0 0 0 0,0-1 0 0 0,0 1 0 0 0,1 3 0 0 0,1-2 0 0 0,0 1 0 0 0,-1-1 0 0 0,1 1 0 0 0,1-1 0 0 0,-1 0 0 0 0,0 0 0 0 0,1 0 0 0 0,0-1 0 0 0,0 1 0 0 0,-1-1 0 0 0,1 0 0 0 0,1 0 0 0 0,7 2 0 0 0,-6-2 0 0 0,1 0 0 0 0,-1-1 0 0 0,1 1 0 0 0,-1-2 0 0 0,1 1 0 0 0,0-1 0 0 0,-1 0 0 0 0,14-2 0 0 0,5 1 0 0 0,-21 1 0 0 0,0 0 0 0 0,0-1 0 0 0,1 1 0 0 0,-1-1 0 0 0,0 1 0 0 0,0-1 0 0 0,7-3 0 0 0,9-4 0 0 0,-19 8 0 0 0,0 0 0 0 0,-1 0 0 0 0,1 0 0 0 0,0 0 0 0 0,-1 0 0 0 0,1-1 0 0 0,-1 1 0 0 0,1 0 0 0 0,-1 0 0 0 0,1-1 0 0 0,0 1 0 0 0,-1 0 0 0 0,1-1 0 0 0,-1 1 0 0 0,1 0 0 0 0,-1-1 0 0 0,1 1 0 0 0,-1-1 0 0 0,0 1 0 0 0,1-1 0 0 0,-1 1 0 0 0,1-1 0 0 0,-1 1 0 0 0,0-1 0 0 0,0 0 0 0 0,1 1 0 0 0,-1-1 0 0 0,1-1 0 0 0,-1 1 0 0 0,1 1 0 0 0,-1-1 0 0 0,1 0 0 0 0,-1 1 0 0 0,1-1 0 0 0,-1 1 0 0 0,1-1 0 0 0,-1 0 0 0 0,0 1 0 0 0,1-1 0 0 0,-1 0 0 0 0,0 0 0 0 0,0 1 0 0 0,1-1 0 0 0,-1 0 0 0 0,0 0 0 0 0,0 1 0 0 0,0-1 0 0 0,0 0 0 0 0,0 0 0 0 0,0 1 0 0 0,0-1 0 0 0,-1-1 0 0 0,1-1 0 0 0,-1-5 0 0 0,0 0 0 0 0,-1 0 0 0 0,0 0 0 0 0,0 1 0 0 0,0-1 0 0 0,-1 1 0 0 0,0 0 0 0 0,-1-1 0 0 0,0 2 0 0 0,-8-14 0 0 0,3 7 0 0 0,-8-21 0 0 0,10 19 0 0 0,1 1 0 0 0,1-1 0 0 0,1 0 0 0 0,0-1 0 0 0,1 1 0 0 0,0-1 0 0 0,1 1 0 0 0,1-20 0 0 0,1 22-2 0 0,2-1 0 0 0,-1 1 0 0 0,2 0 0 0 0,0 0 0 0 0,0 0 0 0 0,1 0 0 0 0,1 0 0 0 0,8-15 0 0 0,-9 19 9 0 0,1 1 0 0 0,1 0 0 0 0,-1 0 0 0 0,1 1 0 0 0,1-1 0 0 0,-1 1 0 0 0,1 1 0 0 0,0-1-1 0 0,1 1 1 0 0,0 0 0 0 0,0 1 0 0 0,11-6 0 0 0,-12 7 213 0 0,0 1-1 0 0,1 0 1 0 0,-1 0-1 0 0,1 1 1 0 0,-1 0-1 0 0,1 1 1 0 0,0-1 0 0 0,14 1-1 0 0,-13-1-219 0 0,11-4 0 0 0,-17 5 0 0 0,0 0 0 0 0,1 0 0 0 0,-1 0 0 0 0,0 0 0 0 0,1 1 0 0 0,-1-1 0 0 0,0 1 0 0 0,5 0 0 0 0,-1 0-133 0 0,-6 0-563 0 0,-1 0-258 0 0,0 0-1558 0 0,0 0-6017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5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8287 0 0,'0'0'191'0'0,"0"0"26"0"0,0 0 9 0 0,1-1-34 0 0,2-3-9 0 0,0 0 1 0 0,-1 0-1 0 0,1 0 1 0 0,3-8-1 0 0,-6 3 3999 0 0,-4 1 4509 0 0,4 7-8247 0 0,0 1-217 0 0,0 0 161 0 0,14 14 1201 0 0,-6-7-1401 0 0,0 1-1 0 0,-1 0 1 0 0,0 1 0 0 0,-1-1-1 0 0,1 1 1 0 0,-2 1 0 0 0,1-1-1 0 0,-1 1 1 0 0,-1 0-1 0 0,5 14 1 0 0,0 7-188 0 0,-2 0 0 0 0,0 1 0 0 0,-3 0 0 0 0,2 55 0 0 0,-6-19 0 0 0,-3 0 0 0 0,-2 0 0 0 0,-20 83 0 0 0,-11-31 0 0 0,8-35 0 0 0,23-72 0 0 0,5-13 0 0 0,0 0 0 0 0,0 0 0 0 0,0 0 0 0 0,0 0 0 0 0,0-1 0 0 0,0 1 0 0 0,0 0 0 0 0,0 0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0,0 0 0 0 0,0 1 0 0 0,0-1 0 0 0,0 0 0 0 0,0 0 0 0 0,0 0 0 0 0,0 0 0 0 0,0 0 0 0 0,0 0 0 0 0,0 0 0 0 0,0 0 0 0 0,0 0 0 0 0,0 0 0 0 0,0 0 0 0 0,0 0 0 0 0,0 0 0 0 0,0 1 0 0 0,0-1 0 0 0,0 0 0 0 0,0 0 0 0 0,0 0 0 0 0,0 0 0 0 0,0 0 0 0 0,0 0 0 0 0,0 0 0 0 0,-13 28 0 0 0,11-20 0 0 0,1-2-64 0 0,1-4-273 0 0,0-2-138 0 0,0 0-33 0 0,0 7-578 0 0,0-5-2649 0 0,0-2-4116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5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15663 0 0,'0'0'356'0'0,"0"0"50"0"0,0 0 20 0 0,2-1-42 0 0,6-4-205 0 0,1 0-1 0 0,0 1 1 0 0,0 0-1 0 0,0 0 0 0 0,19-4 1 0 0,53-6 2127 0 0,-27 6-1463 0 0,-41 6-839 0 0,-1 1 0 0 0,1 1 0 0 0,17 1 0 0 0,-26-1-4 0 0,-1 0 0 0 0,1 0 0 0 0,-1 0 0 0 0,1 1 0 0 0,-1-1 0 0 0,1 1 0 0 0,-1 0 0 0 0,1 0 0 0 0,3 2 0 0 0,3 1 0 0 0,5 0 0 0 0,-1 3 0 0 0,7 9-202 0 0,-16-8-316 0 0,-4-5 362 0 0,1-1-352 0 0,-2-2 66 0 0,0 0 15 0 0,0 0-1026 0 0,0 0-475 0 0,0 0-96 0 0,0 0-22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5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11975 0 0,'0'0'547'0'0,"0"0"-11"0"0,3 0-344 0 0,26 0 1307 0 0,0-2 0 0 0,32-4 0 0 0,-24 2-628 0 0,-27 4-466 0 0,0-1-1 0 0,17-4 0 0 0,-20 3-165 0 0,1 0 38 0 0,-1 1-1 0 0,1 0 1 0 0,0 0 0 0 0,11 0 0 0 0,19 4-1512 0 0,-36-3-201 0 0,-2 0-78 0 0,0 0-20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2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88 8287 0 0,'0'0'382'0'0,"0"0"-8"0"0,0-1-240 0 0,0-7 19 0 0,0 6 567 0 0,0 2 249 0 0,0 0 45 0 0,0 0-61 0 0,0 0-288 0 0,0 0-121 0 0,0 0-28 0 0,0-2-4 0 0,7-40 2560 0 0,-7 41-3023 0 0,0 1 0 0 0,0 0 0 0 0,0-1 0 0 0,0 1 0 0 0,0-1 0 0 0,0 1 0 0 0,0 0 0 0 0,0-1 0 0 0,1 1 0 0 0,-1 0 0 0 0,0-1 0 0 0,0 1 0 0 0,0 0 0 0 0,1-1 0 0 0,-1 1 0 0 0,0 0 0 0 0,0-1 0 0 0,1 1 0 0 0,-1 0 0 0 0,1-1 0 0 0,0 0-39 0 0,0 0 0 0 0,0 1 0 0 0,-1-1 0 0 0,1 0 0 0 0,0 0 0 0 0,0 0 0 0 0,-1-1 0 0 0,1 1 1 0 0,-1 0-1 0 0,1 0 0 0 0,-1 0 0 0 0,1 0 0 0 0,-1 0 0 0 0,0-1 0 0 0,1 1 0 0 0,-1-3 0 0 0,0 2 361 0 0,0 2 117 0 0,0 0 21 0 0,1-1-66 0 0,-14 30-278 0 0,10-25-165 0 0,2 0 0 0 0,-1 1 0 0 0,0-1 0 0 0,1 1 0 0 0,0 0 0 0 0,0-1 0 0 0,-1 10 0 0 0,0 1 0 0 0,-4 28 72 0 0,4-21 1296 0 0,2-20-925 0 0,0-2-358 0 0,0 0-406 0 0,3-1 83 0 0,0 0 1 0 0,0-1-1 0 0,0 1 1 0 0,-1-1-1 0 0,1 0 1 0 0,0 0-1 0 0,-1 1 0 0 0,1-2 1 0 0,-1 1-1 0 0,0 0 1 0 0,4-5-1 0 0,-3 4-136 0 0,-1-1-1 0 0,1 0 0 0 0,-1 0 1 0 0,0 0-1 0 0,0 0 0 0 0,0 0 1 0 0,2-6-1 0 0,2-15-1160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0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96 8287 0 0,'0'0'382'0'0,"0"0"-8"0"0,0 0-170 0 0,0 0 176 0 0,0 0 107 0 0,0 0 22 0 0,0 0 3 0 0,0 0 0 0 0,0 0 0 0 0,2-1 0 0 0,40-51 3584 0 0,-23 34-3201 0 0,6-6 4797 0 0,-24 25-5681 0 0,1 1 0 0 0,-1 0 1 0 0,0 0-1 0 0,0 0 0 0 0,0 0 1 0 0,0 0-1 0 0,0 0 0 0 0,0 0 1 0 0,-1 0-1 0 0,1 0 0 0 0,-1 1 1 0 0,0-1-1 0 0,1 0 0 0 0,-1 0 1 0 0,0 3-1 0 0,-4 37-41 0 0,2-30 44 0 0,-5 26 334 0 0,-2 0-1 0 0,-1 0 1 0 0,-2-1-1 0 0,-17 36 1 0 0,1-1-38 0 0,-9 8-310 0 0,26-59 0 0 0,1 1 0 0 0,1 0 0 0 0,-10 35 0 0 0,17-44 0 0 0,2-12-3 0 0,0-1-1 0 0,0 1 1 0 0,0-1 0 0 0,0 1-1 0 0,0-1 1 0 0,0 1 0 0 0,0-1-1 0 0,0 1 1 0 0,0-1-1 0 0,0 1 1 0 0,1-1 0 0 0,-1 1-1 0 0,0-1 1 0 0,0 1 0 0 0,0-1-1 0 0,1 1 1 0 0,-1-1-1 0 0,1 1 1 0 0,8 0-334 0 0,-7-1-138 0 0,0-1-33 0 0,1-2 440 0 0,-1 0 1 0 0,0 1-1 0 0,0-1 0 0 0,0 0 0 0 0,0 0 1 0 0,0 0-1 0 0,0-1 0 0 0,-1 1 0 0 0,0 0 1 0 0,1 0-1 0 0,0-8 0 0 0,-1 5-712 0 0,0-1 0 0 0,-1 1-1 0 0,0-1 1 0 0,0 0 0 0 0,0 1 0 0 0,-2-7 0 0 0,0-3-1266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0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5 287 10135 0 0,'0'0'231'0'0,"0"0"29"0"0,0 0 19 0 0,0 0 105 0 0,0-2 410 0 0,-2-3-276 0 0,1-1-1 0 0,1 1 0 0 0,-1 0 0 0 0,1-1 0 0 0,-1 1 1 0 0,2 0-1 0 0,-1-1 0 0 0,1 1 0 0 0,-1 0 1 0 0,1 0-1 0 0,1-1 0 0 0,1-4 0 0 0,4-24 1531 0 0,-2 21-933 0 0,-3 9-986 0 0,-1-1 0 0 0,1 1 0 0 0,1 0 0 0 0,-1 0 0 0 0,1 0 1 0 0,-1 0-1 0 0,1 0 0 0 0,0 0 0 0 0,0 1 0 0 0,1 0 0 0 0,4-5 0 0 0,0 1-129 0 0,0 0 0 0 0,1 0 0 0 0,-1 1 0 0 0,18-10 0 0 0,-5 4-7 0 0,-15 8 194 0 0,-1 1 1 0 0,1 0-1 0 0,0 0 1 0 0,7-2 0 0 0,24-8 82 0 0,-23 8-176 0 0,0 0 0 0 0,0 0 0 0 0,1 2 0 0 0,-1 0 1 0 0,1 0-1 0 0,0 1 0 0 0,0 1 0 0 0,19 1 0 0 0,-24 1-94 0 0,-1 1 0 0 0,1-1 0 0 0,-1 2 0 0 0,0-1 0 0 0,1 1 0 0 0,-1 1 0 0 0,9 4 0 0 0,-15-7 0 0 0,0 0 0 0 0,0 1 0 0 0,0-1 0 0 0,-1 1 0 0 0,1 0 0 0 0,0 0 0 0 0,-1 0 0 0 0,1 0 0 0 0,-1 1 0 0 0,0-1 0 0 0,0 0 0 0 0,0 1 0 0 0,0 0 0 0 0,0-1 0 0 0,0 1 0 0 0,-1 0 0 0 0,1 0 0 0 0,-1 0 0 0 0,0 0 0 0 0,0 0 0 0 0,0 1 0 0 0,0-1 0 0 0,-1 0 0 0 0,1 5 0 0 0,3 12 0 0 0,-2-11 208 0 0,-1 0-1 0 0,0 0 1 0 0,-1 0-1 0 0,0 0 1 0 0,-1 0 0 0 0,0 0-1 0 0,-3 16 1 0 0,-1 8 179 0 0,4-23-387 0 0,1-7 0 0 0,0 0 0 0 0,0 0 0 0 0,-1 0 0 0 0,0 0 0 0 0,1 0 0 0 0,-1 0 0 0 0,0 0 0 0 0,0 0 0 0 0,-1 0 0 0 0,1 0 0 0 0,0-1 0 0 0,-1 1 0 0 0,-3 4 0 0 0,1-2-70 0 0,0 1-1 0 0,0-1 1 0 0,-1 0-1 0 0,0 0 1 0 0,0 0-1 0 0,0 0 1 0 0,-8 4-1 0 0,-1 0-339 0 0,-28 14 0 0 0,38-22 110 0 0,0 1-1 0 0,0-1 0 0 0,0 0 1 0 0,0 0-1 0 0,0 0 1 0 0,0-1-1 0 0,-1 1 1 0 0,1-1-1 0 0,0 0 0 0 0,0 0 1 0 0,0 0-1 0 0,0-1 1 0 0,-1 1-1 0 0,1-1 0 0 0,0 0 1 0 0,0 0-1 0 0,0-1 1 0 0,1 1-1 0 0,-1-1 1 0 0,0 0-1 0 0,0 0 0 0 0,-5-5 1 0 0,2 0-1235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0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13823 0 0,'0'0'630'0'0,"0"0"-13"0"0,0 0-320 0 0,-11 4 1615 0 0,9-1-1516 0 0,-1 0 0 0 0,0 0-1 0 0,1 0 1 0 0,0 0 0 0 0,0 0-1 0 0,0 0 1 0 0,0 0 0 0 0,0 1 0 0 0,1-1-1 0 0,-2 6 1 0 0,-11 45 1540 0 0,7-24-1985 0 0,-23 115 1118 0 0,1-7-90 0 0,20-102-979 0 0,-31 141 0 0 0,33-132 0 0 0,3-26 0 0 0,0 1 0 0 0,2 0 0 0 0,0 0 0 0 0,1 0 0 0 0,2 0 0 0 0,2 26 0 0 0,-1-34 0 0 0,-1-7 0 0 0,0 1 0 0 0,0-1 0 0 0,0 0 0 0 0,3 6 0 0 0,3-1 0 0 0,0-3 0 0 0,2 1 0 0 0,9 0 0 0 0,-1 4 0 0 0,-4-7 0 0 0,-5-2 0 0 0,5-1 0 0 0,0-2 0 0 0,-4-1-201 0 0,-7 0-850 0 0,-2 1-385 0 0,0 0-78 0 0,0 0-20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2759 0 0,'0'0'126'0'0,"0"0"68"0"0,0 0 208 0 0,0 0 87 0 0,11-14 2068 0 0,-8 14-2324 0 0,-3 0-215 0 0,1 0 0 0 0,-1-1 0 0 0,0 1 0 0 0,1-1 0 0 0,-1 1-1 0 0,0-1 1 0 0,1 1 0 0 0,-1-1 0 0 0,0 1 0 0 0,0-1 0 0 0,0 1 0 0 0,0-1-1 0 0,1 0 1 0 0,-1 1 0 0 0,0-1 0 0 0,0 1 0 0 0,0-1 0 0 0,0 1 0 0 0,0-1 0 0 0,-1 0-1 0 0,3-5-17 0 0,4 1-349 0 0,-6 3 82 0 0,-1 1 54 0 0,1 0-740 0 0,0 1-58 0 0,0 0-12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2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136 126 2759 0 0,'0'0'107'0'0,"0"0"-19"0"0,0 0 60 0 0,0 0 233 0 0,0 0 106 0 0,0 0 22 0 0,0 0-66 0 0,-1-1-294 0 0,-4-2-61 0 0,3 2 283 0 0,2 1 117 0 0,0 0 21 0 0,0 0-66 0 0,-3-1-270 0 0,-21 4-181 0 0,19-3 837 0 0,1-1-362 0 0,0 1 0 0 0,0-1-1 0 0,0 1 1 0 0,0 0 0 0 0,0 1 0 0 0,-5 0-1 0 0,8-1-332 0 0,0 0-1 0 0,-1 0 0 0 0,1 1 0 0 0,0-2 1 0 0,-1 1-1 0 0,1 0 0 0 0,0 0 1 0 0,0 0-1 0 0,-1 0 0 0 0,1-1 0 0 0,0 1 1 0 0,0-1-1 0 0,-1 1 0 0 0,1-1 0 0 0,0 1 1 0 0,0-1-1 0 0,0 0 0 0 0,0 1 1 0 0,0-1-1 0 0,0 0 0 0 0,0 0 0 0 0,0 0 1 0 0,0 0-1 0 0,0 0 0 0 0,0 0 0 0 0,1 0 1 0 0,-2-2-1 0 0,0 0 66 0 0,-2-2-50 0 0,1 1 88 0 0,1 1-1 0 0,0-1 0 0 0,0 1 1 0 0,0-1-1 0 0,0 0 1 0 0,1 0-1 0 0,-1 0 0 0 0,0-7 1 0 0,-1 2-229 0 0,0-37 2899 0 0,3 46-2868 0 0,0 0 0 0 0,0 0 0 0 0,0 0 0 0 0,0 0 0 0 0,0 0 0 0 0,0 0 0 0 0,0 0 0 0 0,0 0 0 0 0,0-1 0 0 0,0 1 0 0 0,0 0 0 0 0,0 0-1 0 0,0 0 1 0 0,0 0 0 0 0,0 0 0 0 0,0 0 0 0 0,0 0 0 0 0,0 0 0 0 0,0 0 0 0 0,0 0 0 0 0,0 0 0 0 0,0 0 0 0 0,0 0 0 0 0,0 0 0 0 0,0 0 0 0 0,0 0 0 0 0,0-1 0 0 0,0 1 0 0 0,0 0 0 0 0,0 0 0 0 0,0 0 0 0 0,0 0 0 0 0,1 0 0 0 0,-1 0 0 0 0,0 0 0 0 0,0 0 0 0 0,0 0 0 0 0,0 0 0 0 0,0 0 0 0 0,0 0 0 0 0,0 0 0 0 0,0 0 0 0 0,0 0 0 0 0,0 0 0 0 0,0 0 0 0 0,0 0 0 0 0,0 0-1 0 0,0 0 1 0 0,0 0 0 0 0,0 0 0 0 0,1 0 0 0 0,-1 0 0 0 0,0 0 0 0 0,0 0 0 0 0,0 0 0 0 0,0 0 0 0 0,0 0 0 0 0,0 0 0 0 0,0 0 0 0 0,0 0 0 0 0,0 0 0 0 0,6 4 944 0 0,11 12-765 0 0,-8-8 770 0 0,-8-7-545 0 0,7 11-278 0 0,-6-9-165 0 0,12 20 0 0 0,21 43 0 0 0,-2 10 0 0 0,15 34 0 0 0,-45-101 0 0 0,0 1 0 0 0,-1-1 0 0 0,0 1 0 0 0,-1 0 0 0 0,1 10 0 0 0,-2-17 0 0 0,-1 3 0 0 0,-2 6 0 0 0,0-2 0 0 0,0-1 0 0 0,5 1 0 0 0,3-1 0 0 0,6 0 0 0 0,-1-7-64 0 0,-8-2-273 0 0,-2 0-138 0 0,0-1 8 0 0,0-1 0 0 0,0 1 0 0 0,0-1 0 0 0,-1 1 0 0 0,1-1 1 0 0,-1 1-1 0 0,1-1 0 0 0,-1 1 0 0 0,0 0 0 0 0,1-1 0 0 0,-1 1 0 0 0,0 0 0 0 0,0-1 0 0 0,0 1 0 0 0,0 0 0 0 0,-2-2 0 0 0,-1 0-2447 0 0,-2-5-3078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44 8287 0 0,'0'0'382'0'0,"0"0"-8"0"0,0-2-240 0 0,2-2-117 0 0,6-16 51 0 0,-7 19 297 0 0,7-7 3067 0 0,-1-1-633 0 0,-11 10 898 0 0,-21 14 1595 0 0,13-8-6620 0 0,-27 9 1771 0 0,29-10-265 0 0,1 0 1 0 0,0 0-1 0 0,0 1 0 0 0,1 0 1 0 0,0 1-1 0 0,0-1 0 0 0,1 2 1 0 0,-11 15-1 0 0,10-12-178 0 0,0-1 0 0 0,-1 0 0 0 0,0 0 0 0 0,-1-1 0 0 0,-11 10 0 0 0,-22 24 0 0 0,18-12 0 0 0,2 1 0 0 0,1 2 0 0 0,-22 47 0 0 0,38-70 12 0 0,5-10-11 0 0,2 19-78 0 0,-1-20-260 0 0,0-1-138 0 0,0 0-33 0 0,-1 1 65 0 0,-6 0 294 0 0,-17 4-1514 0 0,15-4 2 0 0,-3-1-692 0 0,9 0-3208 0 0,3 0 199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2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10135 0 0,'0'0'231'0'0,"0"0"29"0"0,0 0 19 0 0,0 0 37 0 0,0 0 125 0 0,0 0 58 0 0,0 0 11 0 0,0 0 70 0 0,0 0 286 0 0,0 0 124 0 0,0 0 30 0 0,0 0-65 0 0,0 0-290 0 0,0 0-121 0 0,0 0-28 0 0,0 0-72 0 0,1-3-217 0 0,4-7 161 0 0,-4 7 100 0 0,-1 3 21 0 0,0 0 3 0 0,0 0 0 0 0,0 0 0 0 0,0 0 0 0 0,0 0-69 0 0,2 0-294 0 0,8-1 47 0 0,-1 0 1 0 0,1 0-1 0 0,0 2 0 0 0,0-1 0 0 0,-1 1 0 0 0,18 4 0 0 0,-16-3 35 0 0,0 0-1 0 0,16 0 0 0 0,-12-2-230 0 0,-7 0 0 0 0,0 0 0 0 0,0 0 0 0 0,14-3 0 0 0,29-3 0 0 0,-41 5 0 0 0,1 1 0 0 0,-1 0 0 0 0,-1-2 0 0 0,-2 0-64 0 0,0 0-635 0 0,2-1 135 0 0,-6 1-6213 0 0,-3 2-743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3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38 6447 0 0,'0'0'298'0'0,"0"0"-10"0"0,0 0-118 0 0,0 0 206 0 0,0 0 111 0 0,0 0 22 0 0,0 0 71 0 0,0 0 286 0 0,0 0 124 0 0,0 0 30 0 0,0 0-65 0 0,0 0-290 0 0,0-2-121 0 0,0-6-28 0 0,0 6-4 0 0,0 2 0 0 0,1-2 0 0 0,-1 1-154 0 0,0 0 1 0 0,0 0-1 0 0,0 0 0 0 0,0 0 0 0 0,0 0 0 0 0,0 0 0 0 0,-1 0 1 0 0,1 0-1 0 0,0 0 0 0 0,-1 0 0 0 0,1 0 0 0 0,0 0 0 0 0,-1-1 1 0 0,0 1-164 0 0,1 1 0 0 0,-1-1-1 0 0,1 0 1 0 0,-1 1 0 0 0,0-1 0 0 0,1 1 0 0 0,-1-1 0 0 0,0 1 0 0 0,1-1 0 0 0,-1 1 0 0 0,0-1 0 0 0,0 1 0 0 0,0 0 0 0 0,1 0 0 0 0,-1-1 0 0 0,-1 1 0 0 0,-15-1-1252 0 0,3 5 1519 0 0,1-1 1 0 0,-1 2-1 0 0,1-1 0 0 0,-15 9 0 0 0,11-5-653 0 0,13-7 645 0 0,-3 4 142 0 0,5-3 165 0 0,-4 5-612 0 0,2 3-133 0 0,4-9-16 0 0,1 0 0 0 0,-1 0 0 0 0,0-1 0 0 0,0 1 0 0 0,1 0 0 0 0,-1 0 0 0 0,0 0 0 0 0,1-1 0 0 0,-1 1 0 0 0,1 0 0 0 0,-1 0 0 0 0,2 0 0 0 0,0 1 0 0 0,0 0 0 0 0,1 0 0 0 0,-1 0 0 0 0,0 0 0 0 0,1-1 0 0 0,0 1 0 0 0,-1-1 0 0 0,1 0 0 0 0,0 0 0 0 0,0 0 0 0 0,-1 0 0 0 0,1 0 0 0 0,0-1 0 0 0,0 1 0 0 0,0-1 0 0 0,3 0 0 0 0,7 0 0 0 0,-1 0 0 0 0,20-5 0 0 0,-11 2 0 0 0,0 1 0 0 0,-6-1 0 0 0,3-2 0 0 0,-7 1 0 0 0,-3 1-64 0 0,-6 3-273 0 0,-2 0-138 0 0,0 0-33 0 0,0 0-140 0 0,0 0-572 0 0,0 0-253 0 0,0 0-779 0 0,-2-1-3069 0 0,-7-3-1317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3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11975 0 0,'0'0'267'0'0,"0"0"42"0"0,0 0 17 0 0,0 0-28 0 0,0 0-126 0 0,0 0 204 0 0,0 0 111 0 0,0 0 22 0 0,0 0 71 0 0,0 0 286 0 0,0 0 124 0 0,0 0 30 0 0,0 0-65 0 0,0 0-290 0 0,0 0-121 0 0,0 0-28 0 0,0 0-4 0 0,0 0 0 0 0,0 0 0 0 0,0 0 0 0 0,0 0-68 0 0,0 0-217 0 0,0 0 161 0 0,0 0 100 0 0,0 0 21 0 0,0 0-66 0 0,1 3-294 0 0,-1 9-133 0 0,-4 0-16 0 0,-6 7 48 0 0,-7 20 347 0 0,-49 137 1181 0 0,30-82-2931 0 0,-18 83 747 0 0,51-146 608 0 0,3-18 0 0 0,0-1 0 0 0,6-2 0 0 0,7-1 0 0 0,1-7 0 0 0,-1-4-208 0 0,-11 1-62 0 0,0 0 0 0 0,1 0 0 0 0,-1 0 0 0 0,0-1 0 0 0,0 1 0 0 0,-1-1 0 0 0,1 0 1 0 0,0 1-1 0 0,0-1 0 0 0,-1 0 0 0 0,1 0 0 0 0,-1 0 0 0 0,0 0 0 0 0,2-3 0 0 0,2-7-1265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3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19 381 10135 0 0,'0'0'231'0'0,"0"0"29"0"0,0 0 19 0 0,-1 2-41 0 0,-3 4-44 0 0,3-4 552 0 0,1-2 232 0 0,0 0 40 0 0,0 0-63 0 0,0 0-290 0 0,0 0-121 0 0,0 0-28 0 0,0 0-4 0 0,-5 0-244 0 0,-2-1 1991 0 0,9-9-690 0 0,8-9-549 0 0,15-25 1 0 0,-15 29-837 0 0,-1-2 1 0 0,9-21 0 0 0,-6 9 216 0 0,2 0 0 0 0,1 1 1 0 0,32-45-1 0 0,-23 46-41 0 0,-21 24-252 0 0,1-1 0 0 0,-1 1 0 0 0,1-1 0 0 0,-1 0 0 0 0,0 0 0 0 0,-1 0 0 0 0,1 0 0 0 0,-1 0 0 0 0,3-8 0 0 0,-4 10 335 0 0,5-7-278 0 0,-4 6-165 0 0,-2 8 0 0 0,-4 10 0 0 0,3-14 0 0 0,1 1 0 0 0,-1 0 0 0 0,0-1 0 0 0,1 1 0 0 0,-1 0 0 0 0,1-1 0 0 0,0 1 0 0 0,-1 0 0 0 0,1-1 0 0 0,0 1 0 0 0,0 0 0 0 0,0 0 0 0 0,0 0 0 0 0,1 2 0 0 0,-1-3 0 0 0,0 0 0 0 0,0-1 0 0 0,0 1 0 0 0,1-1 0 0 0,-1 1 0 0 0,0 0 0 0 0,0-1 0 0 0,0 1 0 0 0,0 0 0 0 0,-1-1 0 0 0,1 1 0 0 0,0 0 0 0 0,0-1 0 0 0,0 1 0 0 0,0-1 0 0 0,-1 2 0 0 0,-5 10 0 0 0,5-9 0 0 0,-1 0 0 0 0,1 0 0 0 0,0 0 0 0 0,0 0 0 0 0,0 0 0 0 0,-1 5 0 0 0,2-3 1 0 0,-1 0 1 0 0,0 0-1 0 0,0 0 0 0 0,-2 5 0 0 0,-5 15-71 0 0,2 12-1250 0 0,5-35 877 0 0,2 1 294 0 0,3 8 133 0 0,6-2 16 0 0,4-4 0 0 0,-9-5 0 0 0,0 0 0 0 0,0-1 0 0 0,0 1 0 0 0,0-1 0 0 0,0 0 0 0 0,0-1 0 0 0,-1 1 0 0 0,1-1 0 0 0,0 0 0 0 0,-1 0 0 0 0,6-3 0 0 0,-3 1 0 0 0,0-1 0 0 0,0 0 0 0 0,0-1 0 0 0,-1 1 0 0 0,10-12 0 0 0,-1 1 0 0 0,7-8 0 0 0,5-7 0 0 0,-18 15 0 0 0,-6 11 0 0 0,0-1 0 0 0,0 1 0 0 0,1 0 0 0 0,6-7 0 0 0,-4 7 0 0 0,-2 8 0 0 0,-2 5 0 0 0,-1 7 0 0 0,0 1 0 0 0,-3 28 0 0 0,1-23 0 0 0,-6 47 0 0 0,6-57-72 0 0,1-9-299 0 0,0-2-117 0 0,0 0-21 0 0,0 0 66 0 0,0 0 17 0 0,0 0-1027 0 0,6-11-3386 0 0,1-2-1640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2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11 173 6447 0 0,'0'0'298'0'0,"0"0"-10"0"0,0 0-118 0 0,0 0 206 0 0,0 0 111 0 0,1-2 22 0 0,0-7-208 0 0,-1 6 108 0 0,0-1 1 0 0,1 0-1 0 0,-1 1 0 0 0,1 0 0 0 0,0-1 0 0 0,0 1 0 0 0,0-1 0 0 0,1 1 1 0 0,-1 0-1 0 0,1 0 0 0 0,0 0 0 0 0,3-5 0 0 0,10-11 475 0 0,21-23 1412 0 0,-29 35-2238 0 0,-5 6 42 0 0,-1 0 1 0 0,1 0 0 0 0,-1-1 0 0 0,0 1 0 0 0,1-1 0 0 0,-1 1 0 0 0,0-1 0 0 0,0 1-1 0 0,0-1 1 0 0,0 0 0 0 0,0 1 0 0 0,0-1 0 0 0,0 0 0 0 0,-1 0 0 0 0,1 0-1 0 0,-1 1 1 0 0,1-1 0 0 0,-1 0 0 0 0,0-4 0 0 0,1 2-56 0 0,-1 2 326 0 0,0 2 117 0 0,0 0 21 0 0,0 0-66 0 0,-2-1-294 0 0,-8-2-133 0 0,-1 3-16 0 0,9 0 74 0 0,0 1 0 0 0,1-1-1 0 0,-1 0 1 0 0,1 0 0 0 0,-1 1 0 0 0,1-1-1 0 0,-1 1 1 0 0,1-1 0 0 0,-1 1 0 0 0,1 0-1 0 0,0-1 1 0 0,-1 1 0 0 0,1 0 0 0 0,0 0-1 0 0,-1 0 1 0 0,1 0 0 0 0,0 0 0 0 0,0 0-1 0 0,0 0 1 0 0,0 1 0 0 0,0-1 0 0 0,0 0-1 0 0,-1 3 1 0 0,0 0 39 0 0,-2 0-77 0 0,1 1 0 0 0,-1 0 0 0 0,1 0 0 0 0,-3 7-1 0 0,2 2-42 0 0,-6 24 0 0 0,4 0 7 0 0,-4 60 0 0 0,10-94 0 0 0,0-1 0 0 0,0 1 0 0 0,0-1 0 0 0,1 1 0 0 0,0 5 0 0 0,5 25 0 0 0,2-1 0 0 0,-2-21 0 0 0,6-5 0 0 0,0-4 0 0 0,-10-4 0 0 0,0 1 0 0 0,-1 0 0 0 0,1 0 0 0 0,-1-1 0 0 0,1 1 0 0 0,-1-1 0 0 0,1 1 0 0 0,-1-1 0 0 0,1 0 0 0 0,-1 1 0 0 0,1-1 0 0 0,-1 0 0 0 0,0 0 0 0 0,1 0 0 0 0,-1 0 0 0 0,0 0 0 0 0,0 0 0 0 0,1-2 0 0 0,18-28 0 0 0,-10 14 0 0 0,-3 4 0 0 0,-1 0 0 0 0,0 0 0 0 0,0 0 0 0 0,-2 0 0 0 0,5-19 0 0 0,-2 7 0 0 0,-5 17 0 0 0,0 0 0 0 0,-1-1 0 0 0,0 1 0 0 0,0-16 0 0 0,-1 10 0 0 0,1 1 0 0 0,0 0 0 0 0,4-18 0 0 0,-1 22-133 0 0,-4 7-563 0 0,0 2-257 0 0,0 0-831 0 0,2 1-3260 0 0,9 3-1394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3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35 11975 0 0,'0'0'547'0'0,"0"0"-11"0"0,0 0-203 0 0,0-1 419 0 0,3-19 1234 0 0,-3 18-964 0 0,0 2 2 0 0,0 0 0 0 0,0 0 0 0 0,-1-2-69 0 0,-2-6-290 0 0,2 6-121 0 0,1 2-28 0 0,0 0-72 0 0,-2 1-322 0 0,-1 0-1 0 0,1 0 0 0 0,-1 0 1 0 0,1 0-1 0 0,0 0 1 0 0,-1 1-1 0 0,1-1 1 0 0,-2 2-1 0 0,-3 2 398 0 0,6-4-489 0 0,1-1 1 0 0,-1 1-1 0 0,0-1 0 0 0,1 1 1 0 0,-1 0-1 0 0,1-1 0 0 0,0 1 1 0 0,-1 0-1 0 0,1-1 1 0 0,-1 1-1 0 0,1 0 0 0 0,0 0 1 0 0,0-1-1 0 0,-1 1 0 0 0,1 0 1 0 0,0 0-1 0 0,0 1 0 0 0,-1 1 16 0 0,-8 17-28 0 0,6-15-18 0 0,1-1-1 0 0,0 1 1 0 0,0 0 0 0 0,0 0 0 0 0,1 0 0 0 0,-1 0 0 0 0,1 0 0 0 0,1 0-1 0 0,-1 1 1 0 0,1 6 0 0 0,0 3 0 0 0,2 3 0 0 0,1-13 0 0 0,0-3 0 0 0,6 7 0 0 0,3-2 0 0 0,2-4 0 0 0,5-1 0 0 0,-14-3 0 0 0,-1-1 0 0 0,23-9 0 0 0,-18 2 0 0 0,-5 4 0 0 0,-3 4 0 0 0,-1 0 0 0 0,1 0 0 0 0,0 1 0 0 0,0-1 0 0 0,0 0 0 0 0,0 0 0 0 0,-1 0 0 0 0,1 0 0 0 0,-1 0 0 0 0,1 0 0 0 0,0 0 0 0 0,-1 0 0 0 0,0 0 0 0 0,1-2 0 0 0,0-1 0 0 0,0-7 0 0 0,0 9 0 0 0,-1 0 0 0 0,0 0 0 0 0,0 0 0 0 0,0 0 0 0 0,0-1 0 0 0,0 1 0 0 0,0 0 0 0 0,-1 0 0 0 0,1 0 0 0 0,-1 0 0 0 0,1 0 0 0 0,-1 0 0 0 0,0 0 0 0 0,0 0 0 0 0,0 0 0 0 0,0 0 0 0 0,0 0 0 0 0,-2-2 0 0 0,-1-1 0 0 0,-15-18 0 0 0,8 15 0 0 0,7 7-113 0 0,1-1-1 0 0,0 1 0 0 0,0 0 1 0 0,-1 0-1 0 0,1 0 1 0 0,0 1-1 0 0,-1-1 0 0 0,1 1 1 0 0,-1 0-1 0 0,1 0 1 0 0,-1 0-1 0 0,1 0 0 0 0,-1 0 1 0 0,1 1-1 0 0,0 0 1 0 0,-1 0-1 0 0,1 0 1 0 0,0 0-1 0 0,-1 0 0 0 0,-4 3 1 0 0,-4 3-5606 0 0,0-2-1801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13823 0 0,'0'0'315'0'0,"0"0"45"0"0,0 0 21 0 0,0 0-49 0 0,-2 1-220 0 0,-14 7-29 0 0,15-7 282 0 0,-1 0 122 0 0,-4 6 22 0 0,4-6 71 0 0,2-1 286 0 0,0 0 124 0 0,0 0 30 0 0,0 0-65 0 0,0 0-290 0 0,0 0-121 0 0,2 2-28 0 0,-2 0-390 0 0,0-2-101 0 0,1 1 0 0 0,-1-1 0 0 0,0 1 0 0 0,0-1 0 0 0,1 1-1 0 0,-1-1 1 0 0,0 1 0 0 0,1-1 0 0 0,-1 1 0 0 0,0-1 0 0 0,1 1 0 0 0,-1-1 0 0 0,1 0-1 0 0,-1 1 1 0 0,1-1 0 0 0,-1 0 0 0 0,1 1 0 0 0,0-1 0 0 0,4 3-8 0 0,0-1 1 0 0,1 0-1 0 0,-1 0 0 0 0,0-1 1 0 0,1 0-1 0 0,-1 0 0 0 0,1 0 1 0 0,-1 0-1 0 0,1-1 1 0 0,-1 0-1 0 0,1 0 0 0 0,-1-1 1 0 0,1 1-1 0 0,10-4 0 0 0,5 1 671 0 0,22 1-66 0 0,-29 2-374 0 0,23-3-1 0 0,-21 0-247 0 0,-11 2 0 0 0,12-5 0 0 0,-9 4-89 0 0,-5 2-41 0 0,-1-1 1 0 0,1 0-1 0 0,0 0 1 0 0,0 0-1 0 0,-1 0 1 0 0,1 0 0 0 0,-1 0-1 0 0,1-1 1 0 0,2-1-1 0 0,-4 1-313 0 0,-1 2 154 0 0,0 0-452 0 0,0 0-230 0 0,0 0-42 0 0,0 0-78 0 0,0 0-286 0 0,-6-5-2442 0 0,4 4-1637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3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10135 0 0,'0'0'464'0'0,"0"0"-9"0"0,-10-5 653 0 0,2 2-599 0 0,6 2 71 0 0,2 1 286 0 0,-1 1 124 0 0,0-1-841 0 0,1 0 1 0 0,0 0-1 0 0,0 0 0 0 0,-1 1 0 0 0,1-1 0 0 0,0 0 0 0 0,-1 0 1 0 0,1 1-1 0 0,0-1 0 0 0,0 0 0 0 0,-1 0 0 0 0,1 1 0 0 0,0-1 1 0 0,0 0-1 0 0,0 1 0 0 0,-1-1 0 0 0,1 0 0 0 0,0 1 0 0 0,0-1 1 0 0,0 0-1 0 0,0 1 0 0 0,4 7 1025 0 0,-3-7-1314 0 0,6 6 140 0 0,5-7 0 0 0,-3-1 72 0 0,-7 1 299 0 0,-2 0 117 0 0,0 0 21 0 0,0 0-66 0 0,1 2-294 0 0,8 11-131 0 0,-9-7-21 0 0,-1-3 4 0 0,0 16-1 0 0,-1-14 0 0 0,-1 0 0 0 0,-24 98 0 0 0,26-99 0 0 0,0 1 0 0 0,0 0 0 0 0,0 0 0 0 0,0 5 0 0 0,-5 30 0 0 0,4-26 0 0 0,0-1 0 0 0,1-1-64 0 0,1-10-273 0 0,0-2-138 0 0,0 0-33 0 0,0 0-4 0 0,0 0 0 0 0,0 0 0 0 0,0 0 0 0 0,0 0 0 0 0,0 0 0 0 0,0 0 0 0 0,0 0-636 0 0,-2 0-2672 0 0,-7 0-1148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4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161 330 10135 0 0,'0'0'231'0'0,"0"0"29"0"0,0 0 19 0 0,1-1-41 0 0,4-3-190 0 0,-3-4 98 0 0,-2-1 3428 0 0,-1 0 2620 0 0,1 9-6080 0 0,-1-1 1 0 0,1 1-1 0 0,-1 0 0 0 0,1 0 0 0 0,0 0 0 0 0,-1 0 0 0 0,1 0 0 0 0,-1 0 0 0 0,1 0 0 0 0,-1 0 1 0 0,1 0-1 0 0,-1 0 0 0 0,1 0 0 0 0,-1 0 0 0 0,1 0 0 0 0,-1 0 0 0 0,1 0 0 0 0,-1 0 1 0 0,1 1-1 0 0,-1-1 0 0 0,-16 3-95 0 0,14-3-20 0 0,0 1 1 0 0,1-1 0 0 0,-1 1 0 0 0,0-1 0 0 0,1 1 0 0 0,-1 0-1 0 0,1 0 1 0 0,-3 2 0 0 0,-7 3 0 0 0,1 0 0 0 0,0 2 0 0 0,1-1 0 0 0,-1 1 0 0 0,2 1 0 0 0,-1 0 0 0 0,1 0 0 0 0,-12 16 0 0 0,20-23 0 0 0,-1 1 0 0 0,1-1 0 0 0,0 1 0 0 0,0 0 0 0 0,0-1 0 0 0,0 1 0 0 0,0 0 0 0 0,0-1 0 0 0,0 4 0 0 0,1-1 0 0 0,0 0 0 0 0,0-1 0 0 0,1 1 0 0 0,0-1 0 0 0,-1 1 0 0 0,1-1 0 0 0,2 6 0 0 0,-2-7 0 0 0,1-1 0 0 0,-1 1 0 0 0,0-1 0 0 0,1 1 0 0 0,0-1 0 0 0,-1 0 0 0 0,1 1 0 0 0,0-1 0 0 0,0 0 0 0 0,0 0 0 0 0,1-1 0 0 0,-1 1 0 0 0,0 0 0 0 0,1-1 0 0 0,-1 1 0 0 0,5 1 0 0 0,-3-1 0 0 0,0 0 0 0 0,0-1 0 0 0,1 0 0 0 0,-1 0 0 0 0,0 0 0 0 0,0 0 0 0 0,1 0 0 0 0,-1-1 0 0 0,0 0 0 0 0,7 0 0 0 0,2-2 0 0 0,32-6 0 0 0,-40 7 0 0 0,-4 0 0 0 0,1 1 0 0 0,0-1 0 0 0,0 0 0 0 0,-1 1 0 0 0,1-1 0 0 0,0 0 0 0 0,-1 0 0 0 0,1 0 0 0 0,-1-1 0 0 0,2 0 0 0 0,2-1 0 0 0,-3 3 0 0 0,-1-1 0 0 0,0 0 0 0 0,1 0 0 0 0,-1 1 0 0 0,0-1 0 0 0,1 0 0 0 0,-1 0 0 0 0,0 0 0 0 0,0 0 0 0 0,0 0 0 0 0,0-1 0 0 0,1-1 0 0 0,0 2 106 0 0,-1-1-1 0 0,0 1 0 0 0,1-1 1 0 0,-1 0-1 0 0,0 1 0 0 0,0-1 1 0 0,0 0-1 0 0,0 0 0 0 0,0 0 1 0 0,0 0-1 0 0,-1 1 0 0 0,1-1 1 0 0,0 0-1 0 0,-1 0 1 0 0,1-4-1 0 0,1-6 241 0 0,1-1-343 0 0,0 1-1 0 0,-1-1 1 0 0,0 0 0 0 0,-1 0-1 0 0,-1-14 1 0 0,3-60-3 0 0,-3 67 293 0 0,0 1-1 0 0,-2-1 1 0 0,0 1-1 0 0,-1 0 1 0 0,-1 0 0 0 0,-10-28-1 0 0,13 43-292 0 0,0 0 0 0 0,-1 1 0 0 0,0-1 0 0 0,1 0 0 0 0,-1 1 0 0 0,-1-1 0 0 0,1 1 0 0 0,0 0 0 0 0,-1 0 0 0 0,1 0 0 0 0,-1 0 0 0 0,0 0 0 0 0,0 0 0 0 0,0 1 0 0 0,-1 0 0 0 0,1-1 0 0 0,-6-2 0 0 0,8 5 0 0 0,1 0 0 0 0,-1-1 0 0 0,0 1 0 0 0,0 0 0 0 0,0-1 0 0 0,1 1 0 0 0,-1 0 0 0 0,0 0 0 0 0,0-1 0 0 0,0 1 0 0 0,1 0 0 0 0,-1 0 0 0 0,0 0 0 0 0,0 0 0 0 0,0 0 0 0 0,1 0 0 0 0,-1 1 0 0 0,0-1 0 0 0,0 0 0 0 0,0 0 0 0 0,1 0 0 0 0,-1 1 0 0 0,0-1 0 0 0,-1 1 0 0 0,-1 1 0 0 0,-12 1-64 0 0,14-3-273 0 0,1 0-138 0 0,0 0-33 0 0,0 0 65 0 0,1 0 294 0 0,7 3 148 0 0,-1-2-1 0 0,0 1 0 0 0,0-1 1 0 0,0-1-1 0 0,1 1 1 0 0,-1-1-1 0 0,0 0 0 0 0,1-1 1 0 0,-1 0-1 0 0,13-3 1 0 0,2 1 2 0 0,0-1-1 0 0,-1 0 0 0 0,1-1 0 0 0,35-13 0 0 0,-50 14-72 0 0,-5 3-299 0 0,-2 1-117 0 0,0 0-21 0 0,0 0-207 0 0,0 0-857 0 0,0 0-379 0 0,0 0-80 0 0,0 0-15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17503 0 0,'0'0'399'0'0,"0"0"60"0"0,2 1 21 0 0,9 6 157 0 0,0 0 0 0 0,0 1 0 0 0,-1 1 0 0 0,0 0 1 0 0,-1 0-1 0 0,1 1 0 0 0,-2 0 0 0 0,0 0 0 0 0,0 1 1 0 0,0 0-1 0 0,10 24 0 0 0,-12-21-468 0 0,-1 1 0 0 0,0 0 0 0 0,-1 0 1 0 0,-1 1-1 0 0,-1-1 0 0 0,2 17 0 0 0,-4-21-130 0 0,0 0-1 0 0,-1 0 1 0 0,0 0 0 0 0,-1 0-1 0 0,0 0 1 0 0,-1-1 0 0 0,0 1-1 0 0,0-1 1 0 0,-7 14 0 0 0,-4 4 107 0 0,-1 0-1 0 0,-1-1 1 0 0,-2 0 0 0 0,-34 39 0 0 0,44-57-549 0 0,3-4-349 0 0,0 1-1 0 0,0 0 0 0 0,-1-1 1 0 0,0 0-1 0 0,-10 6 0 0 0,8-8-5236 0 0,2-4-1723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4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127 103 6447 0 0,'0'0'142'0'0,"0"0"22"0"0,0 0 13 0 0,7-5 243 0 0,-6 3 4389 0 0,-1 2-4297 0 0,0 0 0 0 0,0 0 0 0 0,0 0 0 0 0,0 0 0 0 0,0 0-69 0 0,-2-1-214 0 0,-12-7 1590 0 0,7 7-1670 0 0,0-1-61 0 0,6 2 283 0 0,-21-2 1234 0 0,8-1-1605 0 0,11-1 0 0 0,2 2 0 0 0,-8-7 986 0 0,4 5-759 0 0,0 0 0 0 0,0 0 0 0 0,0 1-1 0 0,-11-6 1 0 0,15 8-7 0 0,-3 0 99 0 0,-6 6 532 0 0,6-3-193 0 0,31-4 710 0 0,64-11-760 0 0,-70 9-608 0 0,25-6 0 0 0,-26 5 0 0 0,13 0 0 0 0,-7 4 0 0 0,-13 1 0 0 0,-8 1 0 0 0,-10 2 0 0 0,-8 2 0 0 0,10-5 0 0 0,-16 9 0 0 0,16-7 0 0 0,0-1 0 0 0,0 0 0 0 0,0 0 0 0 0,0 0 0 0 0,0 0 0 0 0,-1-1 0 0 0,-5 1 0 0 0,5 0 0 0 0,0-1 0 0 0,1 1 0 0 0,-1 0 0 0 0,-7 3 0 0 0,-37 11 0 0 0,37-11 0 0 0,0 0 0 0 0,-12 2 0 0 0,-10 2 0 0 0,23-6 0 0 0,8-3 0 0 0,0 2 0 0 0,0-1 0 0 0,-1 0 0 0 0,1 0 0 0 0,0 1 0 0 0,0-1 0 0 0,0 1 0 0 0,-1-1 0 0 0,1 1 0 0 0,-2 1 0 0 0,-1 0 0 0 0,23-12 0 0 0,15-7 0 0 0,-8 10 0 0 0,26-8 0 0 0,-50 15 0 0 0,18-6 0 0 0,0-2 0 0 0,-7 4 0 0 0,15-3 1883 0 0,-27 6-1734 0 0,0 1-149 0 0,0-1 1 0 0,0 1-1 0 0,0-1 0 0 0,0 1 1 0 0,0 0-1 0 0,0-1 0 0 0,0 1 1 0 0,0 0-1 0 0,-1-1 0 0 0,1 1 1 0 0,0 0-1 0 0,0-1 0 0 0,0 1 1 0 0,0 0-1 0 0,-1 0 0 0 0,1-1 1 0 0,0 1-1 0 0,0 0 0 0 0,-1-1 1 0 0,1 1-1 0 0,0 0 0 0 0,0 0 1 0 0,-1 0-1 0 0,1-1 0 0 0,0 1 1 0 0,-1 0-1 0 0,1 0 0 0 0,0 0 1 0 0,-1 0-1 0 0,1 0 0 0 0,0-1 1 0 0,-1 1-1 0 0,1 0 0 0 0,0 0 0 0 0,-1 0 1 0 0,1 0-1 0 0,0 0 0 0 0,-1 0 1 0 0,1 0-1 0 0,0 0 0 0 0,-1 0 1 0 0,1 0-1 0 0,0 1 0 0 0,-1-1 1 0 0,1 0-1 0 0,0 0 0 0 0,-1 0 1 0 0,0 0-1 0 0,-10 3 0 0 0,-2 2 0 0 0,1-2 0 0 0,6-1-19 0 0,4-1-72 0 0,1 0 1 0 0,0 0-1 0 0,-1-1 0 0 0,1 1 1 0 0,-1-1-1 0 0,1 1 0 0 0,-1-1 1 0 0,0 0-1 0 0,1 0 0 0 0,-1 0 1 0 0,1 1-1 0 0,-4-2 0 0 0,2 1-95 0 0,1-1-326 0 0,2 1 0 0 0,0 0 0 0 0,0 0-1001 0 0,0 0-4206 0 0,0 0-1801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4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32 389 10135 0 0,'0'0'231'0'0,"0"0"29"0"0,0 0 19 0 0,-2 1-41 0 0,-13 7 424 0 0,13-7-384 0 0,0 0 700 0 0,-7-1 554 0 0,8 0 7450 0 0,24-5-6990 0 0,-20 4-1425 0 0,18-1 898 0 0,-8 2-1449 0 0,-5-1-16 0 0,-1 0 0 0 0,1 0 0 0 0,14-4 0 0 0,-18 4 0 0 0,40-8 0 0 0,-6 3 0 0 0,9 0 0 0 0,-44 6 0 0 0,1 0 0 0 0,0 0 0 0 0,0-1 0 0 0,0 1 0 0 0,-1-1 0 0 0,1 0 0 0 0,6-2 0 0 0,1-1 0 0 0,111-9 443 0 0,-78 10 727 0 0,28-2-1342 0 0,-52 4 319 0 0,0-1 0 0 0,0-1-1 0 0,27-7 1 0 0,-27 6-127 0 0,29-4-20 0 0,-37 7 0 0 0,1-1 0 0 0,0 0 0 0 0,-1-1 0 0 0,16-5 0 0 0,-11 1 0 0 0,0 0 0 0 0,0 2 0 0 0,1 0 0 0 0,0 1 0 0 0,25-2 0 0 0,51-2-1384 0 0,-74 7 1628 0 0,31-5-1 0 0,-34 3 56 0 0,1 1 0 0 0,29 0 0 0 0,-31 2-628 0 0,1 0-1 0 0,0-1 1 0 0,0 0 0 0 0,-1-2-1 0 0,27-6 1 0 0,-28 5 455 0 0,25-3 1 0 0,-3 1 988 0 0,-12 3-703 0 0,4 0-216 0 0,18-4-196 0 0,-9 2 0 0 0,-11 4 0 0 0,1-1 0 0 0,-10-1 0 0 0,-12 4 0 0 0,-2 0 0 0 0,23-2 0 0 0,-21 1 0 0 0,-1 0 0 0 0,1-1 0 0 0,0 2 0 0 0,10 0 0 0 0,24 6 0 0 0,-31-5 0 0 0,-5-2 0 0 0,0 1 0 0 0,0-1 0 0 0,0 1 0 0 0,-1-1 0 0 0,1 0 0 0 0,7-1 0 0 0,16-1 0 0 0,-23 3 0 0 0,13-4 0 0 0,-13 3 0 0 0,0-2 0 0 0,20 5 0 0 0,3 0 0 0 0,-1 3 0 0 0,-13-5 0 0 0,38-11 0 0 0,-35 7 0 0 0,3-1 0 0 0,33-2 0 0 0,-44 6 0 0 0,0-1 0 0 0,-1 0 0 0 0,1-1 0 0 0,0 0 0 0 0,8-3 0 0 0,-4 1 0 0 0,-5 1 0 0 0,-1 0 0 0 0,1 1 0 0 0,0 0 0 0 0,0 0 0 0 0,0 1 0 0 0,-1 0 0 0 0,10 0 0 0 0,-10 1 0 0 0,1-1 0 0 0,-1 1 0 0 0,13-3 0 0 0,13-1 0 0 0,-17 3 0 0 0,29-5 0 0 0,-30 4 0 0 0,0 0 0 0 0,28 0 0 0 0,39 0 0 0 0,-50 3 0 0 0,35-4 0 0 0,-7 6 0 0 0,-21-8 0 0 0,-36 4 0 0 0,0 1 0 0 0,0-1 0 0 0,0 1 0 0 0,0 0 0 0 0,0-1 0 0 0,0 1 0 0 0,0 0 0 0 0,0 0 0 0 0,0 0 0 0 0,3 1 0 0 0,2-1 0 0 0,90-6 0 0 0,-79 4 0 0 0,1-1 0 0 0,-1 1 0 0 0,0 1 0 0 0,27 2 0 0 0,-39-1 0 0 0,0 0 0 0 0,0 0 0 0 0,10-2 0 0 0,9 0 0 0 0,-3 1 0 0 0,36-7 0 0 0,-33 4 0 0 0,32-2 0 0 0,-18 2 0 0 0,70-18 0 0 0,-69 14-64 0 0,-38 8-273 0 0,-2 0-138 0 0,-7-2-366 0 0,1 1 1 0 0,0-2-1 0 0,0 1 0 0 0,0-1 0 0 0,0 0 0 0 0,0 0 1 0 0,-8-7-1 0 0,13 10 786 0 0,-21-16-1992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4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71 13823 0 0,'0'0'57'0'0,"0"0"1"0"0,0 0-1 0 0,-1 0 0 0 0,1-1 0 0 0,0 1 0 0 0,0 0 1 0 0,0 0-1 0 0,-1 0 0 0 0,1-1 0 0 0,0 1 0 0 0,0 0 1 0 0,0-1-1 0 0,0 1 0 0 0,-1 0 0 0 0,1 0 0 0 0,0-1 0 0 0,0 1 1 0 0,0 0-1 0 0,0-1 0 0 0,0 1 0 0 0,0 0 0 0 0,0-1 1 0 0,0 1-1 0 0,0 0 0 0 0,0-1 0 0 0,0 1 0 0 0,5-6 345 0 0,-3 5 87 0 0,-2 1 20 0 0,-2-7 302 0 0,3 3 1962 0 0,0 2-2905 0 0,-1 2 235 0 0,0-1-1 0 0,1 1 1 0 0,-1-1-1 0 0,0 1 1 0 0,1-1 0 0 0,-1 0-1 0 0,0 1 1 0 0,1-1 0 0 0,-1 1-1 0 0,1 0 1 0 0,-1-1 0 0 0,1 1-1 0 0,-1-1 1 0 0,1 1-1 0 0,0 0 1 0 0,-1-1 0 0 0,1 1-1 0 0,-1 0 1 0 0,1-1 0 0 0,0 1-1 0 0,-1 0 1 0 0,1 0-1 0 0,0 0 1 0 0,-1 0 0 0 0,1 0-1 0 0,0 0 1 0 0,-1 0 0 0 0,1 0-1 0 0,0 0 1 0 0,-1 0-1 0 0,2 0 1 0 0,8 3-87 0 0,-8 0-16 0 0,1-1 0 0 0,-1 0 0 0 0,1 1 0 0 0,-1 0 0 0 0,0-1 0 0 0,0 1 0 0 0,0 0 0 0 0,0 0 0 0 0,-1 0 0 0 0,1 0 0 0 0,-1 0 0 0 0,0 1 0 0 0,1 3 0 0 0,1 2 0 0 0,-1 1 0 0 0,0-1 0 0 0,1 16 0 0 0,-5 8 0 0 0,2-30 0 0 0,0 0 0 0 0,0 0 0 0 0,0 0 0 0 0,-1 0 0 0 0,1 0 0 0 0,-1 0 0 0 0,0 0 0 0 0,0 0 0 0 0,0 0 0 0 0,0 0 0 0 0,-3 4 0 0 0,-1 3 0 0 0,-3 9 0 0 0,-27 61 0 0 0,34-77 120 0 0,-1 0-1 0 0,0 0 1 0 0,0 0-1 0 0,0 0 1 0 0,0 0-1 0 0,-1-1 1 0 0,1 1-1 0 0,-1 0 1 0 0,0-1-1 0 0,1 0 1 0 0,-1 0-1 0 0,0 0 1 0 0,0 0 0 0 0,-1 0-1 0 0,1-1 1 0 0,-5 3-1 0 0,-9 1-100 0 0,11-7-20 0 0,4 0-1 0 0,-3 1 2 0 0,0-1 0 0 0,0 1 0 0 0,1-1 0 0 0,-1-1 0 0 0,1 1 0 0 0,-8-5 0 0 0,0 0 0 0 0,9 5 24 0 0,0 0 1 0 0,0-1-1 0 0,0 1 0 0 0,1-1 0 0 0,-1 1 1 0 0,1-1-1 0 0,-1 0 0 0 0,1 0 0 0 0,0 0 0 0 0,0 0 1 0 0,0 0-1 0 0,0-1 0 0 0,-2-5 0 0 0,0-2 124 0 0,1 0 0 0 0,0 0 0 0 0,-2-13 0 0 0,2 2 80 0 0,1 0 0 0 0,0-37 0 0 0,3 48-166 0 0,0-1 0 0 0,0 1 0 0 0,1-1 0 0 0,0 1-1 0 0,1 0 1 0 0,9-20 0 0 0,-6 22-62 0 0,5 3 0 0 0,-10 5 0 0 0,0 0 0 0 0,0 1 0 0 0,1-1 0 0 0,-1 0 0 0 0,0 1 0 0 0,1-1 0 0 0,-1 1 0 0 0,1 0 0 0 0,-1-1 0 0 0,0 1 0 0 0,1 0 0 0 0,-1 0 0 0 0,1 0 0 0 0,-1 0 0 0 0,1 0 0 0 0,-1 0 0 0 0,1 0 0 0 0,-1 0 0 0 0,1 1 0 0 0,-1-1 0 0 0,0 0 0 0 0,1 1 0 0 0,1 1 0 0 0,3 0 0 0 0,7 1 0 0 0,0-1 0 0 0,0 0 0 0 0,0-1 0 0 0,0 0 0 0 0,0-1 0 0 0,0 0 0 0 0,0-1 0 0 0,16-4 0 0 0,111-10 0 0 0,-100 12 0 0 0,-35 2 0 0 0,20 4 0 0 0,-12-1 0 0 0,-1 1 0 0 0,-1-1-64 0 0,-9-2-273 0 0,-2 0-138 0 0,0 0-33 0 0,0 0-72 0 0,0 0-285 0 0,0 0-126 0 0,0 0-893 0 0,0 0-3634 0 0,0 0-1564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5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11975 0 0,'0'0'547'0'0,"0"0"-11"0"0,0 0-203 0 0,0 0 419 0 0,0 0 220 0 0,0 0 42 0 0,0 0 8 0 0,2 0 2 0 0,10 0-145 0 0,0 0 0 0 0,0-1 0 0 0,0-1-1 0 0,13-2 1 0 0,22-3 479 0 0,133-15 391 0 0,33-1 190 0 0,-124 15-1939 0 0,-78 10 0 0 0,-5 4-64 0 0,-5-4-273 0 0,-2 0 108 0 0,-1 1 0 0 0,1 0 0 0 0,-1 0 0 0 0,0-1 0 0 0,0 1 0 0 0,0-1 0 0 0,0 0 0 0 0,0 1 0 0 0,0-1 0 0 0,-4 3 0 0 0,-7 2-1916 0 0,1-1 0 0 0,-20 8 1 0 0,19-9-4678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5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15663 0 0,'0'0'719'0'0,"0"-3"-20"0"0,5-33-278 0 0,3 9 1242 0 0,-6 23-1145 0 0,0-1 0 0 0,-1 0-1 0 0,0 0 1 0 0,1 0 0 0 0,-1-7-1 0 0,1 3 1129 0 0,2 4-357 0 0,-4 5-1285 0 0,0 0 1 0 0,0 0 0 0 0,0 0-1 0 0,0 0 1 0 0,0 0 0 0 0,0 0-1 0 0,0 1 1 0 0,0-1-1 0 0,0 0 1 0 0,0 0 0 0 0,0 0-1 0 0,0 0 1 0 0,0 0 0 0 0,0 0-1 0 0,0 0 1 0 0,1 0 0 0 0,-1 1-1 0 0,0-1 1 0 0,0 0-1 0 0,0 0 1 0 0,0 0 0 0 0,0 0-1 0 0,0 0 1 0 0,0 0 0 0 0,1 0-1 0 0,-1 0 1 0 0,0 0-1 0 0,0 0 1 0 0,0 0 0 0 0,0 0-1 0 0,0 0 1 0 0,0 0 0 0 0,1 0-1 0 0,-1 0 1 0 0,0 0 0 0 0,0 0-1 0 0,0 0 1 0 0,0 0-1 0 0,0 0 1 0 0,0 0 0 0 0,1 0-1 0 0,-1 0 1 0 0,0 0 0 0 0,0 0-1 0 0,0 0 1 0 0,0 0 0 0 0,0 0-1 0 0,0 0 1 0 0,0 0-1 0 0,1 0 1 0 0,-1 0 0 0 0,0-1-1 0 0,0 1 1 0 0,0 0 0 0 0,0 0-1 0 0,0 0 1 0 0,0 0-1 0 0,0 0 1 0 0,0 0 0 0 0,0 0-1 0 0,0-1 1 0 0,0 1 0 0 0,0 0-1 0 0,0 0 1 0 0,0 0 0 0 0,0 0-1 0 0,0 0 1 0 0,1-1-1 0 0,1 10 14 0 0,-2-9-18 0 0,1 15 0 0 0,0 1 0 0 0,-1-1 0 0 0,0 1 0 0 0,-2-1 0 0 0,0 1 0 0 0,0-1 0 0 0,-6 17 0 0 0,-3 28 0 0 0,9-46-114 0 0,-1 8-483 0 0,1-1 1 0 0,1 25-1 0 0,1-44 934 0 0,0-2 138 0 0,0 0 33 0 0,0 0-65 0 0,1-21-278 0 0,-1-3-165 0 0,0-89 2032 0 0,-5-150 32 0 0,6 258-2064 0 0,2 5 0 0 0,1 8 0 0 0,-4-7 0 0 0,10 12 0 0 0,-2-8-165 0 0,-1 0 1 0 0,1-1-1 0 0,1 0 0 0 0,-1 0 1 0 0,0-1-1 0 0,1 0 0 0 0,0 0 1 0 0,0-1-1 0 0,0 0 0 0 0,0-1 1 0 0,12 1-1 0 0,-17-3 168 0 0,0 1-1 0 0,0 0 1 0 0,0-1 0 0 0,0 0-1 0 0,0 0 1 0 0,0 0-1 0 0,0-1 1 0 0,0 1 0 0 0,5-4-1 0 0,0 1-163 0 0,0 0-1 0 0,19-5 0 0 0,-27 9-277 0 0,1-1 0 0 0,0 1-1 0 0,-1 0 1 0 0,1-1 0 0 0,0 1-1 0 0,0 0 1 0 0,-1 0-1 0 0,1 0 1 0 0,0 0 0 0 0,-1 0-1 0 0,1 1 1 0 0,0-1 0 0 0,-1 0-1 0 0,3 2 1 0 0,-2-2-4882 0 0,-2 0-1317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13823 0 0,'0'0'315'0'0,"0"0"45"0"0,0 0 21 0 0,0 0-49 0 0,0-2-220 0 0,1-4-619 0 0,-1 2 1110 0 0,0 1 1 0 0,1-1 0 0 0,0 1 0 0 0,0 0 0 0 0,0-1 0 0 0,0 1 0 0 0,0 0 0 0 0,0 0 0 0 0,4-5 0 0 0,-4 6-160 0 0,0 0-289 0 0,5-5-138 0 0,1-3-17 0 0,1 2 0 0 0,1 0 0 0 0,0 1 0 0 0,-5 0-269 0 0,-3 5-1135 0 0,-1 1 1145 0 0,0 0 1 0 0,0 1-1 0 0,0-1 1 0 0,1 0-1 0 0,-1 0 1 0 0,0 1-1 0 0,1-1 1 0 0,-1 0-1 0 0,1 0 1 0 0,-1 1-1 0 0,1-1 1 0 0,0-1 0 0 0,0 1-319 0 0,1-1-1469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5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62 177 17503 0 0,'0'0'399'0'0,"-11"-1"961"0"0,-17-9-1059 0 0,27 9 425 0 0,-8-7 2211 0 0,-3-16-1212 0 0,12 24-1673 0 0,-1-1 0 0 0,1 0-1 0 0,0 0 1 0 0,0 1 0 0 0,0-1-1 0 0,0 0 1 0 0,0 0 0 0 0,1 1 0 0 0,-1-1-1 0 0,0 0 1 0 0,0 0 0 0 0,0 1-1 0 0,1-1 1 0 0,-1 0 0 0 0,0 1 0 0 0,2-2-1 0 0,-2 0 94 0 0,4-22 801 0 0,-4 22-829 0 0,0 0 0 0 0,0-1 0 0 0,0 1-1 0 0,0 0 1 0 0,0 0 0 0 0,1 0 0 0 0,-1 0 0 0 0,1-1-1 0 0,0 1 1 0 0,-1 0 0 0 0,1 0 0 0 0,0 0 0 0 0,0 0 0 0 0,1 0-1 0 0,-1 0 1 0 0,0 1 0 0 0,0-1 0 0 0,1 0 0 0 0,-1 1-1 0 0,1-1 1 0 0,1-1 0 0 0,8-3-59 0 0,0 0 0 0 0,20-7-1 0 0,-6 3-58 0 0,-21 7 1 0 0,0 1 0 0 0,17-2 0 0 0,-11 2 0 0 0,-4 1 0 0 0,0 0 0 0 0,0 0 0 0 0,1 1 0 0 0,7 0 0 0 0,0 2 0 0 0,0 4 0 0 0,-1 1 0 0 0,-10-5 0 0 0,1 3 0 0 0,3 16 0 0 0,-4-17 0 0 0,-3-3 0 0 0,1 1 0 0 0,-1-1 0 0 0,1 1 0 0 0,-1-1 0 0 0,0 1 0 0 0,1 0 0 0 0,-1-1 0 0 0,0 1 0 0 0,0-1 0 0 0,0 1 0 0 0,0-1 0 0 0,0 1 0 0 0,-1 1 0 0 0,2 2 0 0 0,-1 0 0 0 0,-7 15 0 0 0,2-8 0 0 0,4-11 0 0 0,1-2 0 0 0,4-8 0 0 0,8-13 0 0 0,-8 16 0 0 0,1 0 0 0 0,0 1 0 0 0,0-1 0 0 0,0 1 0 0 0,1 0 0 0 0,-1 0 0 0 0,1 1 0 0 0,0 0 0 0 0,1 0 0 0 0,-1 0 0 0 0,1 1 0 0 0,-1 0 0 0 0,1 0 0 0 0,0 1 0 0 0,0-1 0 0 0,12-1 0 0 0,5 4 0 0 0,-14 4 0 0 0,-5-1 0 0 0,6 4 0 0 0,-8-4-73 0 0,0 0 1 0 0,-1 1-1 0 0,1-1 0 0 0,-1 1 1 0 0,0-1-1 0 0,0 1 0 0 0,0 0 0 0 0,-1-1 1 0 0,1 1-1 0 0,-1 0 0 0 0,0 0 1 0 0,0 0-1 0 0,0 7 0 0 0,1 7-727 0 0,-2 32-1 0 0,0-28 497 0 0,0-20-205 0 0,0-2-3 0 0,0 0 0 0 0,0 0 0 0 0,0 0-1001 0 0,0 0-4206 0 0,0 0-1801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5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64 8287 0 0,'0'0'191'0'0,"0"0"26"0"0,0 0 9 0 0,2 0-34 0 0,0 1-23 0 0,-1-1 0 0 0,1 0 0 0 0,-1 0 1 0 0,1 0-1 0 0,-1 0 0 0 0,1 0 0 0 0,-1 0 0 0 0,1-1 1 0 0,-1 1-1 0 0,1 0 0 0 0,-1-1 0 0 0,1 1 0 0 0,-1-1 1 0 0,1 1-1 0 0,-1-1 0 0 0,0 0 0 0 0,1 0 0 0 0,-1 0 1 0 0,0 0-1 0 0,2-1 0 0 0,-3 1-164 0 0,1 0 507 0 0,-1 1 0 0 0,15-9 2048 0 0,13 1-800 0 0,-22 7-1353 0 0,0-1 0 0 0,1 1 0 0 0,-1-2 0 0 0,0 1 0 0 0,0-1-1 0 0,10-5 1 0 0,1-1 1584 0 0,-2 3-1254 0 0,-14 6-366 0 0,-1 0 117 0 0,0 0 21 0 0,0 0-66 0 0,-6 3-278 0 0,-20 6-165 0 0,0 2 0 0 0,1 0 0 0 0,0 2 0 0 0,1 1 0 0 0,-38 30 0 0 0,42-31 0 0 0,11-7 0 0 0,1-1 0 0 0,-1 1 0 0 0,1 1 0 0 0,1 0 0 0 0,-12 13 0 0 0,13-11 0 0 0,6-9 0 0 0,0 0 0 0 0,0 0 0 0 0,-1 1 0 0 0,1-1 0 0 0,0 0 0 0 0,0 1 0 0 0,-1-1 0 0 0,1 0 0 0 0,0 1 0 0 0,0-1 0 0 0,0 0 0 0 0,-1 1 0 0 0,1-1 0 0 0,0 1 0 0 0,0-1 0 0 0,0 0 0 0 0,0 1 0 0 0,0-1 0 0 0,0 1 0 0 0,0-1 0 0 0,0 0 0 0 0,0 1 0 0 0,0-1 0 0 0,0 1 0 0 0,0-1 0 0 0,0 0 0 0 0,1 1 0 0 0,-1-1 0 0 0,0 1 0 0 0,0-1 0 0 0,0 0 0 0 0,0 1 0 0 0,1-1 0 0 0,-1 0 0 0 0,0 1 0 0 0,1-1 0 0 0,-1 1 0 0 0,1 0 0 0 0,-1 0 0 0 0,0-1 0 0 0,0 1 0 0 0,1 0 0 0 0,-1-1 0 0 0,0 1 0 0 0,1-1 0 0 0,-1 1 0 0 0,1 0 0 0 0,-1-1 0 0 0,1 1 0 0 0,-1-1 0 0 0,1 1 0 0 0,-1-1 0 0 0,1 1 0 0 0,-1-1 0 0 0,1 1 0 0 0,0-1 0 0 0,-1 0 0 0 0,1 1 0 0 0,1-1 0 0 0,1 1 0 0 0,1 2 0 0 0,1 0 0 0 0,0-1 0 0 0,0 0 0 0 0,0 0 0 0 0,0 0 0 0 0,0-1 0 0 0,0 1 0 0 0,9 0 0 0 0,4-1 0 0 0,22 0 0 0 0,-2-1 0 0 0,-12 0-57 0 0,29-4-1 0 0,8 0-228 0 0,-56 5-55 0 0,-3 0-899 0 0,-3-2-4435 0 0,-1 1 3628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0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187 150 10135 0 0,'1'-1'231'0'0,"4"-4"-124"0"0,-1 0 0 0 0,1 0 0 0 0,-1-1 0 0 0,-1 1 0 0 0,1-1 0 0 0,-1 0 0 0 0,3-7 0 0 0,4-7 8 0 0,15-10 4247 0 0,-23 28-3818 0 0,-2 2-28 0 0,7-13 1020 0 0,5-17 4619 0 0,-54 70-5038 0 0,39-37-1117 0 0,0 0 0 0 0,0 0 0 0 0,0 0 0 0 0,1 0 0 0 0,-5 5 0 0 0,-10 12 0 0 0,7-13 0 0 0,-1-2 0 0 0,5-3 0 0 0,5-6 0 0 0,5-2 0 0 0,-3 4 0 0 0,0 0 0 0 0,0 1 0 0 0,0-1 0 0 0,1 0 0 0 0,-1 1 0 0 0,0-1 0 0 0,1 1 0 0 0,-1-1 0 0 0,1 1 0 0 0,0 0 0 0 0,-1 0 0 0 0,1 0 0 0 0,0 0 0 0 0,2-2 0 0 0,4-1 0 0 0,0-2 0 0 0,-1 0 0 0 0,2 1 0 0 0,-1 0 0 0 0,0 0 0 0 0,1 1 0 0 0,13-6 0 0 0,-7 5 0 0 0,-10 2 0 0 0,0 1 0 0 0,1 1 0 0 0,0-1 0 0 0,-1 1 0 0 0,10-2 0 0 0,16-1 0 0 0,-17 4 0 0 0,-2 7 0 0 0,-10-6 0 0 0,-1 1 0 0 0,1 0 0 0 0,-1 0 0 0 0,0 0 0 0 0,0 0 0 0 0,0 0 0 0 0,0 1 0 0 0,0-1 0 0 0,0 0 0 0 0,-1 0 0 0 0,1 1 0 0 0,-1-1 0 0 0,1 0 0 0 0,-1 1 0 0 0,0-1 0 0 0,0 0 0 0 0,0 1 0 0 0,0-1 0 0 0,0 1 0 0 0,-1-1 0 0 0,1 0 0 0 0,-2 4 0 0 0,-1 5 0 0 0,-1-1 0 0 0,-1 1 0 0 0,-7 14 0 0 0,7-17 0 0 0,-10 19 377 0 0,0-1-1 0 0,-2-1 1 0 0,-1-1-1 0 0,-24 25 1 0 0,25-34-225 0 0,11-11-147 0 0,-1 2-1 0 0,-10 10 0 0 0,8-9-4 0 0,2-2-64 0 0,5-5-273 0 0,2 0-138 0 0,0 0-33 0 0,16-11-34 0 0,-11 7 476 0 0,-2 1 66 0 0,1 1 0 0 0,0 0 0 0 0,1 0 0 0 0,-1 0 0 0 0,0 0 0 0 0,7-1 0 0 0,2 1 0 0 0,8 2 0 0 0,-16 3 0 0 0,-1-1 0 0 0,-1 0 0 0 0,0 0 0 0 0,0-1 0 0 0,0 1 0 0 0,0 0 0 0 0,0 1 0 0 0,-1-1 0 0 0,1 0 0 0 0,-1 1 0 0 0,1 0 0 0 0,-1 0 0 0 0,0-1 0 0 0,0 1 0 0 0,0 0 0 0 0,0 1 0 0 0,-1-1 0 0 0,1 0 0 0 0,1 6 0 0 0,1 6 0 0 0,-1-1 0 0 0,0 1 0 0 0,1 15 0 0 0,-2-7 0 0 0,0-5 0 0 0,-1 0 0 0 0,0 0 0 0 0,-2 0 0 0 0,0 0 0 0 0,-5 21 0 0 0,-25 85 0 0 0,21-95 0 0 0,-2-1 0 0 0,0-1 0 0 0,-2 0 0 0 0,-22 33 0 0 0,32-55 0 0 0,1 0 0 0 0,-1 1 0 0 0,0-2 0 0 0,0 1 0 0 0,-1 0 0 0 0,0-1 0 0 0,1 0 0 0 0,-1 0 0 0 0,-1 0 0 0 0,1 0 0 0 0,-1-1 0 0 0,1 0 0 0 0,-8 3 0 0 0,-3-2 0 0 0,11-5 0 0 0,2 0 0 0 0,-1 0 24 0 0,0 0 0 0 0,0 0-1 0 0,1 0 1 0 0,-1 0 0 0 0,0-1 0 0 0,1 0-1 0 0,-1 1 1 0 0,1-1 0 0 0,-1-1 0 0 0,1 1-1 0 0,0 0 1 0 0,0-1 0 0 0,0 1-1 0 0,0-1 1 0 0,0 0 0 0 0,-4-6 0 0 0,-1-3 133 0 0,0-1-1 0 0,1 0 1 0 0,-7-18 0 0 0,8 17-119 0 0,-14-24 0 0 0,9 22-1285 0 0,10 15 522 0 0,-4-4-1259 0 0,4 4 961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0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128 113 15663 0 0,'0'0'356'0'0,"0"0"50"0"0,1-2 20 0 0,2-1-233 0 0,3-4 112 0 0,1-15-132 0 0,-6 18 267 0 0,0 0 1 0 0,0 1-1 0 0,1-1 1 0 0,-1 1 0 0 0,5-7-1 0 0,-1 2 573 0 0,-4 6-348 0 0,9-8 907 0 0,-9 9-1540 0 0,0-1 159 0 0,0-1 0 0 0,0 1 1 0 0,0-1-1 0 0,1 1 0 0 0,-1-1 0 0 0,1 1 0 0 0,-1 0 0 0 0,1-1 0 0 0,0 1 1 0 0,3-3-1 0 0,6 4-174 0 0,1 2-17 0 0,-10 0 6 0 0,0 0-1 0 0,-1 0 1 0 0,1 1-1 0 0,0-1 0 0 0,-1 0 1 0 0,1 0-1 0 0,-1 1 1 0 0,2 2-1 0 0,-2-3 18 0 0,0 0 348 0 0,-1-1 117 0 0,6 14 464 0 0,-3-8-941 0 0,-1-1 0 0 0,-1 0 0 0 0,1 0 0 0 0,-1 0 1 0 0,0 1-1 0 0,0-1 0 0 0,0 1 0 0 0,-1-1 0 0 0,0 1 1 0 0,0-1-1 0 0,0 1 0 0 0,-1-1 0 0 0,0 1 0 0 0,-2 9 0 0 0,-1 5-13 0 0,2-10 2 0 0,0 1 0 0 0,-1-1 0 0 0,0 0 0 0 0,0 1 0 0 0,-1-1 0 0 0,0-1 0 0 0,-1 1 0 0 0,0-1 0 0 0,0 1 0 0 0,-1-1 0 0 0,-1-1 0 0 0,1 1 0 0 0,-1-1 0 0 0,-1-1 0 0 0,-9 9 0 0 0,16-14 0 0 0,-1-1 0 0 0,0 0 0 0 0,0 1 0 0 0,0-1 0 0 0,0 0 0 0 0,0 0 0 0 0,0 0 0 0 0,0 0 0 0 0,0 0 0 0 0,0 0 0 0 0,-4 0 0 0 0,-2 1 0 0 0,-9 5 0 0 0,16-7 0 0 0,0 1 0 0 0,-1-1 0 0 0,1 0 0 0 0,0 1 0 0 0,0-1 0 0 0,0 0 0 0 0,0 0 0 0 0,0 0 0 0 0,0 0 0 0 0,-1 0 0 0 0,1 0 0 0 0,0 0 0 0 0,0 0 0 0 0,-1-1 0 0 0,-5 1 0 0 0,3 0 0 0 0,-15-3 0 0 0,16 3 0 0 0,2 0 0 0 0,0 0 0 0 0,0 0 0 0 0,0-1 0 0 0,0 1 0 0 0,0 0 0 0 0,0 0 0 0 0,1-1 0 0 0,-1 1 0 0 0,0 0 0 0 0,0-1 0 0 0,0 1 0 0 0,0-1 0 0 0,1 1 0 0 0,-1-1 0 0 0,0 1 0 0 0,-1-2 0 0 0,2 2 0 0 0,-1-1 0 0 0,0 1 0 0 0,0 0 0 0 0,0-1 0 0 0,1 1 0 0 0,-1-1 0 0 0,0 1 0 0 0,0-1 0 0 0,1 1 0 0 0,-1-1 0 0 0,0 1 0 0 0,1-1 0 0 0,-1 0 0 0 0,1 1 0 0 0,-1-1 0 0 0,1 0 0 0 0,-1 0 0 0 0,1 1 0 0 0,-1-2 0 0 0,0-1 0 0 0,-2 1 0 0 0,-7-13 0 0 0,8 12 0 0 0,1 1 0 0 0,0 1 0 0 0,0-1 0 0 0,0 1 0 0 0,1 0 0 0 0,-1-1 0 0 0,0 1 0 0 0,1-1 0 0 0,-1 0 0 0 0,1 1 0 0 0,0-1 0 0 0,0 1 0 0 0,-1-1 0 0 0,1 1 0 0 0,0-3 0 0 0,2-7 0 0 0,5 3 0 0 0,2-1 0 0 0,1 3 0 0 0,2 3 0 0 0,-7 2 0 0 0,17 1 0 0 0,-3 2 0 0 0,-15 0 0 0 0,0 0 0 0 0,-2-1 0 0 0,0-1 0 0 0,-1 1 0 0 0,1 0 0 0 0,0-1 0 0 0,0 1 0 0 0,0 0 0 0 0,0 0 0 0 0,-1 0 0 0 0,1 0 0 0 0,-1 1 0 0 0,1-1 0 0 0,0 0 0 0 0,1 3 0 0 0,3 2 0 0 0,15 9 0 0 0,12 12 0 0 0,-32-26 0 0 0,-1 0 0 0 0,1-1 0 0 0,0 1 0 0 0,0 0 0 0 0,0 0 0 0 0,0 0 0 0 0,0-1 0 0 0,0 1 0 0 0,0-1 0 0 0,0 1 0 0 0,0 0 0 0 0,0-1 0 0 0,0 0 0 0 0,0 1 0 0 0,3-1 0 0 0,0 1 0 0 0,11 6 0 0 0,-11-7 0 0 0,12-1 0 0 0,-6 1 0 0 0,-8 1-97 0 0,0-1 0 0 0,0-1 0 0 0,0 1 0 0 0,0 0 1 0 0,0 0-1 0 0,0-1 0 0 0,0 1 0 0 0,0-1 0 0 0,0 0 0 0 0,0 1 0 0 0,0-1 0 0 0,-1 0 0 0 0,4-2 0 0 0,-4 2 22 0 0,0 0 0 0 0,0 1 0 0 0,0-1 0 0 0,0 1 0 0 0,0-1 0 0 0,-1 1 0 0 0,1-1 0 0 0,0 1 0 0 0,0 0-1 0 0,0 0 1 0 0,0-1 0 0 0,0 1 0 0 0,2 0 0 0 0,-3 0-120 0 0,1-1 1 0 0,0 1-1 0 0,-1-1 0 0 0,1 0 0 0 0,-1 1 1 0 0,1-1-1 0 0,-1 0 0 0 0,1 1 0 0 0,-1-1 1 0 0,0 0-1 0 0,1 1 0 0 0,-1-1 0 0 0,0 0 1 0 0,1 0-1 0 0,-1 0 0 0 0,0 1 0 0 0,0-1 1 0 0,0-1-1 0 0,3-14-3402 0 0,-2 14 1550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0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17503 0 0,'0'0'399'0'0,"0"0"60"0"0,0 0 21 0 0,0 0-59 0 0,-3 1-276 0 0,-6 4 11 0 0,6-4 570 0 0,3-1 244 0 0,0 0 43 0 0,13 0 606 0 0,94-7 57 0 0,-11 12-1676 0 0,-60-5 0 0 0,-23 0 0 0 0,-1 1 0 0 0,14 1 0 0 0,-14 0-335 0 0,-1-1 0 0 0,1-1 1 0 0,14-1-1 0 0,14 1-1983 0 0,-28 0-3199 0 0,-1-2-1565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17503 0 0,'0'0'399'0'0,"0"0"60"0"0,0 0 21 0 0,3 0-59 0 0,19 0 786 0 0,0-1 0 0 0,-1 0 0 0 0,39-9 0 0 0,-32 5 98 0 0,-25 5-1150 0 0,0 0-76 0 0,0 0 0 0 0,-1 1 0 0 0,1-1 0 0 0,0 1 0 0 0,-1 0 0 0 0,1 0 0 0 0,-1 0 0 0 0,1 0 0 0 0,-1 0 0 0 0,1 0 0 0 0,-1 1 0 0 0,4 2 0 0 0,-5-3 15 0 0,0 1 1 0 0,0 0-1 0 0,0-1 0 0 0,0 1 0 0 0,0 0 1 0 0,0-1-1 0 0,0 1 0 0 0,0 0 1 0 0,-1 0-1 0 0,1 2 0 0 0,0-3-93 0 0,3 17-1 0 0,-5-14 0 0 0,-1-1 0 0 0,1 2 0 0 0,0-1 0 0 0,-1 1 0 0 0,0-1 0 0 0,1 0 0 0 0,-2 0 0 0 0,1 0 0 0 0,0 0 0 0 0,-1 0 0 0 0,0 0 0 0 0,-4 5 0 0 0,-6 3 0 0 0,-19 16 0 0 0,17-15 0 0 0,-6 3 0 0 0,-26 16 0 0 0,-2 1 0 0 0,40-25 0 0 0,9-7 0 0 0,0-1 0 0 0,-1 0 0 0 0,1 1 0 0 0,0-1 0 0 0,0 0 0 0 0,-1 1 0 0 0,1-1 0 0 0,0 1 0 0 0,0-1 0 0 0,0 0 0 0 0,-1 1 0 0 0,1-1 0 0 0,0 1 0 0 0,0-1 0 0 0,0 1 0 0 0,0-1 0 0 0,0 1 0 0 0,0-1 0 0 0,0 0 0 0 0,0 2 0 0 0,1-1 0 0 0,-1 0 0 0 0,1 0 0 0 0,0 0 0 0 0,-1 0 0 0 0,1 0 0 0 0,0 0 0 0 0,0 0 0 0 0,0 0 0 0 0,0 0 0 0 0,0 0 0 0 0,0 0 0 0 0,0 0 0 0 0,1-1 0 0 0,-1 1 0 0 0,0 0 0 0 0,0-1 0 0 0,0 1 0 0 0,1-1 0 0 0,2 1 0 0 0,30 5 0 0 0,-22-5 0 0 0,119 10 0 0 0,-97-9 0 0 0,-30-3 0 0 0,27 6 0 0 0,-28-4-513 0 0,-8-1-693 0 0,-7 0-1278 0 0,1-1 951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1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8287 0 0,'0'0'382'0'0,"0"0"-8"0"0,0 0-102 0 0,0 0 463 0 0,0 0 234 0 0,0 0 45 0 0,-6 1 301 0 0,3 0 4656 0 0,-52 18-3376 0 0,48-17-2057 0 0,-12 5 445 0 0,-1 0 0 0 0,-29 4 1 0 0,118-19-819 0 0,-31-1-165 0 0,68-11 0 0 0,-81 16 0 0 0,-212 33 1673 0 0,114-20-1298 0 0,55-7-776 0 0,42-7-370 0 0,44-3 1 0 0,-57 6 720 0 0,7 1 50 0 0,0 0 0 0 0,0 1 0 0 0,24 4 0 0 0,-35-3-208 0 0,-6-1-871 0 0,-1 0-370 0 0,0 0-72 0 0,0 0-14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2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72 150 10135 0 0,'0'0'231'0'0,"-1"2"29"0"0,-3 21 305 0 0,0 1 616 0 0,5-15-302 0 0,-1-6-2496 0 0,-1 1 6510 0 0,-2-4 1497 0 0,-1-2-5345 0 0,3 1-557 0 0,1 1 21 0 0,0 0-66 0 0,-2 0-294 0 0,-7 5-133 0 0,2 7-16 0 0,-1 18 0 0 0,-1-10 0 0 0,8-14 0 0 0,0 10 0 0 0,1-2 0 0 0,0-10 0 0 0,-2-5 0 0 0,-2-10 0 0 0,-2-14 0 0 0,3 2 1016 0 0,0-42 0 0 0,3 45-1012 0 0,1-1 0 0 0,0 1 0 0 0,9-39 0 0 0,-6 49-4 0 0,5 4 0 0 0,12-3 0 0 0,1 1 0 0 0,29-7 0 0 0,-9 3 0 0 0,-31 9 0 0 0,10-6 0 0 0,-21 9 0 0 0,0 0 0 0 0,1-1 0 0 0,-1 1 0 0 0,0 0 0 0 0,0 0 0 0 0,1 0 0 0 0,-1 0 0 0 0,0 0 0 0 0,1 0 0 0 0,-1 0 0 0 0,0 0 0 0 0,0-1 0 0 0,1 1 0 0 0,-1 0 0 0 0,0 0 0 0 0,1 0 0 0 0,-1 0 0 0 0,0 1 0 0 0,1-1 0 0 0,-1 0 0 0 0,0 0 0 0 0,0 0 0 0 0,1 0 0 0 0,-1 0 0 0 0,1 0 0 0 0,0 1 0 0 0,2 3 0 0 0,-2 16 0 0 0,-1-17-378 0 0,0 1 1 0 0,0-1-1 0 0,0 1 0 0 0,0-1 1 0 0,1 1-1 0 0,-1-1 0 0 0,2 5 1 0 0,0 1-1442 0 0,-1-7 1236 0 0,1 0 1 0 0,-1-1-1 0 0,1 1 0 0 0,-1-1 0 0 0,1 1 1 0 0,0-1-1 0 0,0 1 0 0 0,3 1 0 0 0,-4-3 51 0 0,3 4-2012 0 0,8 8-15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13823 0 0,'0'0'315'0'0,"0"0"45"0"0,0 0 21 0 0,0 0-49 0 0,0 0-81 0 0,0 0 481 0 0,0 0 237 0 0,0 0 45 0 0,1-2 8 0 0,3-12-197 0 0,1 0-1 0 0,0 1 0 0 0,2 0 1 0 0,-1 0-1 0 0,1 1 1 0 0,1 0-1 0 0,0 0 0 0 0,1 1 1 0 0,11-12-1 0 0,-17 20-669 0 0,5-3-138 0 0,2 0-17 0 0,2 4 0 0 0,-12 2 0 0 0,1 0 0 0 0,0 0 0 0 0,-1 0 0 0 0,1 1 0 0 0,-1-1 0 0 0,1 0 0 0 0,0 1 0 0 0,-1-1 0 0 0,1 0 0 0 0,-1 1 0 0 0,1-1 0 0 0,-1 1 0 0 0,1-1 0 0 0,-1 1 0 0 0,1 0 0 0 0,2 1 0 0 0,-2-1 0 0 0,0 1 0 0 0,0-1 0 0 0,0 1 0 0 0,0-1 0 0 0,-1 1 0 0 0,1-1 0 0 0,0 1 0 0 0,-1-1 0 0 0,1 1 0 0 0,-1 0 0 0 0,1 2 0 0 0,-1-3 0 0 0,1 1 0 0 0,0 0 0 0 0,0 0 0 0 0,-1-1 0 0 0,1 1 0 0 0,-1 0 0 0 0,0 0 0 0 0,1 0 0 0 0,-1-1 0 0 0,0 1 0 0 0,0 0 0 0 0,0 0 0 0 0,0 0 0 0 0,-1 0 0 0 0,1 0 0 0 0,-1 1 0 0 0,-1 4 0 0 0,3-2 0 0 0,-5 16 0 0 0,2-16 0 0 0,-2 17 0 0 0,4-22 0 0 0,0 1 0 0 0,-1-1 0 0 0,1 1 0 0 0,0-1 0 0 0,0 1 0 0 0,0-1 0 0 0,0 0 0 0 0,0 1 0 0 0,0-1 0 0 0,0 1 0 0 0,0-1 0 0 0,0 1 0 0 0,0-1 0 0 0,0 1 0 0 0,0-1 0 0 0,0 1 0 0 0,1-1 0 0 0,-1 1 0 0 0,0-1 0 0 0,0 1 0 0 0,0-1 0 0 0,1 0 0 0 0,-1 1 0 0 0,0-1 0 0 0,0 1 0 0 0,1-1 0 0 0,-1 0 0 0 0,0 1 0 0 0,2-1 0 0 0,3 0 0 0 0,-5 0 0 0 0,5-1 0 0 0,-1 1 0 0 0,0-1 0 0 0,0 0 0 0 0,0 0 0 0 0,0 0 0 0 0,0 0 0 0 0,0-1 0 0 0,7-3 0 0 0,30-20 0 0 0,-14 7 0 0 0,33-12 0 0 0,-49 25 0 0 0,-1 5 0 0 0,-10 0 0 0 0,0 0 0 0 0,1 0 0 0 0,-1 1 0 0 0,1-1 0 0 0,-1 0 0 0 0,0 1 0 0 0,1-1 0 0 0,-1 0 0 0 0,0 1 0 0 0,1-1 0 0 0,-1 0 0 0 0,0 1 0 0 0,0-1 0 0 0,1 1 0 0 0,-1-1 0 0 0,0 0 0 0 0,0 1 0 0 0,0 0 0 0 0,1 2 0 0 0,0 0 0 0 0,-1-1 0 0 0,0 1 0 0 0,0 0 0 0 0,0 0 0 0 0,0 0 0 0 0,0 0 0 0 0,0 0 0 0 0,-1 0 0 0 0,1-1 0 0 0,-1 1 0 0 0,-2 4 0 0 0,-5 28 0 0 0,8-27-64 0 0,0-7-273 0 0,0-1-138 0 0,0 0-33 0 0,0 0-208 0 0,0 0-857 0 0,2-1-379 0 0,11-6-80 0 0,-1-4-15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3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77 4607 0 0,'0'0'102'0'0,"0"0"20"0"0,0 0 6 0 0,-2-5 258 0 0,1 2 2332 0 0,-1-4-1386 0 0,1-1-1 0 0,1 1 0 0 0,-1-1 0 0 0,2-11 0 0 0,-1 18-1167 0 0,0 1-1 0 0,0-1 0 0 0,0 1 0 0 0,0-1 0 0 0,1 0 1 0 0,-1 1-1 0 0,0-1 0 0 0,0 1 0 0 0,1-1 1 0 0,-1 1-1 0 0,0-1 0 0 0,1 0 0 0 0,-1 1 1 0 0,0 0-1 0 0,1-1 0 0 0,-1 1 0 0 0,1-1 0 0 0,-1 1 1 0 0,1-1-1 0 0,-1 1 0 0 0,1 0 0 0 0,-1 0 1 0 0,1-1-1 0 0,0 1 0 0 0,-1 0 0 0 0,2-1 1 0 0,8-4 204 0 0,-9 4 3 0 0,-1 1 117 0 0,0 0 21 0 0,0 0-66 0 0,2 0-294 0 0,5 0-61 0 0,-5 0 283 0 0,-2 0 117 0 0,0 0 21 0 0,0 0-66 0 0,1 0-294 0 0,5 0-61 0 0,-5 0 283 0 0,5 1 277 0 0,-9 2 108 0 0,-2 2-555 0 0,-14 16-201 0 0,-27 22 0 0 0,-8 6 0 0 0,-4 4 0 0 0,21-21 0 0 0,24-21 0 0 0,9-7 0 0 0,-4 5 0 0 0,1 0 0 0 0,4 1 0 0 0,2 1 0 0 0,5 2 0 0 0,11 12 0 0 0,-6-15 0 0 0,34 17 0 0 0,-38-24 0 0 0,6 3 0 0 0,-6-6 0 0 0,24 10 0 0 0,-21-5 0 0 0,-14-1 0 0 0,1-3-1122 0 0,-1-1 0 0 0,1 1 0 0 0,0-1 0 0 0,-9-1 0 0 0,11 1-924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10135 0 0,'0'0'464'0'0,"0"0"-9"0"0,0 0-155 0 0,0 0 443 0 0,0 0 227 0 0,0 0 44 0 0,0 0-61 0 0,0 0-288 0 0,0 0-121 0 0,0 0-28 0 0,0 0 66 0 0,2 2 288 0 0,-2-1-699 0 0,1 0-1 0 0,-1 0 0 0 0,1 0 0 0 0,-1 0 1 0 0,1 0-1 0 0,-1 1 0 0 0,0-1 1 0 0,1 0-1 0 0,-1 0 0 0 0,0 0 1 0 0,0 1-1 0 0,0-1 0 0 0,0 0 1 0 0,0 0-1 0 0,0 1 0 0 0,-1-1 1 0 0,1 0-1 0 0,-1 3 0 0 0,0 3 110 0 0,-1 0 0 0 0,0 0 1 0 0,-1 0-1 0 0,1 0 0 0 0,-5 6 0 0 0,1 1 95 0 0,5-10-364 0 0,-9 14-6 0 0,6-8-5 0 0,4-10 0 0 0,0 1 0 0 0,1-1 0 0 0,-1 1 0 0 0,0-1 0 0 0,0 1 0 0 0,0-1 0 0 0,1 1 0 0 0,-1-1 0 0 0,0 1 0 0 0,1-1 0 0 0,-1 1 0 0 0,1-1 0 0 0,-1 0 0 0 0,0 1 0 0 0,1-1 0 0 0,0 1 0 0 0,1 0 0 0 0,0 1 0 0 0,0-1 0 0 0,1 0 0 0 0,-1 0 0 0 0,0 0 0 0 0,1 0 0 0 0,-1-1 0 0 0,0 1 0 0 0,1-1 0 0 0,-1 1 0 0 0,1-1 0 0 0,-1 0 0 0 0,1 0 0 0 0,-1 0 0 0 0,4-1 0 0 0,1 1 0 0 0,-1 0 0 0 0,0 0 0 0 0,1 1 0 0 0,-1 0 0 0 0,7 1 0 0 0,9 8 0 0 0,-10-3 0 0 0,-3 3 0 0 0,-7-6 0 0 0,1-1 0 0 0,0 1 0 0 0,0 0 0 0 0,-1 0 0 0 0,1 0 0 0 0,-1 0 0 0 0,0 1 0 0 0,-1-1 0 0 0,1 1 0 0 0,-1-1 0 0 0,0 1 0 0 0,0-1 0 0 0,0 1 0 0 0,-1 0 0 0 0,1-1 0 0 0,-1 1 0 0 0,0 0 0 0 0,-2 7 0 0 0,-1 16 0 0 0,-1-10 0 0 0,-9 27 0 0 0,11-41 0 0 0,-5 15 0 0 0,4-16 0 0 0,-1-2 0 0 0,-4 8 0 0 0,-2-3 0 0 0,6-4 0 0 0,-17 1 0 0 0,10-4 0 0 0,1-2 0 0 0,1-4 0 0 0,2-2 0 0 0,-1 1 0 0 0,2 3-64 0 0,5 4-273 0 0,-3-2 75 0 0,0 2-1291 0 0,4 0-3401 0 0,0 1-1188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3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6447 0 0,'0'0'142'0'0,"0"0"22"0"0,0 0 13 0 0,-1 2-20 0 0,-5 7-125 0 0,-10 4 424 0 0,15-11 35 0 0,-7 8 1554 0 0,4-4-1533 0 0,3-5 0 0 0,1-1 0 0 0,0 0 0 0 0,0 0 0 0 0,-1 2-69 0 0,-3 7-294 0 0,1 1-61 0 0,3-8 283 0 0,0-2 117 0 0,0 0 21 0 0,0 0-66 0 0,0 0-222 0 0,0 0 166 0 0,0 0 101 0 0,0 0 21 0 0,0 0-66 0 0,0 0-222 0 0,0 0 166 0 0,0 0 101 0 0,0 0 21 0 0,0 0-66 0 0,0 0-222 0 0,0 0 166 0 0,0 0 101 0 0,0 0 21 0 0,0 0-66 0 0,2-1-294 0 0,6-2-61 0 0,-7 2 283 0 0,-1 1 117 0 0,0 0 21 0 0,0 0-66 0 0,-1-1-294 0 0,-6-1-133 0 0,-2 1-16 0 0,8 1 36 0 0,-2-1-115 0 0,25-4 565 0 0,-18 4-393 0 0,2 0 156 0 0,1 0 1 0 0,-1 0-1 0 0,1 0 0 0 0,0 1 1 0 0,10 0-1 0 0,-17 0-248 0 0,1 1 1 0 0,0-1-1 0 0,-1 0 0 0 0,1 0 1 0 0,0 0-1 0 0,0 0 0 0 0,-1 0 1 0 0,1 0-1 0 0,0 0 0 0 0,0 0 1 0 0,-1 0-1 0 0,1-1 0 0 0,0 1 1 0 0,1-1-1 0 0,24-6-5 0 0,-15 5 4 0 0,0 1 0 0 0,-1 0 0 0 0,17 1 0 0 0,17-1 0 0 0,-31-1 0 0 0,1 1 0 0 0,-14 2 0 0 0,1-1 0 0 0,0 0 0 0 0,-1 0 0 0 0,1 1 0 0 0,0-1 0 0 0,-1 0 0 0 0,1 1 0 0 0,0-1 0 0 0,-1 0 0 0 0,1 1 0 0 0,-1-1 0 0 0,1 1 0 0 0,-1-1 0 0 0,1 2 0 0 0,0-2 0 0 0,-1 0 0 0 0,0 1 0 0 0,1-1 0 0 0,-1 1 0 0 0,0-1 0 0 0,1 1 0 0 0,-1-1 0 0 0,0 1 0 0 0,0 0 0 0 0,1-1 0 0 0,-1 1 0 0 0,0-1 0 0 0,0 1 0 0 0,0-1 0 0 0,0 1 0 0 0,0 0 0 0 0,0 0 0 0 0,0-1 0 0 0,0 1 0 0 0,-1-1 0 0 0,1 1 0 0 0,0-1 0 0 0,-1 0 0 0 0,1 1 0 0 0,0-1 0 0 0,-1 0 0 0 0,1 1 0 0 0,-1-1 0 0 0,1 0 0 0 0,0 1 0 0 0,-1-1 0 0 0,1 0 0 0 0,-1 0 0 0 0,1 0 0 0 0,-1 1 0 0 0,0-1 0 0 0,-10 1 0 0 0,4-7-269 0 0,6 5-1135 0 0,0-11-2533 0 0,4 3 1891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55 10135 0 0,'0'0'231'0'0,"0"0"29"0"0,0 0 19 0 0,0-2-41 0 0,1-8-112 0 0,-1 8 267 0 0,1-1 101 0 0,0 0 0 0 0,0 1 1 0 0,1-1-1 0 0,-1 1 0 0 0,0-1 0 0 0,1 1 0 0 0,0 0 0 0 0,0-1 1 0 0,-1 1-1 0 0,1 0 0 0 0,3-2 0 0 0,2-4 729 0 0,-6 7-711 0 0,-1 1 0 0 0,0 0 0 0 0,0 0 0 0 0,0 0-69 0 0,-16 8-282 0 0,10-5-157 0 0,-28 15-4 0 0,-17 9 0 0 0,47-27 0 0 0,1 1-21 0 0,-20 11 485 0 0,32-16 40 0 0,1 0 0 0 0,16-5 0 0 0,12-5-411 0 0,-34 12-93 0 0,0 1 0 0 0,0-1 0 0 0,-1 1 0 0 0,1-1 0 0 0,0 1 0 0 0,0 0 0 0 0,0 1 0 0 0,1-1 0 0 0,-1 1 0 0 0,0-1 0 0 0,0 1 0 0 0,0 0 0 0 0,0 1 0 0 0,0-1 0 0 0,6 2 0 0 0,2 2 0 0 0,-3 4 0 0 0,-8-6 0 0 0,0 1 0 0 0,0 0 0 0 0,0-1 0 0 0,-1 1 0 0 0,1 0 0 0 0,-1-1 0 0 0,0 1 0 0 0,1 0 0 0 0,-1 0 0 0 0,0-1 0 0 0,-1 1 0 0 0,1 0 0 0 0,-1 0 0 0 0,1-1 0 0 0,-1 1 0 0 0,-1 4 0 0 0,0-1 0 0 0,-1 1 0 0 0,0-1 0 0 0,0 1 0 0 0,-1-1 0 0 0,-5 8 0 0 0,-6 5 0 0 0,0-1 0 0 0,-2-1 0 0 0,0 0 0 0 0,-32 23 0 0 0,45-37 0 0 0,-18 8 0 0 0,13-7 0 0 0,-2 0 0 0 0,5-3 0 0 0,15-3 0 0 0,4-2 0 0 0,1 3 0 0 0,7 2 0 0 0,-16 2 0 0 0,-3 0 0 0 0,0-2 0 0 0,0 1 0 0 0,-1-1 0 0 0,1 1 0 0 0,-1-1 0 0 0,1 1 0 0 0,-1 0 0 0 0,0-1 0 0 0,0 1 0 0 0,0 0 0 0 0,1 0 0 0 0,-2 0 0 0 0,1 0 0 0 0,0 0 0 0 0,0 0 0 0 0,-1 0 0 0 0,1 1 0 0 0,0 2 0 0 0,0 5 0 0 0,0 0 0 0 0,-1 14 0 0 0,0-18 0 0 0,-1 41 0 0 0,-12 87 0 0 0,9-110 0 0 0,-2 0 0 0 0,0 0 0 0 0,-1-1 0 0 0,-2 0 0 0 0,-15 31 0 0 0,18-45 0 0 0,0-1 0 0 0,-11 14 0 0 0,3-6 0 0 0,12-13 0 0 0,0-1 0 0 0,0 0 0 0 0,0 0 0 0 0,0-1 0 0 0,0 1 0 0 0,-5 2 0 0 0,6-2 0 0 0,-1-1 0 0 0,1-1 0 0 0,-1 1 0 0 0,1 0 0 0 0,-1 0 0 0 0,1-1 0 0 0,-1 1 0 0 0,1 0 0 0 0,-1-1 0 0 0,0 0 0 0 0,1 1 0 0 0,-1-1 0 0 0,0 0 0 0 0,1 0 0 0 0,-1 0 0 0 0,-3 0 0 0 0,0-1 0 0 0,3 1 0 0 0,0 0 0 0 0,0 0 0 0 0,0 0 0 0 0,0 0 0 0 0,0 0 0 0 0,0-1 0 0 0,1 1 0 0 0,-4-2 0 0 0,-15-4 0 0 0,20 6 0 0 0,-4-1 0 0 0,1 0 0 0 0,0 0 0 0 0,0 0 0 0 0,0 0 0 0 0,0 0 0 0 0,0-1 0 0 0,1 0 0 0 0,-1 1 0 0 0,0-1 0 0 0,1 0 0 0 0,-1 0 0 0 0,1-1 0 0 0,-1 1 0 0 0,1 0 0 0 0,0-1 0 0 0,0 1 0 0 0,0-1 0 0 0,1 0 0 0 0,-4-5 0 0 0,-1-4 0 0 0,-4-11 0 0 0,10 14 0 0 0,1 4 0 0 0,1-4-133 0 0,-2 7-563 0 0,0 2-257 0 0,0 0-58 0 0,0 0-80 0 0,0 0-286 0 0,0 0-126 0 0,0 0-29 0 0,0 0-4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72 6447 0 0,'0'0'298'0'0,"1"-1"-10"0"0,2 0 101 0 0,0-1 1 0 0,0 0-1 0 0,0 0 1 0 0,0-1-1 0 0,-1 1 1 0 0,1-1-1 0 0,3-4 1 0 0,3-3 1492 0 0,30-15 3358 0 0,-38 24-4728 0 0,-1 1 0 0 0,18-8 616 0 0,-12 4-1056 0 0,-4 4 299 0 0,-2 0 117 0 0,0 0 21 0 0,0 0-66 0 0,0 0-222 0 0,0 0 166 0 0,0 0 101 0 0,-3 16 629 0 0,-4 11-1117 0 0,-2 10 0 0 0,0-15 0 0 0,-1 1 0 0 0,0-1 0 0 0,-2 0 0 0 0,0-1 0 0 0,-26 32 0 0 0,32-46 0 0 0,2-3 0 0 0,1 0 0 0 0,-1 0 0 0 0,-1 0 0 0 0,1 0 0 0 0,-1-1 0 0 0,1 0 0 0 0,-7 4 0 0 0,3-2 0 0 0,1-1 0 0 0,1-4 0 0 0,5 0 0 0 0,1 0 0 0 0,-1 0 0 0 0,0-1 0 0 0,1 1 0 0 0,-1 0 0 0 0,1 0 0 0 0,-1-1 0 0 0,0 1 0 0 0,1-1 0 0 0,-1 1 0 0 0,1-1 0 0 0,-1 1 0 0 0,1-1 0 0 0,-1 1 0 0 0,1-1 0 0 0,0 1 0 0 0,-1-1 0 0 0,1 1 0 0 0,-1-1 0 0 0,1 0 0 0 0,0 1 0 0 0,0-1 0 0 0,-1 0 0 0 0,1 1 0 0 0,0-1 0 0 0,0 0 0 0 0,0 1 0 0 0,0-1 0 0 0,0-1 0 0 0,0 1 0 0 0,-2-6 0 0 0,1 0 0 0 0,0 0 0 0 0,1 0 0 0 0,-1 0 0 0 0,2 0 0 0 0,0-10 0 0 0,0 2 0 0 0,0 0 0 0 0,-2-15 0 0 0,2 23 0 0 0,0 1 0 0 0,-4-15 0 0 0,2 17 0 0 0,3 10 0 0 0,-2-2 0 0 0,8 13 0 0 0,-5-11 0 0 0,-2-4 0 0 0,1 0 0 0 0,-1 0 0 0 0,1 1 0 0 0,-1-1 0 0 0,1 0 0 0 0,0-1 0 0 0,-1 1 0 0 0,1 0 0 0 0,0 0 0 0 0,0-1 0 0 0,0 1 0 0 0,1-1 0 0 0,-1 0 0 0 0,3 1 0 0 0,106 63 0 0 0,-102-60 0 0 0,-8-5 0 0 0,-1 1 0 0 0,1-1 0 0 0,0 1 0 0 0,0-1 0 0 0,-1 1 0 0 0,1-1 0 0 0,0 0 0 0 0,0 1 0 0 0,0-1 0 0 0,0 0 0 0 0,0 1 0 0 0,0-1 0 0 0,-1 0 0 0 0,1 0 0 0 0,0 0 0 0 0,0 0 0 0 0,0 0 0 0 0,0 0 0 0 0,2-1 0 0 0,10 0 0 0 0,-7 0 18 0 0,0-1 0 0 0,0 1 0 0 0,0-1 0 0 0,0 0 0 0 0,0-1 0 0 0,0 0 0 0 0,0 0 0 0 0,9-6 0 0 0,20-10-4905 0 0,-33 18 2442 0 0,-2 1-3697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13823 0 0,'0'0'315'0'0,"0"0"45"0"0,0 0 21 0 0,0 0-49 0 0,5-3 228 0 0,3-1 553 0 0,1-1 0 0 0,-2-1 0 0 0,9-6 0 0 0,-15 11-226 0 0,1 1-583 0 0,28-6-271 0 0,-25 3-33 0 0,-4 3 0 0 0,0-1 0 0 0,1 1 0 0 0,-1-1 0 0 0,0 1 0 0 0,1 0 0 0 0,-1-1 0 0 0,0 1 0 0 0,1 0 0 0 0,-1 0 0 0 0,1 0 0 0 0,-1 0 0 0 0,0 0 0 0 0,1 0 0 0 0,-1 0 0 0 0,1 1 0 0 0,1 0 0 0 0,13 2-5 0 0,-11 1 28 0 0,11 8-238 0 0,9 4-4688 0 0,-23-15-1237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6447 0 0,'0'0'298'0'0,"0"0"-10"0"0,-7-3 681 0 0,2 3-1068 0 0,-10-6 8051 0 0,11 2-7048 0 0,4 3-460 0 0,0 1-217 0 0,0 0 161 0 0,0 0 100 0 0,0 0 21 0 0,0 0-66 0 0,0-1-294 0 0,4-3-61 0 0,-4 3 283 0 0,0 1 117 0 0,0 0 21 0 0,0 0-66 0 0,2 0-294 0 0,6 2-133 0 0,112 2 2209 0 0,-97-4-2402 0 0,-4-1 110 0 0,0 0 0 0 0,27-6 1 0 0,-45 7 65 0 0,0-1-1050 0 0,-1 1-385 0 0,0 0-714 0 0,1-1-2692 0 0,3-4-1150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10135 0 0,'0'0'464'0'0,"0"0"-9"0"0,0 0-155 0 0,0 0 443 0 0,-2-4 780 0 0,2 5 6163 0 0,15 29-7505 0 0,-12-25-183 0 0,0 0-1 0 0,0 0 0 0 0,-1 1 1 0 0,1-1-1 0 0,2 10 0 0 0,-5-12 3 0 0,1-1 0 0 0,-1 1 0 0 0,1-1 0 0 0,-1 0 0 0 0,0 1 0 0 0,0-1 0 0 0,0 1 0 0 0,0-1 0 0 0,0 1 0 0 0,-1-1 0 0 0,1 0 0 0 0,-1 1 0 0 0,1-1 0 0 0,-3 5 0 0 0,0 2 0 0 0,2-5 0 0 0,-1 0 0 0 0,1-1 0 0 0,-1 1 0 0 0,0 0 0 0 0,1-1 0 0 0,-2 1 0 0 0,1-1 0 0 0,0 0 0 0 0,-1 1 0 0 0,1-1 0 0 0,-1 0 0 0 0,0-1 0 0 0,0 1 0 0 0,0 0 0 0 0,0-1 0 0 0,-6 4 0 0 0,0-2 0 0 0,0 0 0 0 0,0 0 0 0 0,0 0 0 0 0,0-1 0 0 0,-17 3 0 0 0,20-5 0 0 0,3 0 0 0 0,0-1 0 0 0,0 0 0 0 0,0 0 0 0 0,0 0 0 0 0,0 0 0 0 0,0 0 0 0 0,-4-1 0 0 0,4 1 4 0 0,2 0 0 0 0,0 0-1 0 0,1 0 1 0 0,-1 0-1 0 0,0 0 1 0 0,0 0 0 0 0,0 0-1 0 0,1 0 1 0 0,-1 0-1 0 0,0-1 1 0 0,0 1-1 0 0,1 0 1 0 0,-1-1 0 0 0,0 1-1 0 0,0-1 1 0 0,1 1-1 0 0,-1 0 1 0 0,0-1 0 0 0,0 0-1 0 0,0 0 368 0 0,1 1 117 0 0,0 0 21 0 0,0 0-66 0 0,14-3-278 0 0,-7 2-165 0 0,-6 1 0 0 0,-1-1 0 0 0,1 1 0 0 0,-1 0 0 0 0,0 0 0 0 0,1 0 0 0 0,-1-1 0 0 0,1 1 0 0 0,-1 0 0 0 0,1 0 0 0 0,-1 0 0 0 0,1 0 0 0 0,-1 0 0 0 0,1 0 0 0 0,-1 0 0 0 0,1 0 0 0 0,-1 0 0 0 0,1 0 0 0 0,-1 1 0 0 0,1-1 0 0 0,-1 0 0 0 0,2 0 0 0 0,12 7 0 0 0,35 11 0 0 0,1 2 0 0 0,-41-17 0 0 0,-2-2-1043 0 0,-5 0-4382 0 0,-2-1-1891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33 6447 0 0,'0'0'298'0'0,"0"0"-10"0"0,0 0-50 0 0,0 0 493 0 0,-3-5 827 0 0,2 2 4037 0 0,1-4-5368 0 0,0 6 161 0 0,11-8 1121 0 0,-7 7-1262 0 0,1 1-1 0 0,-1 0 1 0 0,1 0 0 0 0,-1 0-1 0 0,1 0 1 0 0,-1 0-1 0 0,1 1 1 0 0,-1 0 0 0 0,9 1-1 0 0,7-1 363 0 0,9 3 492 0 0,-29-3-1101 0 0,0 0 1 0 0,0 0-1 0 0,0 0 0 0 0,0 0 0 0 0,0 0 1 0 0,0 0-1 0 0,0 0 0 0 0,0 0 1 0 0,0 0-1 0 0,-1 0 0 0 0,1 0 0 0 0,0 0 1 0 0,0 1-1 0 0,0-1 0 0 0,0 0 0 0 0,0 0 1 0 0,0 0-1 0 0,0 0 0 0 0,0 0 0 0 0,0 0 1 0 0,0 0-1 0 0,0 0 0 0 0,1 0 0 0 0,-1 0 1 0 0,0 0-1 0 0,0 0 0 0 0,0 0 0 0 0,0 0 1 0 0,0 0-1 0 0,0 0 0 0 0,0 0 0 0 0,0 0 1 0 0,0 0-1 0 0,0 1 0 0 0,0-1 1 0 0,0 0-1 0 0,0 0 0 0 0,0 0 0 0 0,0 0 1 0 0,0 0-1 0 0,0 0 0 0 0,0 0 0 0 0,0 0 1 0 0,0 0-1 0 0,0 0 0 0 0,0 0 0 0 0,0 0 1 0 0,0 0-1 0 0,0 0 0 0 0,1 0 0 0 0,-1 0 1 0 0,0 0-1 0 0,0 0 0 0 0,0 0 0 0 0,0 0 1 0 0,0 0-1 0 0,0 0 0 0 0,-7 3 3 0 0,-11 3-5 0 0,-103 28 2 0 0,114-33 0 0 0,4 0 0 0 0,-1 0 0 0 0,1-1 0 0 0,-1 0 0 0 0,1 0 0 0 0,-1 0 0 0 0,1 0 0 0 0,-6-1 0 0 0,7 0 0 0 0,5-1 0 0 0,27 0 0 0 0,-20 2 12 0 0,12-1 1006 0 0,30-3 0 0 0,-38 2-1018 0 0,-3 0-201 0 0,-9 1-850 0 0,-2 1-385 0 0,0 0-78 0 0,0 0-20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263 530 8287 0 0,'0'0'382'0'0,"0"0"-8"0"0,0 0-102 0 0,0 0 463 0 0,0 0 234 0 0,0 0 45 0 0,0 0-61 0 0,0 0-288 0 0,0-2-121 0 0,-2-1-159 0 0,1 0-1 0 0,-1-1 1 0 0,0 1-1 0 0,0 0 1 0 0,0 0-1 0 0,0 0 1 0 0,-3-2-1 0 0,4 3 128 0 0,1 2 0 0 0,-24-8 1059 0 0,-25 4 34 0 0,48 4-1605 0 0,-1 0 0 0 0,1-1 0 0 0,-1 1 0 0 0,1 0 0 0 0,-1 1 0 0 0,1-1 0 0 0,-1 0 0 0 0,1 0 0 0 0,-1 1 0 0 0,1-1 0 0 0,0 0 0 0 0,-1 1 0 0 0,1-1 0 0 0,0 1 0 0 0,-1 0 0 0 0,1 0 0 0 0,0-1 0 0 0,-2 2 0 0 0,-6 3 0 0 0,1-2 0 0 0,0 0 0 0 0,0 0 0 0 0,0 1 0 0 0,1 0 0 0 0,-1 1 0 0 0,1-1 0 0 0,0 1 0 0 0,1 1 0 0 0,-1-1 0 0 0,1 1 0 0 0,0 0 0 0 0,0 1 0 0 0,1 0 0 0 0,0-1 0 0 0,0 2 0 0 0,0-1 0 0 0,1 0 0 0 0,0 1 0 0 0,1 0 0 0 0,-4 11 0 0 0,5-15 0 0 0,2-2 0 0 0,0-1 0 0 0,-1 0 0 0 0,1 1 0 0 0,0-1 0 0 0,-1 1 0 0 0,1-1 0 0 0,0 0 0 0 0,0 1 0 0 0,0-1 0 0 0,0 1 0 0 0,1-1 0 0 0,-1 1 0 0 0,0-1 0 0 0,1 0 0 0 0,-1 1 0 0 0,0-1 0 0 0,2 3 0 0 0,3 5 0 0 0,-2-6 0 0 0,0-1 0 0 0,0 1 0 0 0,0-1 0 0 0,0 0 0 0 0,1 0 0 0 0,-1 0 0 0 0,0-1 0 0 0,1 1 0 0 0,0-1 0 0 0,-1 0 0 0 0,1 0 0 0 0,-1 0 0 0 0,1 0 0 0 0,0 0 0 0 0,0-1 0 0 0,6 0 0 0 0,5 0 0 0 0,1-1 0 0 0,25-5 0 0 0,-32 4 0 0 0,4 0 160 0 0,-1-2 0 0 0,0 1 0 0 0,1-2 0 0 0,-1 0 0 0 0,-1 0 0 0 0,1-1 0 0 0,-1 0 0 0 0,16-13 0 0 0,-26 19 283 0 0,-17-8-278 0 0,15 7-165 0 0,-1 0 0 0 0,0 0 0 0 0,1 1 0 0 0,-1-1 0 0 0,0 1 0 0 0,0 0 0 0 0,1-1 0 0 0,-1 1 0 0 0,0 0 0 0 0,0 0 0 0 0,0 0 0 0 0,1 0 0 0 0,-1 0 0 0 0,-2 1 0 0 0,2-1 0 0 0,0 0 0 0 0,1 1 0 0 0,-1-1 0 0 0,0 0 0 0 0,0 0 0 0 0,0 0 0 0 0,0-1 0 0 0,0 1 0 0 0,1 0 0 0 0,-1-1 0 0 0,0 1 0 0 0,0-1 0 0 0,1 0 0 0 0,-3 0 0 0 0,3 0 0 0 0,0 1 0 0 0,0 0 0 0 0,0-1 0 0 0,0 1 0 0 0,1 0 0 0 0,-1-1 0 0 0,0 1 0 0 0,0-1 0 0 0,0 0 0 0 0,0 1 0 0 0,1-1 0 0 0,-1 0 0 0 0,0 1 0 0 0,1-1 0 0 0,-1 0 0 0 0,0 0 0 0 0,1 1 0 0 0,-1-1 0 0 0,1 0 0 0 0,-1-2 0 0 0,0 0 0 0 0,0 1 0 0 0,0 0 0 0 0,0 0 0 0 0,0 0 0 0 0,0 0 0 0 0,0 0 0 0 0,1 0 0 0 0,-1 0 0 0 0,1 0 0 0 0,0 0 0 0 0,0-1 0 0 0,0 1 0 0 0,0 0 0 0 0,0 0 0 0 0,1-4 0 0 0,0-3 0 0 0,6-86 0 0 0,-1-135 0 0 0,0 143-39 0 0,-4 77 100 0 0,0 1-1 0 0,0 0 0 0 0,1 0 0 0 0,0 0 0 0 0,0 0 0 0 0,1 1 1 0 0,6-11-1 0 0,-8 16 80 0 0,1-1 1 0 0,0 1 0 0 0,1-1-1 0 0,-1 1 1 0 0,0 0 0 0 0,1 1-1 0 0,0-1 1 0 0,0 0-1 0 0,0 1 1 0 0,0 0 0 0 0,6-3-1 0 0,2 1-188 0 0,0 0-1 0 0,24-5 0 0 0,-19 6-594 0 0,0 2 1 0 0,20-1-1 0 0,-22 3 643 0 0,-11 2 0 0 0,-2-1 0 0 0,-2-2 0 0 0,1 0 0 0 0,-1 0 0 0 0,0 0 0 0 0,1 0 0 0 0,-1 0 0 0 0,0 0 0 0 0,1 0 0 0 0,-1 1 0 0 0,0-1 0 0 0,1 0 0 0 0,-1 0 0 0 0,0 0 0 0 0,0 1 0 0 0,1-1 0 0 0,-1 0 0 0 0,0 0 0 0 0,0 1 0 0 0,0-1 0 0 0,1 0 0 0 0,-1 1 0 0 0,0-1 0 0 0,0 0 0 0 0,0 1 0 0 0,0-1 0 0 0,1 0 0 0 0,-1 1 0 0 0,0-1 0 0 0,0 0 0 0 0,0 1 0 0 0,0-1 0 0 0,0 0 0 0 0,0 1 0 0 0,0-1 0 0 0,0 0 0 0 0,0 1 0 0 0,0-1 0 0 0,0 0 0 0 0,0 1 0 0 0,0-1 0 0 0,-1 0 0 0 0,1 1 0 0 0,-7 8 0 0 0,6-9 0 0 0,-1 2-54 0 0,0 0 1 0 0,-1 0-1 0 0,1 0 0 0 0,-1-1 0 0 0,1 1 0 0 0,-1-1 0 0 0,0 0 1 0 0,-3 2-1 0 0,-13 6-3539 0 0,18-8-3570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 6447 0 0,'0'0'298'0'0,"0"0"-10"0"0,0 0-118 0 0,-2 0 206 0 0,-43 7 3180 0 0,44-6-3044 0 0,1-1 0 0 0,0 0 0 0 0,0 0 0 0 0,0 0 0 0 0,0 0 0 0 0,0 0 0 0 0,0 0-69 0 0,0 0-154 0 0,-13 5 1901 0 0,3 2-357 0 0,9-7-1450 0 0,1 0 113 0 0,0 0 14 0 0,0 0-67 0 0,0 0-222 0 0,0 0 166 0 0,11 3 886 0 0,5-1-941 0 0,29-8-111 0 0,61-1 1 0 0,-78 6 330 0 0,33-6-1 0 0,1 0-49 0 0,-58 5-502 0 0,23 6 0 0 0,-18-2 0 0 0,0 1 0 0 0,-4 1-64 0 0,-4-3-273 0 0,-1-1-138 0 0,0 0-33 0 0,0 0-72 0 0,0 0-285 0 0,0 0-126 0 0,0 0-1257 0 0,0 0-4916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35 11975 0 0,'0'0'267'0'0,"0"0"42"0"0,0 0 17 0 0,0 0-28 0 0,0 0-126 0 0,0 0 204 0 0,0 3 111 0 0,0 9 22 0 0,0-9 3 0 0,0-3 0 0 0,0 0 0 0 0,0 0 0 0 0,1 1-69 0 0,5 15-299 0 0,-4-13-120 0 0,7 14-27 0 0,-5-9 98 0 0,-1-3 83 0 0,0 0-1 0 0,-1 1 1 0 0,1-1 0 0 0,-1 0-1 0 0,-1 1 1 0 0,1 0-1 0 0,-1-1 1 0 0,0 1-1 0 0,0 0 1 0 0,0 9-1 0 0,0-4-177 0 0,-2-4 0 0 0,-5 6 0 0 0,5-11 0 0 0,0 0 0 0 0,0 0 0 0 0,0 0 0 0 0,0 0 0 0 0,-1 0 0 0 0,1-1 0 0 0,0 1 0 0 0,-1 0 0 0 0,0-1 0 0 0,1 1 0 0 0,-1-1 0 0 0,0 0 0 0 0,0 1 0 0 0,0-1 0 0 0,0 0 0 0 0,0 0 0 0 0,0 0 0 0 0,-4 1 0 0 0,-4 1 0 0 0,0-1 0 0 0,-20 3 0 0 0,7-2 0 0 0,17-2 120 0 0,1 0 1 0 0,-1 0-1 0 0,1-1 0 0 0,-1 0 0 0 0,1 0 0 0 0,-1 0 1 0 0,1-1-1 0 0,-1 0 0 0 0,-7-2 0 0 0,9 2-63 0 0,1-1-1 0 0,-1 1 1 0 0,1-1-1 0 0,-1 0 0 0 0,1 0 1 0 0,0 0-1 0 0,-1 0 0 0 0,1-1 1 0 0,0 1-1 0 0,1-1 1 0 0,-1 0-1 0 0,0 1 0 0 0,1-1 1 0 0,-3-5-1 0 0,2 2 130 0 0,0 0 1 0 0,0 0-1 0 0,1 0 0 0 0,0-1 0 0 0,0 1 0 0 0,0 0 0 0 0,1-1 1 0 0,0 0-1 0 0,0 1 0 0 0,1-9 0 0 0,0 10-49 0 0,0 0-1 0 0,0 0 1 0 0,0 0-1 0 0,1 0 1 0 0,0 0-1 0 0,0 1 1 0 0,0-1-1 0 0,1 0 1 0 0,0 0-1 0 0,0 1 1 0 0,0-1 0 0 0,0 1-1 0 0,1 0 1 0 0,4-6-1 0 0,-4 6-136 0 0,0 1 0 0 0,0 0 0 0 0,0 0 0 0 0,1 0 0 0 0,0 0 0 0 0,0 0 0 0 0,-1 1 0 0 0,1 0 0 0 0,1-1 0 0 0,-1 2 0 0 0,0-1 0 0 0,0 0 0 0 0,8-1 0 0 0,0 0 0 0 0,-7 1 0 0 0,-1 1 0 0 0,1-1 0 0 0,0 1 0 0 0,0 0 0 0 0,0 1 0 0 0,0-1 0 0 0,0 1 0 0 0,0 0 0 0 0,0 1 0 0 0,0-1 0 0 0,0 1 0 0 0,8 2 0 0 0,21 7 0 0 0,39 9 0 0 0,-69-18 0 0 0,13 3 0 0 0,-7-3 0 0 0,-5 0-577 0 0,-1-1 0 0 0,0 0 1 0 0,0 0-1 0 0,0 0 0 0 0,8-2 0 0 0,5 0-1962 0 0,-16 1 2100 0 0,0 1-1 0 0,0-1 1 0 0,0 1-1 0 0,0-1 1 0 0,0 0-1 0 0,0 1 1 0 0,-1-1-1 0 0,1 0 1 0 0,0 0-1 0 0,0 1 0 0 0,-1-1 1 0 0,2-1-1 0 0,-2 2 401 0 0,1-1-2008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11975 0 0,'0'0'267'0'0,"0"0"42"0"0,0 0 17 0 0,-2 0-28 0 0,-3 0-58 0 0,4 0 491 0 0,1 0 238 0 0,0 0 45 0 0,0 0-61 0 0,7 0-483 0 0,0-1 1 0 0,0 0 0 0 0,0 0-1 0 0,10-5 1 0 0,12-1-483 0 0,4-3 642 0 0,-24 7-346 0 0,0 0-1 0 0,0 0 1 0 0,0 1 0 0 0,15-2-1 0 0,-11 4-283 0 0,-3 0-133 0 0,-8 0-563 0 0,0 1-257 0 0,1 0 493 0 0,1 2-99 0 0,0-2-4688 0 0,-4-1-553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11975 0 0,'0'0'267'0'0,"0"0"42"0"0,0 0 17 0 0,0 0-28 0 0,0 0-126 0 0,0 0 204 0 0,0 0 111 0 0,0 0 22 0 0,0 0 71 0 0,0 0 286 0 0,0 0 124 0 0,0 0 30 0 0,0 0-65 0 0,0 0-290 0 0,0 0-121 0 0,2 0-28 0 0,17-2 453 0 0,-13 1-650 0 0,0 1-1 0 0,0-1 0 0 0,0 0 0 0 0,10-3 0 0 0,49-15 1080 0 0,-16 6-644 0 0,-27 8-754 0 0,0 0 0 0 0,1 2 0 0 0,36-1 0 0 0,-58 3 0 0 0,13 0 0 0 0,0 1 0 0 0,-1 0 0 0 0,1 1 0 0 0,22 4 0 0 0,-25-3 0 0 0,3-1 0 0 0,-14-1 0 0 0,3 2 0 0 0,17 8 0 0 0,-10-8 0 0 0,-1-2 0 0 0,1-2 0 0 0,2-3-3377 0 0,-10 0-3048 0 0,-1 3 4499 0 0,1-6-4066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13 203 11975 0 0,'0'0'267'0'0,"0"0"42"0"0,0 0 17 0 0,0 0-28 0 0,-1-2-196 0 0,0-3 401 0 0,-1 1 1 0 0,1-1-1 0 0,0 0 1 0 0,0 0-1 0 0,1 0 1 0 0,0 0-1 0 0,-1 0 1 0 0,2 0 0 0 0,-1 0-1 0 0,1 0 1 0 0,1-9-1 0 0,-2 13-445 0 0,0 1 1 0 0,0 0-1 0 0,0-1 0 0 0,1 1 0 0 0,-1 0 0 0 0,0-1 0 0 0,0 1 1 0 0,0 0-1 0 0,0-1 0 0 0,0 1 0 0 0,0 0 0 0 0,1-1 0 0 0,-1 1 1 0 0,0 0-1 0 0,0-1 0 0 0,1 1 0 0 0,-1 0 0 0 0,0 0 0 0 0,0-1 1 0 0,1 1-1 0 0,-1 0 0 0 0,0 0 0 0 0,0-1 0 0 0,1 1 1 0 0,0 0-1 0 0,4 6 1872 0 0,2 14-1173 0 0,-5-5-757 0 0,0 0 0 0 0,-1 0 0 0 0,0 1 0 0 0,-2-1 0 0 0,-2 20 0 0 0,1-11 0 0 0,1 28 0 0 0,8 1 0 0 0,-7-52 0 0 0,0-9 0 0 0,-3-14 0 0 0,-1 10 2 0 0,0 1 108 0 0,1 0 0 0 0,0 1 1 0 0,-2-14-1 0 0,1-12 251 0 0,1 15-50 0 0,0 0 0 0 0,2 0 0 0 0,2-27 0 0 0,9-43-311 0 0,-7 76 0 0 0,2 4 0 0 0,-4 9 0 0 0,3-2 0 0 0,14 0 0 0 0,3 0 0 0 0,1 1 0 0 0,31 1 0 0 0,-1-1 0 0 0,-37 1 0 0 0,38-3 0 0 0,-42 4-201 0 0,-11 2 94 0 0,1-1 1 0 0,-1 1-1 0 0,1-1 1 0 0,-1 0-1 0 0,1 1 1 0 0,-1-1-1 0 0,0 1 1 0 0,1-1-1 0 0,-1 1 1 0 0,0-1-1 0 0,1 1 1 0 0,-1-1-1 0 0,0 1 1 0 0,0 0-1 0 0,0-1 1 0 0,1 1-1 0 0,-1-1 1 0 0,0 1-1 0 0,0 0 1 0 0,0-1-1 0 0,0 2 1 0 0,0-2-38 0 0,-1 21-7418 0 0,1-20 924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14 237 11975 0 0,'0'0'547'0'0,"-1"-2"-11"0"0,-2-12 202 0 0,0 1 0 0 0,0-1 0 0 0,0-14 0 0 0,2 21 63 0 0,1 0 0 0 0,1 0 0 0 0,-1 0 0 0 0,1 0 0 0 0,0 0 0 0 0,0 0 0 0 0,1 1 0 0 0,3-8 0 0 0,7-16 424 0 0,14-34 341 0 0,-26 62-1078 0 0,0 2 21 0 0,0 0-66 0 0,2 1-294 0 0,10 5-133 0 0,-8-4-16 0 0,0 2 0 0 0,7 17 0 0 0,-7-7 0 0 0,2 17 0 0 0,-2-18 0 0 0,0-1 0 0 0,-1 0 0 0 0,-2-11 0 0 0,-1-1 0 0 0,0 1 0 0 0,0-1 0 0 0,0 1 0 0 0,0-1 0 0 0,1 1 0 0 0,-1-1 0 0 0,0 1 0 0 0,1-1 0 0 0,-1 1 0 0 0,0-1 0 0 0,1 0 0 0 0,-1 1 0 0 0,0-1 0 0 0,1 1 0 0 0,-1-1 0 0 0,1 1 0 0 0,0-1 0 0 0,0 0 0 0 0,0 0 0 0 0,0 0 0 0 0,0 0 0 0 0,0 0 0 0 0,0 0 0 0 0,-1 0 0 0 0,1 0 0 0 0,0-1 0 0 0,0 1 0 0 0,0 0 0 0 0,0-1 0 0 0,0 1 0 0 0,-1 0 0 0 0,1-1 0 0 0,0 1 0 0 0,0-1 0 0 0,-1 1 0 0 0,2-2 0 0 0,16-15 0 0 0,-9 9 0 0 0,4-3 0 0 0,0-1 0 0 0,12-15 0 0 0,-22 24 0 0 0,-1 1 0 0 0,1-1 0 0 0,-1 1 0 0 0,1-1 0 0 0,0 1 0 0 0,0 0 0 0 0,4-1 0 0 0,-4 1 0 0 0,7-3 0 0 0,3 8 0 0 0,-10-2 0 0 0,-1 0 0 0 0,1 0 0 0 0,-1 1 0 0 0,1-1 0 0 0,-1 1 0 0 0,1-1 0 0 0,-1 1 0 0 0,0 0 0 0 0,0 0 0 0 0,0 0 0 0 0,0 0 0 0 0,0 0 0 0 0,0 1 0 0 0,2 4 0 0 0,9 14 0 0 0,-2-4 0 0 0,-5-7 0 0 0,2-4 0 0 0,3-5-133 0 0,-9-1 25 0 0,-1 0 0 0 0,1 0 0 0 0,-1 0 0 0 0,1-1 0 0 0,-1 1 1 0 0,0 0-1 0 0,1-1 0 0 0,-1 1 0 0 0,1-1 0 0 0,-1 0 0 0 0,0 1 0 0 0,0-1 0 0 0,1 0 1 0 0,-1 0-1 0 0,0 0 0 0 0,2-1 0 0 0,-2 0-863 0 0,0 1 0 0 0,1-1 0 0 0,-1 0 0 0 0,0 1 0 0 0,0-1-1 0 0,0 0 1 0 0,1-3 0 0 0,1-7-6741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2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99 400 6447 0 0,'0'0'298'0'0,"0"0"-10"0"0,0 0-50 0 0,0 0 493 0 0,0 0 238 0 0,9-6 1663 0 0,2-7-973 0 0,-5 6-1469 0 0,-3 7-125 0 0,1 0 628 0 0,27-15 2888 0 0,-29 15-3069 0 0,12-11 592 0 0,-1 0 1016 0 0,-12 10-1733 0 0,-1 1 101 0 0,0 0 21 0 0,0 0-66 0 0,-16 2-278 0 0,11-1-165 0 0,-1 0 0 0 0,0 1 0 0 0,1 0 0 0 0,-1 0 0 0 0,1 1 0 0 0,-7 3 0 0 0,8-4 0 0 0,0 0 0 0 0,0 0 0 0 0,0 0 0 0 0,-8 2 0 0 0,0 0 0 0 0,1 0 0 0 0,-1 1 0 0 0,1 1 0 0 0,0-1 0 0 0,-15 12 0 0 0,24-16 0 0 0,-8 8 0 0 0,9-9 0 0 0,1 1 0 0 0,-1-1 0 0 0,0 1 0 0 0,1-1 0 0 0,-1 1 0 0 0,1-1 0 0 0,-1 1 0 0 0,1-1 0 0 0,0 1 0 0 0,-1 0 0 0 0,1-1 0 0 0,-1 1 0 0 0,1 0 0 0 0,0-1 0 0 0,0 1 0 0 0,-1 0 0 0 0,1-1 0 0 0,0 1 0 0 0,0 0 0 0 0,0 0 0 0 0,0-1 0 0 0,0 1 0 0 0,0 1 0 0 0,0 0 0 0 0,1 8 0 0 0,0-7 0 0 0,1 0 0 0 0,0 0 0 0 0,0 0 0 0 0,0 0 0 0 0,0-1 0 0 0,0 1 0 0 0,1-1 0 0 0,-1 1 0 0 0,1-1 0 0 0,0 0 0 0 0,-1 0 0 0 0,4 2 0 0 0,0-1 0 0 0,0 0 0 0 0,0 0 0 0 0,0-1 0 0 0,0 0 0 0 0,0 0 0 0 0,7 1 0 0 0,4-1 0 0 0,0 0 0 0 0,1-2 0 0 0,32-1 0 0 0,-22-1 0 0 0,-17 3 0 0 0,-2 1 0 0 0,-8-2 0 0 0,-1 0 0 0 0,0 0 0 0 0,1 0 0 0 0,-1 0 0 0 0,0 1 0 0 0,1-1 0 0 0,-1 0 0 0 0,1 0 0 0 0,-1 0 0 0 0,0 0 0 0 0,1 0 0 0 0,-1 0 0 0 0,0 0 0 0 0,1-1 0 0 0,-1 1 0 0 0,0 0 0 0 0,1 0 0 0 0,-1 0 0 0 0,1 0 0 0 0,-1 0 0 0 0,0 0 0 0 0,0-1 0 0 0,1 1 0 0 0,-1 0 0 0 0,0 0 0 0 0,1-1 0 0 0,-1 1 0 0 0,0 0 0 0 0,0 0 0 0 0,1-1 0 0 0,-1 1 0 0 0,0-5 0 0 0,2-13 0 0 0,0 0 0 0 0,-2-1 0 0 0,0 1 0 0 0,-1-1 0 0 0,-4-18 0 0 0,1-2 0 0 0,1 16 504 0 0,-2 1 1 0 0,-13-43-1 0 0,3 11 31 0 0,14 50-535 0 0,0 1 0 0 0,0-1 0 0 0,1 1 0 0 0,0-1 0 0 0,-1 1 0 0 0,1-1 0 0 0,1 1 0 0 0,-1 0 0 0 0,0-1 0 0 0,1 1 0 0 0,0-1 0 0 0,0 1 0 0 0,0-1 0 0 0,0 1 0 0 0,0 0 0 0 0,4-6 0 0 0,12-10 0 0 0,-14 15 0 0 0,1 1 0 0 0,-1-1 0 0 0,1 1 0 0 0,0 0 0 0 0,0 0 0 0 0,0 1 0 0 0,0-1 0 0 0,1 1 0 0 0,-1 0 0 0 0,1 0 0 0 0,4-2 0 0 0,16-7 0 0 0,-20 9 0 0 0,-1 1 0 0 0,1-1 0 0 0,0 1 0 0 0,-1 0 0 0 0,1 0 0 0 0,0 0 0 0 0,-1 0 0 0 0,9 1 0 0 0,15-3 0 0 0,-6 0 0 0 0,-18 3 0 0 0,23-6 0 0 0,-20 4-133 0 0,-5 2-563 0 0,-4-1-535 0 0,-2 0 341 0 0,0 0-3829 0 0,-8-4 2683 0 0,9 3-11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 11975 0 0,'0'0'267'0'0,"0"0"42"0"0,0 0 17 0 0,0 0-28 0 0,-5-1 351 0 0,3 0 2609 0 0,2 1-3140 0 0,0 0-1 0 0,0-1 1 0 0,-1 1-1 0 0,1 0 1 0 0,0 0 0 0 0,0 0-1 0 0,0-1 1 0 0,0 1-1 0 0,0 0 1 0 0,0 0 0 0 0,0 0-1 0 0,0-1 1 0 0,0 1 0 0 0,0 0-1 0 0,0 0 1 0 0,-1-1-1 0 0,1 1 1 0 0,1 0 0 0 0,-1 0-1 0 0,0-1 1 0 0,0 1-1 0 0,0 0 1 0 0,0 0 0 0 0,0-1-1 0 0,0 1 1 0 0,0 0 0 0 0,0 0-1 0 0,0-1 1 0 0,0 1-1 0 0,0 0 1 0 0,1 0 0 0 0,-1 0-1 0 0,0-1 1 0 0,0 1 0 0 0,0 0-1 0 0,0 0 1 0 0,1 0-1 0 0,12-9 1249 0 0,-8 6-1249 0 0,0 1 0 0 0,0 1 0 0 0,0-1 0 0 0,5-1 0 0 0,205-32 1948 0 0,-156 29-2065 0 0,88 3 0 0 0,-113 3 0 0 0,13 1 0 0 0,-57-1-1755 0 0,1-1 0 0 0,-1 0 0 0 0,-16-5 0 0 0,23 5-801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2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150 138 10135 0 0,'0'0'231'0'0,"0"0"29"0"0,0 0 19 0 0,0 0 37 0 0,0 0 125 0 0,0 0 58 0 0,0 0 11 0 0,0 0 2 0 0,2-12 1024 0 0,-2 11-1228 0 0,0 0 0 0 0,0 1 0 0 0,0-1 0 0 0,0 0 0 0 0,0 1 0 0 0,0-1 0 0 0,1 0 0 0 0,-1 1 0 0 0,0-1-1 0 0,0 0 1 0 0,1 1 0 0 0,-1-1 0 0 0,0 0 0 0 0,1 1 0 0 0,0-2 0 0 0,1 6 879 0 0,-2 13-549 0 0,-1-5-479 0 0,-1 0-1 0 0,0 0 0 0 0,-1 0 1 0 0,-5 15-1 0 0,-27 55-839 0 0,35-81 626 0 0,-4 5 119 0 0,4-5-14 0 0,0-1 1 0 0,0 0-1 0 0,-1 0 0 0 0,1 0 0 0 0,0 0 0 0 0,-1 0 1 0 0,1 0-1 0 0,0 0 0 0 0,0 0 0 0 0,-1 0 0 0 0,1-1 1 0 0,0 1-1 0 0,-1 0 0 0 0,1 0 0 0 0,0 0 0 0 0,0 0 1 0 0,-1 0-1 0 0,1 0 0 0 0,0-1 0 0 0,0 1 0 0 0,0 0 1 0 0,-1 0-1 0 0,1 0 0 0 0,0-1 0 0 0,0 1 1 0 0,0 0-1 0 0,-1 0 0 0 0,1-1 0 0 0,-5-5 7 0 0,0-1 1 0 0,0 0-1 0 0,1 0 0 0 0,0 0 1 0 0,0 0-1 0 0,0 0 0 0 0,-2-9 1 0 0,-13-58-94 0 0,2 7 45 0 0,-5 21-9 0 0,22 45 0 0 0,-1 1 0 0 0,1-1 0 0 0,0 1 0 0 0,0-1 0 0 0,0 1 0 0 0,0-1 0 0 0,0 1 0 0 0,0-1 0 0 0,0 1 0 0 0,0-1 0 0 0,1 1 0 0 0,-1 0 0 0 0,0-1 0 0 0,0 1 0 0 0,0-1 0 0 0,0 1 0 0 0,1-1 0 0 0,-1 1 0 0 0,0-1 0 0 0,0 1 0 0 0,1 0 0 0 0,-1-1 0 0 0,0 1 0 0 0,1 0 0 0 0,-1-1 0 0 0,0 1 0 0 0,1 0 0 0 0,-1-1 0 0 0,0 1 0 0 0,1 0 0 0 0,-1 0 0 0 0,1-1 0 0 0,-1 1 0 0 0,1 0 0 0 0,-1 0 0 0 0,1 0 0 0 0,-1 0 0 0 0,1 0 0 0 0,-1-1 0 0 0,0 1 0 0 0,1 0 0 0 0,0 0 0 0 0,0 0 0 0 0,19-7 0 0 0,0 1 0 0 0,0 1 0 0 0,0 1 0 0 0,40-4 0 0 0,-34 8 0 0 0,-1 1 0 0 0,34 6 0 0 0,-20-2 0 0 0,-18-4 0 0 0,27 5 0 0 0,-41-5-196 0 0,-5-1-832 0 0,-17 0-3448 0 0,-28 0-1536 0 0,26 1 3964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2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 10135 0 0,'0'0'231'0'0,"0"0"29"0"0,0 0 19 0 0,-1 1-41 0 0,-1 2-196 0 0,1-2-34 0 0,0 0-1 0 0,0 0 1 0 0,0 0-1 0 0,-1 0 1 0 0,1 0 0 0 0,0 0-1 0 0,-1 0 1 0 0,1 0-1 0 0,-1 0 1 0 0,-1 0 0 0 0,2 0 385 0 0,1-1 106 0 0,0 0 11 0 0,0 0 2 0 0,0 0 0 0 0,0 0 0 0 0,0 0 0 0 0,0 0 68 0 0,0 0 286 0 0,0 0 124 0 0,11 1 985 0 0,2 0-1380 0 0,1-1 0 0 0,-1-1 0 0 0,0 0 0 0 0,1-1 0 0 0,-1 0 0 0 0,0-1 0 0 0,16-5 0 0 0,-9 2 236 0 0,35-5-1 0 0,141-8-814 0 0,-164 21-16 0 0,-28-1 0 0 0,-4-1 0 0 0,1 1 0 0 0,0-1 0 0 0,0 0 0 0 0,0 1 0 0 0,0-1 0 0 0,0 0 0 0 0,0 0 0 0 0,0 0 0 0 0,0 0 0 0 0,0 0 0 0 0,0 0 0 0 0,0 0 0 0 0,0 0 0 0 0,0 0 0 0 0,0-1 0 0 0,0 1 0 0 0,6-2-133 0 0,-5 2-563 0 0,-2 0-258 0 0,0 0-56 0 0,0 0-217 0 0,0 0-858 0 0,0 0-379 0 0,0 0-80 0 0,0 0-15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94 6447 0 0,'0'0'142'0'0,"0"0"22"0"0,0 0 13 0 0,-1-12 12 0 0,1 9 139 0 0,0-1 0 0 0,-1 0 0 0 0,1 0 0 0 0,1 0 0 0 0,-1-4 0 0 0,1 7 184 0 0,-1 1 0 0 0,0 0 0 0 0,7-14 2048 0 0,-1 3-1024 0 0,-5 11-1024 0 0,-1 0 0 0 0,0-4 262 0 0,0 1 4164 0 0,-1-2-4850 0 0,0 4 283 0 0,1 1 117 0 0,0 0 21 0 0,0 0-66 0 0,-1-1-294 0 0,-4-1-133 0 0,-3 0-16 0 0,2 2 0 0 0,1-1 0 0 0,8-4 0 0 0,3 2 72 0 0,-4 2 299 0 0,0 1 283 0 0,-2 0-604 0 0,1 0-1 0 0,-1 0 0 0 0,0-1 0 0 0,1 1 0 0 0,-1 0 1 0 0,1 0-1 0 0,-1 0 0 0 0,1 0 0 0 0,-1 0 0 0 0,1 0 1 0 0,-1 0-1 0 0,0 0 0 0 0,1 0 0 0 0,-1 0 0 0 0,1 0 1 0 0,-1 1-1 0 0,1-1 0 0 0,0 0 0 0 0,2 3-34 0 0,-2-2-15 0 0,1 1 0 0 0,-1-1 0 0 0,0 1 0 0 0,1 0 0 0 0,-1 0 1 0 0,0 0-1 0 0,0 0 0 0 0,0 0 0 0 0,-1 0 0 0 0,2 3 0 0 0,1 5 0 0 0,0-1 0 0 0,0 0 0 0 0,-1 1 0 0 0,0-1 0 0 0,-1 1 0 0 0,0 0 0 0 0,-1 11 0 0 0,-7 73 0 0 0,2-53 0 0 0,-9 226 0 0 0,13-248 0 0 0,2 34 0 0 0,2-1 0 0 0,11 59 0 0 0,-6-57 0 0 0,2 101 0 0 0,-12-108 0 0 0,-10 67 0 0 0,9-94 0 0 0,-2 0 0 0 0,0-1 0 0 0,-2 1 0 0 0,0-1 0 0 0,-19 35 0 0 0,-1-16 1613 0 0,25-37-2063 0 0,2-1-50 0 0,-5 15-43 0 0,4-14 880 0 0,1-1 138 0 0,0 0 33 0 0,0 0-133 0 0,0 0-577 0 0,0 0-248 0 0,0 0-50 0 0,0 0 58 0 0,0 0 357 0 0,0 0 406 0 0,0 0 154 0 0,-15-13-402 0 0,11 9-815 0 0,3 3 713 0 0,-6-5-2125 0 0,-1 1-3614 0 0,2 4-1944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24 360 10135 0 0,'0'0'464'0'0,"0"0"-9"0"0,0 0-155 0 0,-1-2 443 0 0,-15-29 2194 0 0,15 29-2272 0 0,-2-10 233 0 0,2 9-736 0 0,0-8 591 0 0,0-1 1 0 0,1 1-1 0 0,1 0 0 0 0,-1 0 0 0 0,2 0 1 0 0,-1 0-1 0 0,5-14 0 0 0,-2 4-123 0 0,0 4-210 0 0,-1 1 0 0 0,2-1 0 0 0,0 1 0 0 0,1 0 0 0 0,1 0 0 0 0,0 0 0 0 0,1 1 0 0 0,1 0 0 0 0,15-20 0 0 0,-19 28-420 0 0,-15 35 0 0 0,-10 38 0 0 0,15-44-219 0 0,0-1 0 0 0,2 1 0 0 0,-2 37 0 0 0,5-58 192 0 0,0-1 0 0 0,0 1-1 0 0,1-1 1 0 0,-1 1 0 0 0,0-1 0 0 0,0 1 0 0 0,0-1 0 0 0,0 1-1 0 0,0-1 1 0 0,0 1 0 0 0,1-1 0 0 0,-1 1 0 0 0,0-1-1 0 0,0 1 1 0 0,1-1 0 0 0,-1 1 0 0 0,0-1 0 0 0,1 0-1 0 0,-1 1 1 0 0,0-1 0 0 0,1 1 0 0 0,-1-1 0 0 0,1 0-1 0 0,-1 0 1 0 0,1 1 0 0 0,-1-1 0 0 0,0 0 0 0 0,1 0-1 0 0,-1 1 1 0 0,1-1 0 0 0,-1 0 0 0 0,1 0 0 0 0,-1 0-1 0 0,1 0 1 0 0,0 0 0 0 0,-1 0 0 0 0,1 0 0 0 0,-1 0-1 0 0,1 0 1 0 0,0 0 0 0 0,1 0 136 0 0,0-1 1 0 0,0 1-1 0 0,0 0 1 0 0,0-1-1 0 0,0 0 0 0 0,0 1 1 0 0,3-2-1 0 0,10-8 3 0 0,-1 0-1 0 0,0 0 1 0 0,-1-2-1 0 0,0 0 1 0 0,-1 0 0 0 0,0-1-1 0 0,-1 0 1 0 0,0-1-1 0 0,14-26 1 0 0,-20 33-112 0 0,-23 63-876 0 0,16-49 812 0 0,-3 6-86 0 0,1 1 0 0 0,1-1-1 0 0,0 0 1 0 0,0 1 0 0 0,2 0-1 0 0,-1 21 1 0 0,2-32-61 0 0,0 0 0 0 0,1 1 0 0 0,-1-1 0 0 0,1 1-1 0 0,1 4 1 0 0,5 1-2064 0 0,-5-7 1560 0 0,0 0-820 0 0,-2-2-1 0 0,0 0 0 0 0,3-2 0 0 0,10-6 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34 11975 0 0,'0'0'547'0'0,"0"0"-11"0"0,0 0-271 0 0,0 0 133 0 0,0 0 91 0 0,0 0 20 0 0,1 0 71 0 0,4 1-83 0 0,0 0-1 0 0,0 0 1 0 0,0 0 0 0 0,0-1-1 0 0,0 0 1 0 0,0 0-1 0 0,0 0 1 0 0,8-2 0 0 0,44-12 1164 0 0,-29 7-1620 0 0,18-8-41 0 0,-85 32-621 0 0,-22 7-2100 0 0,-61 35-1 0 0,83-35 2722 0 0,38-24 25 0 0,1 0 0 0 0,-1 1 0 0 0,1-1 0 0 0,-1 0 0 0 0,1 1 0 0 0,-1-1 0 0 0,1 1 0 0 0,-1-1 0 0 0,1 0 0 0 0,-1 1 0 0 0,1-1 0 0 0,-1 1 0 0 0,1-1 0 0 0,0 1 0 0 0,-1 0 0 0 0,1-1-1 0 0,0 1 1 0 0,0-1 0 0 0,-1 1 0 0 0,1 0 0 0 0,0-1 0 0 0,0 1 0 0 0,0-1 0 0 0,0 1 0 0 0,0 1 0 0 0,7 4 969 0 0,-6-5-834 0 0,5 3-105 0 0,-1-1-1 0 0,1 0 1 0 0,0 0 0 0 0,0-1 0 0 0,0 0-1 0 0,0 0 1 0 0,0 0 0 0 0,13 1 0 0 0,53 3 1554 0 0,-71-6-1594 0 0,16 1 330 0 0,-11 0-200 0 0,1 0-1 0 0,-1-1 1 0 0,0 0 0 0 0,0 0-1 0 0,1-1 1 0 0,-1 0-1 0 0,0 0 1 0 0,0 0-1 0 0,0-1 1 0 0,0 0 0 0 0,11-5-1 0 0,-16 7-481 0 0,-1 0-138 0 0,0 0-33 0 0,0 0-72 0 0,0 0-285 0 0,0 0-126 0 0,0 0-29 0 0,0 0-4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13823 0 0,'0'0'315'0'0,"0"0"45"0"0,0 0 21 0 0,0 0-49 0 0,0 0-81 0 0,-6 5 1054 0 0,3-2 3382 0 0,-3 5-4670 0 0,-2 6 11 0 0,6-10-99 0 0,-6 15 557 0 0,6-14-94 0 0,0-2-221 0 0,0 1 0 0 0,1 0 0 0 0,0-1 0 0 0,0 1 0 0 0,0 0 0 0 0,-1 4 0 0 0,-4 19-155 0 0,5-14-16 0 0,1-1 0 0 0,4 0 0 0 0,0 0 0 0 0,4 2 0 0 0,20 20 0 0 0,6 3 0 0 0,-17-15 0 0 0,-8-9 0 0 0,-1-2 0 0 0,-4 3 0 0 0,-1 4 0 0 0,-5-13 0 0 0,1-2 0 0 0,-3 10 0 0 0,2-8 0 0 0,0 0 0 0 0,0-1 0 0 0,0 1 0 0 0,-1-1 0 0 0,1 1 0 0 0,-1-1 0 0 0,0 0 0 0 0,-5 5 0 0 0,-4 5 0 0 0,5-5 0 0 0,-1-2 0 0 0,-3-1 0 0 0,-5 1 0 0 0,11-9 0 0 0,3 1 0 0 0,-8 1 0 0 0,-1-1 0 0 0,2-2 0 0 0,6-7 0 0 0,3 4 191 0 0,1 0 0 0 0,0 0 0 0 0,0 0 0 0 0,0 0 0 0 0,1 0 0 0 0,0 0 0 0 0,0 0 0 0 0,6-9 1 0 0,0-5 120 0 0,-4 12-307 0 0,0 1-1 0 0,1-1 1 0 0,7-9 0 0 0,-2 2-8 0 0,16-16 3 0 0,-20 25 0 0 0,0-1 0 0 0,-1 1 0 0 0,6-10 0 0 0,-9 13 0 0 0,0-1 0 0 0,1 1 0 0 0,-1 0 0 0 0,1 0 0 0 0,0 0 0 0 0,6-4 0 0 0,-5 4 0 0 0,0-1 0 0 0,-1 1 0 0 0,1 0 0 0 0,-1-1 0 0 0,0 0 0 0 0,0 0 0 0 0,0 0 0 0 0,-1 0 0 0 0,1 0 0 0 0,-1-1 0 0 0,0 1 0 0 0,1-5 0 0 0,4-14 0 0 0,-6 12 0 0 0,-3 1 0 0 0,1 7 0 0 0,0 2 0 0 0,1 0 0 0 0,-1 0 0 0 0,0 0 0 0 0,1 0 0 0 0,-1 0 0 0 0,0 0 0 0 0,0 0 0 0 0,1 0 0 0 0,-1 1 0 0 0,0-1 0 0 0,0 0 0 0 0,0 0 0 0 0,0 1 0 0 0,-2-2 0 0 0,-5-2 0 0 0,-7 0 55 0 0,11 6-93 0 0,1-1-248 0 0,0-1-304 0 0,1 0 62 0 0,0 0 0 0 0,1 0 0 0 0,-1 0 0 0 0,0 0 0 0 0,1 0 0 0 0,-1 0 0 0 0,0 1 0 0 0,-2 0 1 0 0,4-1-1519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10135 0 0,'0'0'231'0'0,"0"0"29"0"0,0 0 19 0 0,0 0 105 0 0,0 0 410 0 0,0 0 184 0 0,4-11 1660 0 0,2-11-584 0 0,16-34-1 0 0,-1 4-492 0 0,32-87 1358 0 0,-17 47-1230 0 0,-20 58-929 0 0,-12 24-473 0 0,1 0 1 0 0,5-19 0 0 0,-8 22-272 0 0,-2 4-16 0 0,1 0 1 0 0,0 0-1 0 0,0 0 0 0 0,1 0 0 0 0,-1 0 0 0 0,0 0 0 0 0,3-3 0 0 0,-1 2 0 0 0,-5 12 0 0 0,-9 23 0 0 0,-4 9 0 0 0,-19 82 0 0 0,34-119-48 0 0,-1-1 0 0 0,1 1 0 0 0,0 0 0 0 0,0-1 0 0 0,0 1-1 0 0,0 0 1 0 0,0 2 0 0 0,6 5-731 0 0,-6-10 742 0 0,1 1 0 0 0,-1-1 0 0 0,1 1 1 0 0,-1-1-1 0 0,0 1 0 0 0,1-1 0 0 0,-1 1 0 0 0,0 0 1 0 0,0-1-1 0 0,1 1 0 0 0,-1-1 0 0 0,0 1 0 0 0,0 0 1 0 0,0-1-1 0 0,0 1 0 0 0,0 0 0 0 0,0 0 0 0 0,2 0 26 0 0,-1-1-1 0 0,0 0 0 0 0,1 1 0 0 0,-1-1 0 0 0,1 0 1 0 0,-1 0-1 0 0,0 0 0 0 0,1 0 0 0 0,-1 0 0 0 0,1 0 1 0 0,-1 0-1 0 0,0 0 0 0 0,2-1 0 0 0,3-1 54 0 0,0 0 0 0 0,0 0-1 0 0,-1-1 1 0 0,1 0 0 0 0,-1 0 0 0 0,0 0-1 0 0,0 0 1 0 0,0-1 0 0 0,0 0-1 0 0,-1 0 1 0 0,1-1 0 0 0,-1 1 0 0 0,7-10-1 0 0,1-5 299 0 0,0-1 0 0 0,13-31-1 0 0,-15 28-144 0 0,15-22-1 0 0,-10 21-194 0 0,-15 24 0 0 0,0 0 0 0 0,0 0 0 0 0,0 0 0 0 0,0 0 0 0 0,0 0 0 0 0,0 0 0 0 0,0 0 0 0 0,0 0 0 0 0,0 0 0 0 0,0-1 0 0 0,0 1 0 0 0,0 0 0 0 0,0 0 0 0 0,0 0 0 0 0,0 0 0 0 0,0 0 0 0 0,0 0 0 0 0,0 0 0 0 0,0 0 0 0 0,0 0 0 0 0,1 0 0 0 0,-1 0 0 0 0,0-1 0 0 0,0 1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1 0 0 0,1 5 0 0 0,-4 10 0 0 0,-1 4-15 0 0,-1 1-105 0 0,-2 21 0 0 0,6-34 38 0 0,0-1 0 0 0,1 0 0 0 0,1 1 0 0 0,-1-1 0 0 0,1 0 0 0 0,3 14 0 0 0,-3-19-1047 0 0,2 8 1462 0 0,-3-7-3840 0 0,1 1-4067 0 0,-1-4 1136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11975 0 0,'0'0'547'0'0,"0"0"-11"0"0,0 0-203 0 0,0 0 419 0 0,0 0 220 0 0,0 0 42 0 0,-5 9 3080 0 0,-10 11-2069 0 0,9-12-1601 0 0,0 0-1 0 0,-10 17 1 0 0,15-22-424 0 0,-6 13 0 0 0,6 15 0 0 0,2-21 0 0 0,4-2 72 0 0,-3-6 27 0 0,-1-1 0 0 0,1 0 0 0 0,-1 1-1 0 0,1-1 1 0 0,0 0 0 0 0,-1 0 0 0 0,1 0 0 0 0,0 0-1 0 0,0 0 1 0 0,0-1 0 0 0,0 1 0 0 0,-1-1 0 0 0,1 1-1 0 0,0-1 1 0 0,0 1 0 0 0,0-1 0 0 0,0 0 0 0 0,0 0-1 0 0,2 0 1 0 0,-2 0-99 0 0,-1 0 0 0 0,0 0 0 0 0,0 0 0 0 0,0 0 0 0 0,0 0 0 0 0,0-1 0 0 0,1 1 0 0 0,-1 0 0 0 0,0-1 0 0 0,0 1 0 0 0,0 0 0 0 0,0-1 0 0 0,0 1 0 0 0,0-1 0 0 0,0 0 0 0 0,0 1 0 0 0,0-1 0 0 0,1-1 0 0 0,2-1 0 0 0,-3 2 0 0 0,0 1 0 0 0,-1 0 0 0 0,1-1 0 0 0,0 1 0 0 0,0-1 0 0 0,0 0 0 0 0,-1 1 0 0 0,1-1 0 0 0,0 0 0 0 0,-1 1 0 0 0,1-1 0 0 0,0 0 0 0 0,-1 0 0 0 0,1 1 0 0 0,-1-1 0 0 0,0 0 0 0 0,1 0 0 0 0,-1 0 0 0 0,1 0 0 0 0,-1 0 0 0 0,0 0 0 0 0,0 0 0 0 0,0 0 0 0 0,1-1 0 0 0,-1-2 0 0 0,1-1 0 0 0,0 0 0 0 0,0 1 0 0 0,-1-1 0 0 0,0 1 0 0 0,0-1 0 0 0,0 0 0 0 0,0 1 0 0 0,-1-1 0 0 0,0 0 0 0 0,0 1 0 0 0,0-1 0 0 0,0 1 0 0 0,-1-1 0 0 0,0 1 0 0 0,0 0 0 0 0,0 0 0 0 0,0 0 0 0 0,-1 0 0 0 0,1 0 0 0 0,-6-6 0 0 0,7 10 0 0 0,1 0-1 0 0,0-1 1 0 0,-1 1 0 0 0,1-1-1 0 0,0 1 1 0 0,-1 0 0 0 0,1-1 0 0 0,0 1-1 0 0,-1 0 1 0 0,1-1 0 0 0,-1 1-1 0 0,1 0 1 0 0,-1-1 0 0 0,1 1-1 0 0,-1 0 1 0 0,1 0 0 0 0,-1 0-1 0 0,1 0 1 0 0,-1-1 0 0 0,1 1-1 0 0,-1 0 1 0 0,1 0 0 0 0,-1 0-1 0 0,1 0 1 0 0,-1 0 0 0 0,1 0-1 0 0,-1 0 1 0 0,0 1 0 0 0,0-1-1 0 0,0 0-122 0 0,-2 0-243 0 0,0 1 0 0 0,1-1 0 0 0,-1 0 0 0 0,1 1 0 0 0,-1-1 0 0 0,0 1 0 0 0,1 0 0 0 0,0 0 0 0 0,-1 0 0 0 0,-2 2 1 0 0,-9 4-7485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13823 0 0,'0'0'630'0'0,"0"0"-13"0"0,1 0-393 0 0,7 0-57 0 0,-6 0 289 0 0,0 0 0 0 0,0-1 0 0 0,0 1 0 0 0,0-1 0 0 0,0 1 0 0 0,0-1 0 0 0,3-1 1 0 0,7-3 1680 0 0,55-6-280 0 0,33-8 606 0 0,-40 10-2463 0 0,-34 4-61 0 0,-16 3-24 0 0,-1 1 0 0 0,0-1 0 0 0,10-4 0 0 0,-2 0-1546 0 0,-16 5 411 0 0,1-4-1408 0 0,-1 4-3220 0 0,-1 1-144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11975 0 0,'0'0'267'0'0,"0"0"42"0"0,2 1 17 0 0,1 0-221 0 0,1 0 1 0 0,-1 0 0 0 0,1 0-1 0 0,-1 0 1 0 0,1-1 0 0 0,0 1-1 0 0,7-1 1 0 0,8 1 3709 0 0,-18-1-3688 0 0,-1 0 0 0 0,1 0 1 0 0,-1 0-1 0 0,0 0 1 0 0,1 0-1 0 0,-1 1 1 0 0,1-1-1 0 0,-1 0 1 0 0,0 0-1 0 0,1 0 1 0 0,-1 1-1 0 0,1-1 1 0 0,-1 0-1 0 0,0 0 1 0 0,1 1-1 0 0,-1-1 0 0 0,0 0 1 0 0,1 1-1 0 0,-1-1 1 0 0,0 0-1 0 0,0 1 1 0 0,1-1-1 0 0,-1 0 1 0 0,0 1-1 0 0,0-1 1 0 0,0 1-1 0 0,1 0 1 0 0,-3 14 610 0 0,-11 17-682 0 0,12-30 446 0 0,-89 157 503 0 0,71-128-957 0 0,18-30-385 0 0,1-1-138 0 0,0 0-33 0 0,0 0-72 0 0,0 0-285 0 0,0 0-126 0 0,0 0-711 0 0,0 0-2872 0 0,0 0-1226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184 504 17503 0 0,'1'-2'399'0'0,"15"-12"490"0"0,-11 11-771 0 0,-1-1-1 0 0,0 1 0 0 0,0-1 1 0 0,0 0-1 0 0,5-6 0 0 0,-9 10-74 0 0,0 0-1 0 0,0-1 0 0 0,0 1 1 0 0,0-1-1 0 0,0 1 1 0 0,0 0-1 0 0,-1-1 0 0 0,1 1 1 0 0,0 0-1 0 0,0-1 1 0 0,0 1-1 0 0,0 0 0 0 0,0-1 1 0 0,0 1-1 0 0,-1 0 1 0 0,1-1-1 0 0,0 1 0 0 0,0 0 1 0 0,-1-1-1 0 0,1 1 1 0 0,0 0-1 0 0,0 0 0 0 0,-1-1 1 0 0,1 1-1 0 0,0 0 1 0 0,-1 0-1 0 0,1 0 0 0 0,-1-1 1 0 0,-8-5 538 0 0,5 6-567 0 0,1 0-1 0 0,0 1 1 0 0,0-1 0 0 0,-1 1 0 0 0,1-1 0 0 0,0 1-1 0 0,0 0 1 0 0,0 0 0 0 0,0 0 0 0 0,-5 3 0 0 0,1-1-1 0 0,-7 2 142 0 0,0 2 0 0 0,1 0-1 0 0,-1 1 1 0 0,1 0 0 0 0,-16 13 0 0 0,21-14-57 0 0,1 0 1 0 0,-1 0-1 0 0,1 1 1 0 0,1 0-1 0 0,-1 0 0 0 0,2 0 1 0 0,-1 1-1 0 0,-7 15 1 0 0,12-22-111 0 0,0-1-1 0 0,1 0 1 0 0,-1 0 0 0 0,1 1 0 0 0,-1-1-1 0 0,1 0 1 0 0,0 0 0 0 0,-1 1 0 0 0,1-1 0 0 0,0 1-1 0 0,0-1 1 0 0,0 0 0 0 0,0 1 0 0 0,0-1 0 0 0,0 0-1 0 0,1 1 1 0 0,-1-1 0 0 0,0 0 0 0 0,1 1-1 0 0,-1-1 1 0 0,0 0 0 0 0,1 1 0 0 0,0-1 0 0 0,-1 0-1 0 0,1 0 1 0 0,0 0 0 0 0,0 0 0 0 0,-1 0-1 0 0,1 0 1 0 0,0 0 0 0 0,0 0 0 0 0,0 0 0 0 0,0 0-1 0 0,1 0 1 0 0,-1 0 0 0 0,0-1 0 0 0,0 1 0 0 0,0 0-1 0 0,1-1 1 0 0,-1 1 0 0 0,0-1 0 0 0,0 0-1 0 0,2 1 1 0 0,6 1 194 0 0,0 0 0 0 0,0-1 0 0 0,1 0 0 0 0,16 0 1 0 0,-24-1-323 0 0,6-1 140 0 0,0 1 0 0 0,-1-1 0 0 0,9-3 0 0 0,-8 2 0 0 0,-1 1 0 0 0,1 0 0 0 0,7 0 0 0 0,-12 1 0 0 0,-1 0 0 0 0,0-1 0 0 0,0 1 0 0 0,0 0 0 0 0,0-1 0 0 0,0 1 0 0 0,1-1 0 0 0,-1 1 0 0 0,0-1 0 0 0,0 0 0 0 0,2-1 0 0 0,-1-1 0 0 0,0 1 0 0 0,-1 0 0 0 0,1-1 0 0 0,0 1 0 0 0,-1-1 0 0 0,0 0 0 0 0,1 0 0 0 0,2-6 0 0 0,13-18-25 0 0,-11 16 391 0 0,0 0 0 0 0,0-1 1 0 0,7-17-1 0 0,-10 19-311 0 0,-1 0 1 0 0,0-1-1 0 0,0 1 0 0 0,-1-1 0 0 0,0 0 1 0 0,-1 0-1 0 0,-1 0 0 0 0,1 0 1 0 0,-2 0-1 0 0,-1-16 0 0 0,-5-15-55 0 0,-24-77 0 0 0,18 73 0 0 0,10 32 0 0 0,-1-1 0 0 0,-10-23 0 0 0,-9-10 0 0 0,26 27 0 0 0,-3 20 0 0 0,0 0 0 0 0,0 0 0 0 0,1 0 0 0 0,-1 0 0 0 0,1 0 0 0 0,-1 0 0 0 0,1 0 0 0 0,-1 1 0 0 0,1-1 0 0 0,0 0 0 0 0,-1 0 0 0 0,1 1 0 0 0,0-1 0 0 0,0 0 0 0 0,0 1 0 0 0,-1-1 0 0 0,1 0 0 0 0,0 1 0 0 0,0-1 0 0 0,0 1 0 0 0,0 0 0 0 0,0-1 0 0 0,0 1 0 0 0,0 0 0 0 0,0-1 0 0 0,2 1 0 0 0,1-1 0 0 0,4-1 8 0 0,1 0 0 0 0,-1 1 0 0 0,1-1 0 0 0,-1 2 0 0 0,1-1-1 0 0,-1 1 1 0 0,1 1 0 0 0,9 1 0 0 0,18 0-7 0 0,-24-2-18 0 0,-7 1 17 0 0,0-1 0 0 0,1-1 1 0 0,-1 1-1 0 0,0-1 0 0 0,5-1 0 0 0,-2 2-140 0 0,-6 0-585 0 0,-8-7-2624 0 0,-3-1-4501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0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8287 0 0,'0'0'191'0'0,"0"0"26"0"0,0 0 9 0 0,0 0 110 0 0,0 0 444 0 0,0 0 196 0 0,0 0 42 0 0,0 0 6 0 0,0 0 0 0 0,0 0 0 0 0,0 0 0 0 0,-5 5 3192 0 0,4 2-3785 0 0,1-1 0 0 0,0 1 0 0 0,0 0-1 0 0,0 0 1 0 0,1-1 0 0 0,0 1 0 0 0,3 11-1 0 0,20 48-411 0 0,-18-50 623 0 0,69 192 475 0 0,-5 68-1117 0 0,-61-225 0 0 0,-2 1 0 0 0,-2 0 0 0 0,-2 76 0 0 0,-3-128 0 0 0,-2 47 0 0 0,-10 54 0 0 0,9-85 0 0 0,-1 0 0 0 0,0 0 0 0 0,-1-1 0 0 0,-1 0 0 0 0,0 0 0 0 0,-2 0 0 0 0,-9 16 0 0 0,9-20 0 0 0,-1 1 0 0 0,0-1 0 0 0,-1-1 0 0 0,0 0 0 0 0,0 0 0 0 0,-18 12 0 0 0,1-4 0 0 0,-51 25 0 0 0,42-30-64 0 0,35-13-273 0 0,1-8-2182 0 0,3-3-5673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53 11975 0 0,'-6'-5'576'0'0,"-33"-37"1019"0"0,38 41-1235 0 0,1 1 1 0 0,-1-1-1 0 0,1 1 1 0 0,-1-1-1 0 0,1 1 1 0 0,-1 0-1 0 0,1-1 1 0 0,-1 1-1 0 0,0 0 1 0 0,1-1-1 0 0,-1 1 1 0 0,0 0-1 0 0,1 0 1 0 0,-1 0-1 0 0,-1-1 1 0 0,1 3 3853 0 0,4 4-3391 0 0,10 11-511 0 0,-1 0 1 0 0,-1 1-1 0 0,0 0 0 0 0,-1 0 1 0 0,-2 1-1 0 0,0 1 0 0 0,8 28 1 0 0,5 20-231 0 0,14 91 1 0 0,20 383 848 0 0,-36-228 186 0 0,-17-276-1117 0 0,2 14 0 0 0,-2 0 0 0 0,-8 72 0 0 0,3-85 0 0 0,1-17 0 0 0,0 0 0 0 0,-8 30 0 0 0,-72 170 165 0 0,28-83 113 0 0,49-126 210 0 0,4-11 21 0 0,1 0-66 0 0,-2 7-358 0 0,1-7-406 0 0,1-2-154 0 0,0 0-33 0 0,0 0-4 0 0,-13-8-1024 0 0,12 7 1123 0 0,-1-1 0 0 0,0 0 0 0 0,1 1 0 0 0,-1-1 0 0 0,1 0-1 0 0,0 0 1 0 0,-1 0 0 0 0,1 0 0 0 0,0 0 0 0 0,0-1 0 0 0,-1-3 0 0 0,2 4-8118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60 17503 0 0,'-2'-1'399'0'0,"-18"-7"540"0"0,18 7-518 0 0,0 0-276 0 0,-3-3-57 0 0,4 3 283 0 0,1 1 117 0 0,0 0 21 0 0,0 0 3 0 0,0 0 0 0 0,0 0 0 0 0,0 0 0 0 0,0 0-69 0 0,43-1-278 0 0,23-6 278 0 0,53-9 682 0 0,-38 7-645 0 0,-78 8-480 0 0,31-3 0 0 0,61-1 0 0 0,-84 6 0 0 0,-3 3-64 0 0,-8-3 9 0 0,0 0 0 0 0,0-1 0 0 0,1 1 0 0 0,-1-1 0 0 0,0 1 0 0 0,0 0 0 0 0,0-1 0 0 0,0 1 0 0 0,0 0 0 0 0,0-1 0 0 0,0 1 0 0 0,0 0 0 0 0,-1-1 0 0 0,1 1 0 0 0,0 0 0 0 0,0-1 0 0 0,0 1 0 0 0,-1-1 0 0 0,1 1 0 0 0,0 0 0 0 0,-1-1 0 0 0,1 1 0 0 0,-1 0 0 0 0,-9 8-2334 0 0,-2-5-2382 0 0,0-3-1709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0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15663 0 0,'0'0'356'0'0,"0"0"50"0"0,0 0 20 0 0,0 0-42 0 0,2 0-250 0 0,4-2 189 0 0,0 1 0 0 0,0-2 1 0 0,-1 1-1 0 0,11-6 0 0 0,10-4 1870 0 0,-2 4-1128 0 0,33-6-1 0 0,2-1-852 0 0,-54 13-212 0 0,0 1 0 0 0,1 0 0 0 0,-1-1 0 0 0,0 2 0 0 0,1-1 0 0 0,9 1 0 0 0,-8 1 0 0 0,1 0 0 0 0,-1 1 0 0 0,0 0 0 0 0,0 0 0 0 0,0 1 0 0 0,10 4 0 0 0,-6 0 0 0 0,-3 3 0 0 0,-2 1 0 0 0,-2-1-269 0 0,-3-8-1135 0 0,-1-2-511 0 0,0 0-107 0 0,0 0-24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69 11975 0 0,'0'0'267'0'0,"0"0"42"0"0,0 0 17 0 0,0-1-28 0 0,-2-1-233 0 0,-2-16 418 0 0,-7-18 3073 0 0,11 35-3044 0 0,0 1 0 0 0,0 0 0 0 0,0 0 0 0 0,0 0 0 0 0,0 0 0 0 0,0 0 0 0 0,0 0-69 0 0,0-2-294 0 0,0-4-61 0 0,0 4 283 0 0,0 2 117 0 0,0 0 21 0 0,0 0-66 0 0,-1 2-294 0 0,-19 122-133 0 0,12-63-16 0 0,-81 355 0 0 0,75-364 0 0 0,-12 38 0 0 0,4-35 0 0 0,19-45-64 0 0,0-48-1768 0 0,6-1 87 0 0,-2 22-3634 0 0,1 2-865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8287 0 0,'0'0'191'0'0,"0"0"26"0"0,0 0 9 0 0,-1-1-34 0 0,-5-4-10 0 0,3 2 721 0 0,1 0 0 0 0,-1 0-1 0 0,0 0 1 0 0,1-1 0 0 0,-4-6-1 0 0,5 8-390 0 0,1 2 0 0 0,0 0 0 0 0,0 0 0 0 0,0 0 0 0 0,0 0 0 0 0,0 0 0 0 0,0 0 0 0 0,0 0-68 0 0,0 0-217 0 0,0 0 161 0 0,0 0 100 0 0,0 0 21 0 0,2 1-452 0 0,0 0 0 0 0,0 0-1 0 0,0 0 1 0 0,0 0 0 0 0,0 0-1 0 0,-1 1 1 0 0,1-1 0 0 0,0 0-1 0 0,2 4 1 0 0,-1-2-16 0 0,3 4 230 0 0,1 0 0 0 0,-1 1 0 0 0,0 0 0 0 0,-1 0 0 0 0,7 13 0 0 0,-6-10-130 0 0,0-1-1 0 0,12 15 1 0 0,-14-21-141 0 0,0 1 0 0 0,0 0 0 0 0,-1 0 0 0 0,1 0 0 0 0,-1 0 0 0 0,0 1 0 0 0,3 9 0 0 0,2 4 0 0 0,3 3 0 0 0,14 40 0 0 0,-21-51 0 0 0,0 1 0 0 0,-1 0 0 0 0,-2 0 0 0 0,-1-4-64 0 0,0-6-273 0 0,0-2-138 0 0,0 0-33 0 0,0 0 66 0 0,0 0 220 0 0,0 0-164 0 0,0 0-102 0 0,0 0-22 0 0,0 0-2 0 0,-1-2 0 0 0,-9-14-847 0 0,4 2-3332 0 0,1 3-923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0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13 431 11975 0 0,'0'0'547'0'0,"-2"-2"-11"0"0,2 2-525 0 0,-1-1-1 0 0,1 1 1 0 0,-1-1-1 0 0,1 1 1 0 0,-1-1-1 0 0,1 0 1 0 0,-1 1-1 0 0,1-1 1 0 0,0 0-1 0 0,-1 1 1 0 0,1-1 0 0 0,0 0-1 0 0,0 0 1 0 0,-1 1-1 0 0,1-1 1 0 0,0 0-1 0 0,0 0 1 0 0,0 1-1 0 0,0-1 1 0 0,0 0 0 0 0,0-1-1 0 0,1-2 45 0 0,-2-2 116 0 0,-1-2 256 0 0,1-1 0 0 0,0 1 0 0 0,1 0 0 0 0,0-1 0 0 0,0 1 0 0 0,1-1 0 0 0,0 1 0 0 0,0-1 0 0 0,1 1 0 0 0,3-9 0 0 0,-2 9 39 0 0,1 0 1 0 0,0 0 0 0 0,0 0 0 0 0,1 1-1 0 0,0-1 1 0 0,0 1 0 0 0,1 1 0 0 0,0-1 0 0 0,0 1-1 0 0,13-11 1 0 0,16-10 339 0 0,65-41 0 0 0,-76 54-650 0 0,14-8 70 0 0,54-23 0 0 0,-77 39-172 0 0,5-2 506 0 0,29-8-1 0 0,-42 14-450 0 0,1 1 1 0 0,-1-1-1 0 0,0 2 0 0 0,1-1 1 0 0,-1 1-1 0 0,1 0 1 0 0,13 3-1 0 0,-5 0-109 0 0,-2 2 0 0 0,-9-2 0 0 0,0 1 0 0 0,0 0 0 0 0,-1 0 0 0 0,1 0 0 0 0,-1 0 0 0 0,0 1 0 0 0,-1 0 0 0 0,1 0 0 0 0,-1 0 0 0 0,0 0 0 0 0,0 0 0 0 0,0 1 0 0 0,-1-1 0 0 0,4 11 0 0 0,-4-6 0 0 0,0 0 0 0 0,-1 0 0 0 0,0 1 0 0 0,-1-1 0 0 0,0 0 0 0 0,0 0 0 0 0,-1 0 0 0 0,-3 12 0 0 0,0 7 0 0 0,1-11 0 0 0,0 0 0 0 0,0-1 0 0 0,-2 0 0 0 0,0 0 0 0 0,-13 29 0 0 0,5-22 0 0 0,5-7 0 0 0,-1-1 0 0 0,-1 0 0 0 0,0 0 0 0 0,-1-1 0 0 0,-21 21 0 0 0,25-29-380 0 0,0-1 1 0 0,-1-1-1 0 0,1 1 0 0 0,-2-1 1 0 0,1 0-1 0 0,-11 4 0 0 0,10-6-333 0 0,1 0-1 0 0,0 0 0 0 0,-1-1 0 0 0,1 0 1 0 0,-1-1-1 0 0,0 0 0 0 0,0 0 0 0 0,1-1 1 0 0,-1 0-1 0 0,0 0 0 0 0,-13-3 1 0 0,2-2-6369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0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 15663 0 0,'0'0'356'0'0,"0"0"50"0"0,0 0 20 0 0,0 0-42 0 0,-2-6 300 0 0,-1 4 2575 0 0,3 2-3206 0 0,-1 0 1 0 0,0 1-1 0 0,1-1 0 0 0,-1 0 1 0 0,0 0-1 0 0,1 0 0 0 0,-1 1 1 0 0,0-1-1 0 0,1 0 0 0 0,-1 1 1 0 0,1-1-1 0 0,-1 0 0 0 0,0 1 1 0 0,1-1-1 0 0,-1 1 0 0 0,1-1 1 0 0,-1 1-1 0 0,1-1 0 0 0,0 1 1 0 0,-1-1-1 0 0,1 1 0 0 0,-1 0 1 0 0,1-1-1 0 0,0 1 0 0 0,0 0 1 0 0,-1-1-1 0 0,1 1 0 0 0,0 0 1 0 0,0-1-1 0 0,0 1 0 0 0,0 0 1 0 0,0-1-1 0 0,0 2 0 0 0,-4 34 2159 0 0,3-23-1848 0 0,-40 221-364 0 0,20-138 0 0 0,-51 186-248 0 0,-14 85-380 0 0,81-337 329 0 0,2 1 0 0 0,1 48-1 0 0,2-69 142 0 0,1-1 0 0 0,0 1 0 0 0,1-1 0 0 0,0 0 0 0 0,0 0 0 0 0,1 0 0 0 0,0 0 0 0 0,0 0 0 0 0,1 0 0 0 0,0-1 0 0 0,1 1 0 0 0,9 12 0 0 0,-1-8-2083 0 0,1-3-4922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1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18 6447 0 0,'-18'19'142'0'0,"14"-16"22"0"0,4-3 13 0 0,-6-3 1911 0 0,5 2-1961 0 0,0 0 1 0 0,0 1-1 0 0,0-1 1 0 0,0 0-1 0 0,-1 1 1 0 0,1-1-1 0 0,0 1 1 0 0,0 0-1 0 0,0-1 0 0 0,-1 1 1 0 0,-2 0-1 0 0,3 0-51 0 0,-1 0 436 0 0,2 0 0 0 0,-17-3 1176 0 0,15 3-1660 0 0,0 0 269 0 0,0 0 1 0 0,0 0-1 0 0,0 0 1 0 0,0 0 0 0 0,0 0-1 0 0,0 1 1 0 0,-3 0-1 0 0,4 0 215 0 0,1-1 0 0 0,-10 4 2128 0 0,6-3-2222 0 0,-1 0 0 0 0,0 0 0 0 0,0 0-1 0 0,0 0 1 0 0,-8-1 0 0 0,12 0 70 0 0,1 0 21 0 0,-2 1-66 0 0,-6 0-222 0 0,7-1 166 0 0,1 0 101 0 0,0 0 21 0 0,0 0-66 0 0,2 0-294 0 0,4 0-133 0 0,-2-1-16 0 0,1 1 0 0 0,-1-1 0 0 0,1 0 0 0 0,-1 0 0 0 0,6-3 0 0 0,34-10 0 0 0,-26 9 0 0 0,-12 5 0 0 0,-1 1 0 0 0,20-6 0 0 0,-14 2 0 0 0,0 1 0 0 0,13-2 0 0 0,-11 3 0 0 0,-2 1 0 0 0,-2 0 72 0 0,-7 0 299 0 0,-2 0 117 0 0,0 0 21 0 0,0 0-134 0 0,0 0-577 0 0,0 0-248 0 0,0 0-50 0 0,0 0 58 0 0,0 0 221 0 0,0 0-166 0 0,0 0-101 0 0,0 0-1022 0 0,0 0-4209 0 0,0 0-1801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1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15 6447 0 0,'0'0'142'0'0,"0"0"22"0"0,0 0 13 0 0,0 0 123 0 0,0 0 468 0 0,0 0 205 0 0,0 0 41 0 0,0 0-61 0 0,0 0-288 0 0,0 0-121 0 0,0 0-28 0 0,4 0-72 0 0,11 0-217 0 0,-11 0 161 0 0,-4 0 100 0 0,0 0 21 0 0,2-1-66 0 0,30-12 2186 0 0,-30 13-2117 0 0,-2 0 0 0 0,0 0-69 0 0,0 0-222 0 0,0 0 166 0 0,0 0 101 0 0,-1 1 21 0 0,-25 16 99 0 0,25-17-608 0 0,0 1 0 0 0,0 0 0 0 0,0-1 0 0 0,0 1 0 0 0,0 0 0 0 0,0 0 0 0 0,0 0 0 0 0,1 0 0 0 0,-1 0 0 0 0,0 0 0 0 0,-1 2 0 0 0,0-1 0 0 0,-12 3 0 0 0,7-4 72 0 0,5-1 299 0 0,2 0 117 0 0,0 0 21 0 0,0 0-66 0 0,2-1-294 0 0,6-5-133 0 0,3 1-16 0 0,2 2 0 0 0,-8 2 0 0 0,0 1 0 0 0,15 5 0 0 0,-7 0 0 0 0,0 5 0 0 0,-5 4 0 0 0,-6-9 0 0 0,-1-1 0 0 0,0 1 0 0 0,0-1 0 0 0,-1 1 0 0 0,1-1 0 0 0,-1 1 0 0 0,0 0 0 0 0,0-1 0 0 0,0 1 0 0 0,-1 0 0 0 0,-1 4 0 0 0,-1 3 0 0 0,-2 0 0 0 0,-9 20 0 0 0,5-13 0 0 0,2-6 0 0 0,0-2 0 0 0,-1 1 0 0 0,0-1 0 0 0,-1 0 0 0 0,-1-1 0 0 0,1 0 0 0 0,-2 0 0 0 0,1-1 0 0 0,-1-1 0 0 0,-20 13 0 0 0,8-6 0 0 0,22-15 0 0 0,1 1 0 0 0,0-1 0 0 0,-1 0 0 0 0,1 1 0 0 0,-1-1 0 0 0,1 0 0 0 0,-1 1 0 0 0,1-1 0 0 0,-1 0 0 0 0,1 0 0 0 0,-1 0 0 0 0,1 0 0 0 0,-1 1 0 0 0,1-1 0 0 0,-1 0 0 0 0,1 0 0 0 0,-1 0 0 0 0,1 0 0 0 0,-1 0 0 0 0,1 0 0 0 0,-1 0 0 0 0,0 0 0 0 0,1-1 0 0 0,-1 1 0 0 0,0 0 0 0 0,-1-5 0 0 0,-1-4 0 0 0,4 6 0 0 0,-1 1 0 0 0,1-1 0 0 0,1 0 0 0 0,-1 1 0 0 0,0-1 0 0 0,4-4 0 0 0,-5 7 0 0 0,8-10 0 0 0,15-6 0 0 0,-12 10 0 0 0,1 2 0 0 0,-9 5 0 0 0,-1-1 0 0 0,0 0 0 0 0,0 1 0 0 0,0-1 0 0 0,1 1 0 0 0,-1 0 0 0 0,0 0 0 0 0,0 0 0 0 0,0 0 0 0 0,0 0 0 0 0,2 2 0 0 0,3 6 0 0 0,-5-2 0 0 0,-1 0 0 0 0,0 1 0 0 0,0-1 0 0 0,-1 0 0 0 0,0 12 0 0 0,0-6 0 0 0,-2 24 0 0 0,-1-1 0 0 0,-2 1 0 0 0,-19 69 0 0 0,19-83 0 0 0,-2-1 0 0 0,-16 34 0 0 0,14-34 0 0 0,6-15 0 0 0,0 0 0 0 0,0 0 0 0 0,-1-1 0 0 0,1 1 0 0 0,-2-1 0 0 0,1 0 0 0 0,-1 0 0 0 0,-7 8 0 0 0,-11 7 0 0 0,7-10 0 0 0,10-11 0 0 0,2 0 0 0 0,2 1 42 0 0,0-1 0 0 0,0 0 0 0 0,-1 0 0 0 0,1 0-1 0 0,0 0 1 0 0,0 0 0 0 0,-1 0 0 0 0,1-1 0 0 0,0 1 0 0 0,0-1 0 0 0,0 1-1 0 0,-1-1 1 0 0,1 0 0 0 0,0 0 0 0 0,0 0 0 0 0,0 0 0 0 0,-2-2 0 0 0,-3-2 182 0 0,2-1 1 0 0,-1 0-1 0 0,1 0 1 0 0,-6-7 0 0 0,-5-8-54 0 0,8 13-171 0 0,5 4 0 0 0,0 1 0 0 0,0-1 0 0 0,0 0 0 0 0,1 0 0 0 0,-1 0 0 0 0,-2-6 0 0 0,3 1 0 0 0,5-1 0 0 0,-3 7 0 0 0,2-2 0 0 0,12-7 0 0 0,8-2 0 0 0,29-14 0 0 0,18-11 0 0 0,29-23-3518 0 0,-19 13-2138 0 0,-59 34-1426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1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11975 0 0,'0'0'267'0'0,"0"0"42"0"0,0 0 17 0 0,0 0-28 0 0,-2 0-126 0 0,2 0 7 0 0,0 0-1 0 0,-1 0 0 0 0,1 0 0 0 0,0 0 1 0 0,0 0-1 0 0,-1 0 0 0 0,1 0 1 0 0,0 0-1 0 0,0 0 0 0 0,-1 0 1 0 0,1 0-1 0 0,0 0 0 0 0,0 0 1 0 0,0 1-1 0 0,-1-1 0 0 0,1 0 0 0 0,0 0 1 0 0,0 0-1 0 0,-1 0 0 0 0,1 0 1 0 0,0 0-1 0 0,0 1 0 0 0,0-1 1 0 0,0 0-1 0 0,-1 0 0 0 0,1 0 0 0 0,0 1 1 0 0,0-1-1 0 0,0 0 0 0 0,0 0 1 0 0,0 0-1 0 0,-1 1 0 0 0,1-1 1 0 0,0 0-1 0 0,0 0 0 0 0,0 1 0 0 0,0-1 1 0 0,0 0-1 0 0,0 0 0 0 0,0 1 1 0 0,0-1-1 0 0,0 0 0 0 0,0 0 1 0 0,0 1-1 0 0,2 4-643 0 0,-2-5 422 0 0,1 2 486 0 0,-1 1-294 0 0,2 2-136 0 0,-1-2-13 0 0,-1 0 1 0 0,1 1-1 0 0,-1-1 0 0 0,0 0 1 0 0,0 0-1 0 0,0 0 0 0 0,0 0 0 0 0,0 0 1 0 0,0 0-1 0 0,-2 3 0 0 0,0 8 185 0 0,-2 0 0 0 0,0 0-1 0 0,0 0 1 0 0,-2-1 0 0 0,1 0 0 0 0,-2 0-1 0 0,0 0 1 0 0,0-1 0 0 0,-1 0-1 0 0,-10 12 1 0 0,16-21-184 0 0,-1 0 1 0 0,1 0-1 0 0,0 0 1 0 0,-1-1-1 0 0,1 1 0 0 0,-1-1 1 0 0,0 1-1 0 0,0-1 0 0 0,0 0 1 0 0,-7 3-1 0 0,1 0 0 0 0,-3 1-1 0 0,0 0 0 0 0,-22 6 0 0 0,33-12 0 0 0,0 1 0 0 0,-1 0 0 0 0,0 0 0 0 0,0-1 0 0 0,0 1 0 0 0,0-1 0 0 0,0 1 0 0 0,0-1 0 0 0,1 0 0 0 0,-1 0 0 0 0,0 0 0 0 0,0 0 0 0 0,0 0 0 0 0,0 0 0 0 0,-4-1 0 0 0,-1-1 0 0 0,-5 2 0 0 0,3-4 0 0 0,2-3 0 0 0,7 6 39 0 0,0-1 0 0 0,-1 0 0 0 0,1 1 0 0 0,0-1 0 0 0,0 0 0 0 0,0 1 0 0 0,1-1 0 0 0,-1 0 0 0 0,0 1 0 0 0,1-1 0 0 0,-1 1 0 0 0,1-1 0 0 0,-1 0 0 0 0,1 1 0 0 0,0-1 0 0 0,-1 1 0 0 0,1-1 0 0 0,0 1 0 0 0,0 0 1 0 0,0-1-1 0 0,0 1 0 0 0,1 0 0 0 0,0-2 0 0 0,3-1 180 0 0,0-1 0 0 0,1 1 0 0 0,-1 0 0 0 0,9-5 0 0 0,6-5-203 0 0,-16 11-16 0 0,-3 2 0 0 0,1 0 0 0 0,-1-1 0 0 0,1 1 0 0 0,0 0 0 0 0,0 1 0 0 0,-1-1 0 0 0,1 0 0 0 0,0 0 0 0 0,0 1 0 0 0,0-1 0 0 0,0 1 0 0 0,0 0 0 0 0,0-1 0 0 0,3 1 0 0 0,8 0 0 0 0,0 4 0 0 0,5 3 0 0 0,-14-4 0 0 0,-1 0 0 0 0,16 16 0 0 0,-5-3 0 0 0,-5 0 0 0 0,-1-5 0 0 0,7 3-175 0 0,-13-13-51 0 0,0 0-249 0 0,-2-1-33 0 0,1 0 65 0 0,9-2 294 0 0,1-3-75 0 0,0-9-1703 0 0,-1-2-5674 0 0,-6 7 1609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11975 0 0,'0'0'267'0'0,"0"0"42"0"0,0 0 17 0 0,0 0-28 0 0,0 0-58 0 0,0 0 491 0 0,-1 2 238 0 0,0-1-880 0 0,1-1-1 0 0,0 1 1 0 0,-1-1-1 0 0,1 1 0 0 0,0-1 1 0 0,0 1-1 0 0,0 0 1 0 0,0-1-1 0 0,0 1 1 0 0,-1-1-1 0 0,1 1 0 0 0,0 0 1 0 0,0-1-1 0 0,0 1 1 0 0,0-1-1 0 0,1 1 1 0 0,-1 0-1 0 0,0-1 0 0 0,0 1 1 0 0,0-1-1 0 0,0 1 1 0 0,1-1-1 0 0,-1 1 1 0 0,0-1-1 0 0,0 1 0 0 0,1-1 1 0 0,-1 1-1 0 0,0-1 1 0 0,1 1-1 0 0,-1-1 1 0 0,1 1-1 0 0,-1-1 0 0 0,1 0 1 0 0,-1 1-1 0 0,1-1 1 0 0,-1 0-1 0 0,1 1 1 0 0,-1-1-1 0 0,1 0 0 0 0,-1 0 1 0 0,1 1-1 0 0,-1-1 1 0 0,1 0-1 0 0,-1 0 1 0 0,1 0-1 0 0,0 0 0 0 0,0 0 1 0 0,3 1 124 0 0,1 0 1 0 0,-1 0 0 0 0,0-1-1 0 0,1 0 1 0 0,-1 0 0 0 0,6 0-1 0 0,50-8 2279 0 0,-7 3-2320 0 0,-15 2-172 0 0,-23 1-695 0 0,-12-1 705 0 0,1 2-4935 0 0,-4 1 2879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1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15663 0 0,'0'0'356'0'0,"0"0"50"0"0,0 0 20 0 0,0 0-42 0 0,3 0-112 0 0,19-5 2938 0 0,45-1 0 0 0,-65 6-2698 0 0,12 4 444 0 0,-2 1-801 0 0,-9-2-138 0 0,2 2-14 0 0,4 10-6 0 0,-7-12 3 0 0,0 1 0 0 0,-1-1 0 0 0,1 0 0 0 0,-1 0 0 0 0,0 1 0 0 0,0-1 0 0 0,0 1 0 0 0,0-1 0 0 0,0 1 0 0 0,-1-1 0 0 0,0 1 0 0 0,1 0 0 0 0,-1-1 0 0 0,-1 7 0 0 0,0-5 0 0 0,-1 0 0 0 0,1 0 0 0 0,-1 0 0 0 0,0 0 0 0 0,0 0 0 0 0,0 0 0 0 0,-1-1 0 0 0,1 1 0 0 0,-5 4 0 0 0,-2 2 0 0 0,-1 0 0 0 0,0-1 0 0 0,-1 0 0 0 0,0 0 0 0 0,0-1 0 0 0,-18 10 0 0 0,-3 2 0 0 0,-23 13 0 0 0,43-28 0 0 0,11-6 0 0 0,0 1 0 0 0,1-1 0 0 0,-1 0 0 0 0,0 0 0 0 0,1 0 0 0 0,-1 0 0 0 0,0 0 0 0 0,1 0 0 0 0,-1 0 0 0 0,0 0 0 0 0,1 0 0 0 0,-1 0 0 0 0,0 0 0 0 0,-1-1 0 0 0,2 1 0 0 0,0 0 0 0 0,-1 0 0 0 0,1 0 0 0 0,0-1 0 0 0,0 1 0 0 0,0 0 0 0 0,0 0 0 0 0,-1-1 0 0 0,1 1 0 0 0,0 0 0 0 0,0 0 0 0 0,0-1 0 0 0,0 1 0 0 0,0 0 0 0 0,0-1 0 0 0,0 1 0 0 0,0 0 0 0 0,0-1 0 0 0,0 1 0 0 0,0 0 0 0 0,0 0 0 0 0,0-1 0 0 0,0 1 0 0 0,0 0 0 0 0,0-1 0 0 0,0 1 0 0 0,0 0 0 0 0,0 0 0 0 0,0-1 0 0 0,0 1 0 0 0,0 0 0 0 0,1-1 0 0 0,1-2 0 0 0,0 0 0 0 0,0 0 0 0 0,0 1 0 0 0,1-1 0 0 0,0 1 0 0 0,-1-1 0 0 0,1 1 0 0 0,0 0 0 0 0,0 0 0 0 0,0 0 0 0 0,0 0 0 0 0,4-1 0 0 0,2-1 0 0 0,-1 0 0 0 0,1 1 0 0 0,15-4 0 0 0,-9 5 0 0 0,13 2 0 0 0,-15 3 0 0 0,-1 4 0 0 0,0 2 0 0 0,27 29 0 0 0,-29-31 0 0 0,2-7 0 0 0,-10 0-206 0 0,0-1-1 0 0,0 1 0 0 0,0-1 1 0 0,-1 0-1 0 0,1 0 1 0 0,0 0-1 0 0,0 0 1 0 0,-1 0-1 0 0,1 0 1 0 0,2-2-1 0 0,11-15-5625 0 0,-8 8-1688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1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10135 0 0,'0'0'231'0'0,"0"0"29"0"0,0 0 19 0 0,0 0 37 0 0,0 0 125 0 0,0 0 58 0 0,0 0 11 0 0,0 0 2 0 0,0 0 0 0 0,0 0 0 0 0,0 0 0 0 0,0 0 0 0 0,0 0 0 0 0,0 0 0 0 0,0 0 0 0 0,0 0 0 0 0,0 0 0 0 0,0 0 0 0 0,0 0 0 0 0,0 0 0 0 0,0 0 0 0 0,0 0 0 0 0,3 0 0 0 0,2 0-403 0 0,13 0 1157 0 0,27-3-1 0 0,-17-2-1249 0 0,-13 3-16 0 0,0-1 0 0 0,23-7 0 0 0,-34 9 0 0 0,0 0 0 0 0,0 0 0 0 0,-1 0 0 0 0,1 1 0 0 0,0 0 0 0 0,7 0 0 0 0,16-1 0 0 0,-14-1 0 0 0,-12 2-35 0 0,-1 0 1 0 0,0 0-1 0 0,1 0 0 0 0,-1 0 1 0 0,0 0-1 0 0,0 0 0 0 0,1 0 1 0 0,-1 0-1 0 0,0 0 0 0 0,1 0 1 0 0,-1 0-1 0 0,0 0 0 0 0,0 0 1 0 0,1 0-1 0 0,-1 0 0 0 0,0 0 1 0 0,0 0-1 0 0,1 0 0 0 0,-1 1 1 0 0,0-1-1 0 0,0 0 0 0 0,1 0 1 0 0,-1 0-1 0 0,0 0 0 0 0,0 1 1 0 0,1-1-1 0 0,-1 0 0 0 0,-3 6-1402 0 0,-8 2-1415 0 0,0-2-3968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205 465 8287 0 0,'0'0'191'0'0,"0"0"26"0"0,0 0 9 0 0,0 0 42 0 0,0 0 158 0 0,2 1 72 0 0,2-1 525 0 0,0 0 1 0 0,0 0 0 0 0,0 0 0 0 0,0-1 0 0 0,-1 1-1 0 0,7-2 1 0 0,-8 1-512 0 0,-1 0 0 0 0,0 1-332 0 0,0-1-75 0 0,0 1 0 0 0,0 0 0 0 0,0-1 0 0 0,0 1-1 0 0,-1-1 1 0 0,1 1 0 0 0,0-1 0 0 0,0 1 0 0 0,-1-1 0 0 0,1 0 0 0 0,0 1 0 0 0,-1-1 0 0 0,1 0 0 0 0,-1 0 0 0 0,1 1 0 0 0,-1-1 0 0 0,1 0 0 0 0,-1 0 0 0 0,0 0 0 0 0,1 1 0 0 0,-1-1 0 0 0,0 0 0 0 0,1 0 0 0 0,-1 0 0 0 0,0 0 0 0 0,0 0 0 0 0,0 0 0 0 0,0-2 0 0 0,0 2 282 0 0,0 1 101 0 0,-2-1-351 0 0,0 0 1 0 0,0 0 0 0 0,0 0-1 0 0,0 1 1 0 0,-1-1 0 0 0,1 1-1 0 0,-4-1 1 0 0,-5 4-122 0 0,-15 6-16 0 0,1 2 0 0 0,0 0 0 0 0,0 2 0 0 0,-41 29 0 0 0,58-36 0 0 0,1 1 0 0 0,0 0 0 0 0,0 0 0 0 0,1 0 0 0 0,-6 9 0 0 0,5-4 0 0 0,3 0 0 0 0,2 2 0 0 0,3-10 0 0 0,-1-1 0 0 0,1 1 0 0 0,-1 0 0 0 0,1-1 0 0 0,0 1 0 0 0,0-1 0 0 0,1 1 0 0 0,-1-1 0 0 0,1 1 0 0 0,0-1 0 0 0,0 0 0 0 0,0 0 0 0 0,0 0 0 0 0,0 0 0 0 0,1 0 0 0 0,-1 0 0 0 0,1 0 0 0 0,4 3 0 0 0,-2-3 0 0 0,0 0 0 0 0,0 0 0 0 0,1 0 0 0 0,-1-1 0 0 0,1 0 0 0 0,-1 0 0 0 0,1 0 0 0 0,-1-1 0 0 0,1 0 0 0 0,0 0 0 0 0,8 1 0 0 0,-8-3 0 0 0,0 1 0 0 0,-1-1 0 0 0,1 0 0 0 0,-1 0 0 0 0,1-1 0 0 0,-1 0 0 0 0,7-2 0 0 0,6-3 0 0 0,-6 2 0 0 0,-1 0 0 0 0,0-1 0 0 0,0 0 0 0 0,12-8 0 0 0,4-4 0 0 0,-19 14 0 0 0,-4 1 0 0 0,1 0 0 0 0,-1 0 0 0 0,0 0 0 0 0,0 0 0 0 0,0-1 0 0 0,5-5 0 0 0,-2-1 0 0 0,2-6 178 0 0,-9 12-46 0 0,-1 1 1 0 0,2 1 355 0 0,-6-12 464 0 0,-22-54-805 0 0,17 43-138 0 0,-15-50 0 0 0,-4-34 1874 0 0,27 100-1849 0 0,-8-40 32 0 0,-3-51-1 0 0,12 92-65 0 0,2-4 0 0 0,11-21 0 0 0,-8 22 0 0 0,4 0 0 0 0,4 5 0 0 0,11-1 0 0 0,-1 1 0 0 0,1 2 0 0 0,27-3 0 0 0,-43 6 0 0 0,3-1 0 0 0,1 1 0 0 0,-1 1 0 0 0,1 0 0 0 0,-1 0 0 0 0,1 1 0 0 0,-1 0 0 0 0,1 1 0 0 0,-1 0 0 0 0,17 6 0 0 0,-13-3 0 0 0,-1 0 0 0 0,-5-2 0 0 0,-15 0-64 0 0,3-2-159 0 0,0-1 0 0 0,-1 1-1 0 0,1-1 1 0 0,0 0 0 0 0,-6-2-1 0 0,5 2-984 0 0,-1-1 0 0 0,1 1 0 0 0,0 0 0 0 0,-5 1 0 0 0,-1 0-6300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15 115 8287 0 0,'0'0'382'0'0,"0"0"-8"0"0,-2 0-102 0 0,-8 0 463 0 0,8 0 234 0 0,2 0 45 0 0,0 0-61 0 0,0 0-288 0 0,0 0-121 0 0,0 0-28 0 0,0 0-4 0 0,0 0 0 0 0,0 0 0 0 0,0 0 0 0 0,0 0 0 0 0,0 0 0 0 0,0 0 0 0 0,0 0 0 0 0,0 0 0 0 0,0 0 0 0 0,0 0 0 0 0,0 0 0 0 0,0 0 0 0 0,0 0 0 0 0,2-1 0 0 0,6-2 31 0 0,0 1-1 0 0,0 0 1 0 0,12-2 0 0 0,15-3 445 0 0,146-29 406 0 0,-67 17-723 0 0,-5 1-671 0 0,-53 10 0 0 0,-26 3 0 0 0,-12 1 0 0 0,1 2 0 0 0,-1 0 0 0 0,24 1 0 0 0,-29 1 0 0 0,-13 0 0 0 0,0 0 0 0 0,1 0 0 0 0,-1 0 0 0 0,0 1 0 0 0,1-1 0 0 0,-1 0 0 0 0,0 0 0 0 0,0 0 0 0 0,1 0 0 0 0,-1 0 0 0 0,0 0 0 0 0,0 0 0 0 0,1 0 0 0 0,-1 0 0 0 0,0 1 0 0 0,0-1 0 0 0,0 0 0 0 0,1 0 0 0 0,-1 0 0 0 0,0 1 0 0 0,0-1 0 0 0,0 0 0 0 0,1 0 0 0 0,-1 0 0 0 0,0 1 0 0 0,0-1 0 0 0,0 0 0 0 0,0 1 0 0 0,-2 0-59 0 0,0 1 1 0 0,-1 0-1 0 0,1-1 0 0 0,-1 1 0 0 0,0-1 0 0 0,1 0 1 0 0,-1 0-1 0 0,0 0 0 0 0,-4 0 0 0 0,-4 3-229 0 0,3-1-607 0 0,-1 0-1 0 0,0-1 0 0 0,0 0 1 0 0,0 0-1 0 0,-18 0 1 0 0,12-2-640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10135 0 0,'0'0'231'0'0,"0"0"29"0"0,0 0 19 0 0,0 0 105 0 0,0 0 410 0 0,0 0 184 0 0,0 0 40 0 0,0 0 6 0 0,0 0 0 0 0,0 0 0 0 0,0 0 0 0 0,0 0-137 0 0,-1 2-583 0 0,-6 11-193 0 0,-46 102 1883 0 0,31-61-1994 0 0,-11 35 0 0 0,6-29 99 0 0,11-23 733 0 0,-2 2-1099 0 0,31-45-1178 0 0,13-10-1085 0 0,-11 2-2207 0 0,0-1-1063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30 10135 0 0,'0'0'464'0'0,"0"0"-9"0"0,0 0-155 0 0,0 0 443 0 0,0 0 227 0 0,0 0 44 0 0,1-5-37 0 0,1 2 1047 0 0,-1 4 4397 0 0,1 2-6410 0 0,-1 0-7 0 0,2 17-3 0 0,-2-6-1 0 0,-2 0 0 0 0,0-1 0 0 0,0 1 0 0 0,-1-1 0 0 0,-1 0 0 0 0,0 1 0 0 0,-7 15 0 0 0,1 1 0 0 0,5-16 0 0 0,0-4 33 0 0,-1 0-56 0 0,0-5 456 0 0,4-3-154 0 0,-4 5 568 0 0,-16 1-368 0 0,18-6-479 0 0,-16-1 0 0 0,6-3 0 0 0,9 0 0 0 0,1 0 0 0 0,-1 0 0 0 0,1 0 0 0 0,0-1 0 0 0,0 1 0 0 0,0-1 0 0 0,0 0 0 0 0,0 0 0 0 0,0 0 0 0 0,1 0 0 0 0,0 0 0 0 0,-1-1 0 0 0,1 1 0 0 0,0-1 0 0 0,1 0 0 0 0,-1 1 0 0 0,1-1 0 0 0,-2-5 0 0 0,-1-7 0 0 0,0 0 0 0 0,1 0 0 0 0,-1-19 0 0 0,2 17 0 0 0,1 10 0 0 0,0-1 0 0 0,0 1 0 0 0,1-13 0 0 0,3 8 0 0 0,-2 11 48 0 0,0 0 0 0 0,0 0 0 0 0,-1 0 0 0 0,1 0 0 0 0,1 0 0 0 0,-1 0 0 0 0,0 0 1 0 0,2-2-1 0 0,5 0 724 0 0,-6 4-537 0 0,-1-1 208 0 0,2 0-294 0 0,7-2-133 0 0,6 1-16 0 0,29 11 0 0 0,-35-7 0 0 0,0 0 0 0 0,1 0 0 0 0,-1-1 0 0 0,0 0 0 0 0,15-1 0 0 0,80-9 0 0 0,-92 8 0 0 0,-1-1 0 0 0,-3-3-64 0 0,-8 4-273 0 0,-1 1-138 0 0,0 0-33 0 0,2-1-4 0 0,-2 1-521 0 0,4-3 2512 0 0,-3 1-4994 0 0,-1 2-5321 0 0,-13 0 6789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18 100 11975 0 0,'0'0'267'0'0,"0"0"42"0"0,0 0 17 0 0,0 0-28 0 0,-1 1-196 0 0,0 0-88 0 0,0 2-30 0 0,-12 3 167 0 0,11-5 569 0 0,2-1 249 0 0,0 0 45 0 0,0 0 8 0 0,0 0 2 0 0,0 0 0 0 0,0 0 0 0 0,0 0-137 0 0,2 0-583 0 0,81-9 1705 0 0,56-21-414 0 0,73-12 1002 0 0,-158 34-2597 0 0,129-13 0 0 0,-173 20-64 0 0,-8 1-273 0 0,-2 0-138 0 0,0 0-33 0 0,0 0-4 0 0,0 0 0 0 0,-14 2-1445 0 0,0 1-3032 0 0,4 0-1833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 8287 0 0,'0'0'382'0'0,"0"0"-8"0"0,2-1-102 0 0,6-3 1432 0 0,-8 4-690 0 0,0 0-61 0 0,0 0-288 0 0,0 0-121 0 0,2 0-28 0 0,-2 0-216 0 0,1 0 1 0 0,-1 0-1 0 0,1 0 0 0 0,-1 1 0 0 0,1-1 0 0 0,-1 0 1 0 0,1 0-1 0 0,-1 0 0 0 0,1 0 0 0 0,-1 1 0 0 0,1-1 0 0 0,-1 0 1 0 0,1 1-1 0 0,-1-1 0 0 0,1 0 0 0 0,-1 1 0 0 0,0-1 1 0 0,1 0-1 0 0,-1 1 0 0 0,0-1 0 0 0,1 1 0 0 0,-1-1 0 0 0,0 1 1 0 0,0-1-1 0 0,1 0 0 0 0,-1 1 0 0 0,0-1 0 0 0,0 1 1 0 0,0-1-1 0 0,1 1 0 0 0,-1 0 0 0 0,0 1-107 0 0,0 0 0 0 0,0 0 0 0 0,-1 0 0 0 0,1 0 0 0 0,0 0 0 0 0,-1 0 1 0 0,1 0-1 0 0,-1 0 0 0 0,0 2 0 0 0,-4 6-417 0 0,0 0 1 0 0,-9 12-1 0 0,14-21 286 0 0,-12 15 291 0 0,0-1 0 0 0,-2 0 0 0 0,0-1 0 0 0,-17 14 0 0 0,7-6-142 0 0,-138 121-211 0 0,152-132 0 0 0,4 1 0 0 0,7 0 0 0 0,0-10 0 0 0,0 0 0 0 0,0 0 0 0 0,1 0 0 0 0,-1 0 0 0 0,1-1 0 0 0,0 1 0 0 0,0 0 0 0 0,-1-1 0 0 0,1 1 0 0 0,0-1 0 0 0,0 0 0 0 0,0 0 0 0 0,0 0 0 0 0,1 0 0 0 0,-1 0 0 0 0,0 0 0 0 0,0 0 0 0 0,1-1 0 0 0,2 1 0 0 0,6 2 0 0 0,0-2 0 0 0,19 2 0 0 0,-10-3 0 0 0,26-4 0 0 0,11 0 0 0 0,-30 4 0 0 0,54 2 0 0 0,-52 0 0 0 0,-28-2 0 0 0,-1-1 0 0 0,1 1 0 0 0,-1 1 0 0 0,1-1 0 0 0,-1 0 0 0 0,1 0 0 0 0,0 0 0 0 0,-1 0 0 0 0,1 0 0 0 0,-1 0 0 0 0,1 1 0 0 0,-1-1 0 0 0,1 0 0 0 0,-1 0 0 0 0,1 1 0 0 0,-1-1 0 0 0,1 0 0 0 0,0 2 0 0 0,-1-2 0 0 0,1 1 0 0 0,-1 0 0 0 0,0 0 0 0 0,0 0 0 0 0,0 0 0 0 0,0 0 0 0 0,0 0 0 0 0,0 0 0 0 0,0 0 0 0 0,0-1 0 0 0,0 1 0 0 0,-1 0 0 0 0,1 1 0 0 0,-6 15 13 0 0,2-14-25 0 0,2-2-53 0 0,2-1-94 0 0,-1 1 0 0 0,1 0 0 0 0,-1 0 0 0 0,0 0 0 0 0,1-1 0 0 0,-1 1 0 0 0,0 0 0 0 0,0-1 0 0 0,0 1-1 0 0,0-1 1 0 0,1 1 0 0 0,-1-1 0 0 0,0 1 0 0 0,0-1 0 0 0,0 1 0 0 0,0-1 0 0 0,0 0 0 0 0,0 0 0 0 0,0 1 0 0 0,0-1 0 0 0,0 0 0 0 0,0 0 0 0 0,0 0 0 0 0,0 0 0 0 0,0 0-1 0 0,0 0 1 0 0,-2-1 0 0 0,1 0-254 0 0,0 0-1 0 0,1 0 1 0 0,-1 0-1 0 0,0 0 1 0 0,0 0-1 0 0,1 0 1 0 0,-1-1-1 0 0,0 1 1 0 0,1-1-1 0 0,-2-1 1 0 0,-6-10-2145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11975 0 0,'0'0'547'0'0,"0"0"-11"0"0,0 0-203 0 0,0 0 419 0 0,0 0 220 0 0,0 0 42 0 0,-2 1 8 0 0,-15 8 1066 0 0,-1 0 0 0 0,-22 6 0 0 0,29-9-794 0 0,-11 3-381 0 0,20-9-525 0 0,2 0 100 0 0,0 0 21 0 0,0 0-66 0 0,0 0-222 0 0,0 0 166 0 0,0 0 101 0 0,0 0 21 0 0,3-1-444 0 0,0 0-1 0 0,0 1 0 0 0,0-1 1 0 0,0 1-1 0 0,0-1 1 0 0,0 1-1 0 0,3 0 1 0 0,9-1 27 0 0,16-5-92 0 0,15-2 0 0 0,51-4 0 0 0,28-2 0 0 0,-108 13 0 0 0,0 1 0 0 0,0 1 0 0 0,-1 1 0 0 0,1 0 0 0 0,18 6 0 0 0,-23-2 0 0 0,-10-5 0 0 0,-1 0 0 0 0,1 0 0 0 0,-1 1 0 0 0,1-1 0 0 0,-1 1 0 0 0,0-1 0 0 0,0 1 0 0 0,0 0 0 0 0,0-1 0 0 0,0 1 0 0 0,0 0 0 0 0,-1 0 0 0 0,1 0 0 0 0,0 0 0 0 0,-1-1 0 0 0,0 1 0 0 0,1 0 0 0 0,-1 0 0 0 0,0 0 0 0 0,0 0 0 0 0,0 0 0 0 0,0 0 0 0 0,0 0 0 0 0,0 0 0 0 0,-1 0 0 0 0,1 0 0 0 0,-1 0 0 0 0,1 0 0 0 0,-1-1 0 0 0,0 1 0 0 0,-1 3 0 0 0,-4 5 0 0 0,1-1 0 0 0,-1 0 0 0 0,-1 0 0 0 0,-9 11 0 0 0,11-15 0 0 0,-104 108 0 0 0,82-87 0 0 0,-14 9 0 0 0,-1-2 0 0 0,-70 43 0 0 0,-2 1 0 0 0,60-33 0 0 0,54-44 0 0 0,0 1 0 0 0,-1-1 0 0 0,1 0 0 0 0,0 0 0 0 0,-1 0 0 0 0,1 1 0 0 0,0-1 0 0 0,-1 0 0 0 0,1 1 0 0 0,0-1 0 0 0,-1 0 0 0 0,1 0 0 0 0,0 1 0 0 0,0-1 0 0 0,0 0 0 0 0,-1 1 0 0 0,1-1 0 0 0,0 1 0 0 0,0-1 0 0 0,0 0 0 0 0,0 1 0 0 0,0-1 0 0 0,-1 1 0 0 0,3 0 0 0 0,-1 0 0 0 0,0 1 0 0 0,1-2 0 0 0,-1 1 0 0 0,1 0 0 0 0,-1 0 0 0 0,1 0 0 0 0,-1-1 0 0 0,1 1 0 0 0,0-1 0 0 0,-1 1 0 0 0,1-1 0 0 0,0 0 0 0 0,-1 1 0 0 0,1-1 0 0 0,3 0 0 0 0,32 0 0 0 0,89-11 0 0 0,-32 2 0 0 0,-37 3 0 0 0,-36 6-15 0 0,-17 2 26 0 0,-2 0 65 0 0,1-2 295 0 0,-3 0 117 0 0,0 0 21 0 0,0 0-66 0 0,0 0-358 0 0,0 0-406 0 0,0 0-154 0 0,0 0-33 0 0,0 0 65 0 0,0 0 154 0 0,0 0-452 0 0,0 0-230 0 0,0 0-1088 0 0,-1-2-4400 0 0,-2-10-1891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31 8287 0 0,'0'0'382'0'0,"0"0"-8"0"0,0 0-170 0 0,0 0 176 0 0,3 0 107 0 0,37-9 6002 0 0,-32 7-6849 0 0,-6 2 876 0 0,1 0 31 0 0,0 0 0 0 0,0-1 0 0 0,0 1 1 0 0,0-1-1 0 0,0 1 0 0 0,0-1 0 0 0,0 0 0 0 0,0 0 0 0 0,4-2 0 0 0,10-4 570 0 0,3 2-470 0 0,-19 6-48 0 0,-3 1 88 0 0,-19 9 1557 0 0,20-10-2153 0 0,-92 53-91 0 0,77-43 0 0 0,1 1 0 0 0,1 0 0 0 0,-22 24 0 0 0,-91 94 0 0 0,51-46 1440 0 0,70-78-1272 0 0,4-4-142 0 0,-1 0 0 0 0,2 0 0 0 0,-1 0 0 0 0,0 0 0 0 0,0 0-1 0 0,1 1 1 0 0,-1-1 0 0 0,1 1 0 0 0,0-1 0 0 0,0 1 0 0 0,-1 0 0 0 0,2-1 0 0 0,-1 1-1 0 0,0 0 1 0 0,1 0 0 0 0,-1 5 0 0 0,-1 9-26 0 0,4-13 0 0 0,0-1 0 0 0,5 7 0 0 0,5-3 0 0 0,-7-5 0 0 0,1-1 0 0 0,0 0 0 0 0,-1 0 0 0 0,1 0 0 0 0,0-1 0 0 0,0 1 0 0 0,0-1 0 0 0,-1-1 0 0 0,8 0 0 0 0,5-2 0 0 0,28-8 0 0 0,51-13 0 0 0,-82 21 0 0 0,-1 4 0 0 0,-1 0 0 0 0,0 7 0 0 0,-5 3 0 0 0,-5 2-133 0 0,-3-6 533 0 0,0-5-1918 0 0,0 2-5527 0 0,0-4 5509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21 10135 0 0,'0'0'464'0'0,"0"0"-9"0"0,0 0-155 0 0,0 0 443 0 0,2-1 227 0 0,8-4 1882 0 0,-5 2 3716 0 0,-13 9-5464 0 0,-8 8-315 0 0,-9 6 398 0 0,8-10-1187 0 0,4 0 0 0 0,8-9 0 0 0,6-6 0 0 0,6-7 0 0 0,-4 9 125 0 0,0 0 0 0 0,1 0 0 0 0,-1 0 0 0 0,1 0-1 0 0,-1 1 1 0 0,1-1 0 0 0,7-3 0 0 0,46-13 908 0 0,-57 19-1033 0 0,11-4 16 0 0,-6 3-16 0 0,-1-1 0 0 0,1 1 0 0 0,-1 0 0 0 0,1 1 0 0 0,-1-1 0 0 0,1 1 0 0 0,-1-1 0 0 0,8 2 0 0 0,4 0 0 0 0,-2 3 0 0 0,-2 3 0 0 0,-3 3 0 0 0,-8-7 0 0 0,1 1 0 0 0,-1-1 0 0 0,1 0 0 0 0,-1 1 0 0 0,0-1 0 0 0,0 1 0 0 0,-1-1 0 0 0,1 1 0 0 0,-1 0 0 0 0,0-1 0 0 0,0 1 0 0 0,0 0 0 0 0,0-1 0 0 0,-1 1 0 0 0,1-1 0 0 0,-1 1 0 0 0,0-1 0 0 0,0 1 0 0 0,-2 3 0 0 0,-2 5 0 0 0,0 0 0 0 0,-1 0 0 0 0,-15 21 0 0 0,16-25 0 0 0,-1 0 0 0 0,0 0 0 0 0,0-1 0 0 0,-1 1 0 0 0,0-2 0 0 0,-1 1 0 0 0,1-1 0 0 0,-1 0 0 0 0,0 0 0 0 0,-1-1 0 0 0,-15 8 0 0 0,12-9 0 0 0,2 0 0 0 0,1-5 0 0 0,1-1 0 0 0,11-7 0 0 0,0 4 0 0 0,-1 3 0 0 0,0-1 0 0 0,0 1 0 0 0,0-1 0 0 0,0 1 0 0 0,0 0 0 0 0,1-1 0 0 0,-1 1 0 0 0,1 1 0 0 0,3-4 0 0 0,4-1 0 0 0,1 0 0 0 0,0 4 0 0 0,-10 2 0 0 0,3 1 0 0 0,6 12 0 0 0,-8-8 0 0 0,1 0 0 0 0,-1 1 0 0 0,0-1 0 0 0,-1 1 0 0 0,1 0 0 0 0,-1-1 0 0 0,1 12 0 0 0,-1-1 0 0 0,-4 26 0 0 0,3-35 0 0 0,-3 45 0 0 0,-3 25 0 0 0,-6 17 0 0 0,-15 85 0 0 0,24-163 0 0 0,-2 8 0 0 0,-14 43 0 0 0,16-60 0 0 0,0 1 0 0 0,-1-1 0 0 0,1 0 0 0 0,-2 0 0 0 0,1-1 0 0 0,-1 1 0 0 0,0-1 0 0 0,0 0 0 0 0,-11 10 0 0 0,11-12 0 0 0,1 0 0 0 0,-1 0 0 0 0,0 0 0 0 0,0 0 0 0 0,-1-1 0 0 0,1 1 0 0 0,-1-1 0 0 0,0-1 0 0 0,-6 3 0 0 0,-3-1 0 0 0,0 0 0 0 0,0-2 0 0 0,0 0 0 0 0,0 0 0 0 0,-1-2 0 0 0,1 0 0 0 0,0 0 0 0 0,-18-4 0 0 0,27 3 144 0 0,0 0 1 0 0,0 0-1 0 0,1 0 0 0 0,-1-1 0 0 0,-8-3 0 0 0,12 3-80 0 0,-1 1 0 0 0,1 0-1 0 0,0-1 1 0 0,0 1-1 0 0,0-1 1 0 0,0 0-1 0 0,1 0 1 0 0,-1 0 0 0 0,0 0-1 0 0,1 0 1 0 0,-1 0-1 0 0,1 0 1 0 0,0 0 0 0 0,0-1-1 0 0,-2-4 1 0 0,0 0-48 0 0,1 0-1 0 0,0-1 1 0 0,1 1 0 0 0,-1-1 0 0 0,1 0 0 0 0,1 1 0 0 0,-1-1 0 0 0,1 0 0 0 0,2-9-1 0 0,-1 11-14 0 0,0 0-1 0 0,1 0 1 0 0,-1 0-1 0 0,2 0 1 0 0,-1 0-1 0 0,0 0 1 0 0,1 1-1 0 0,0 0 1 0 0,1-1 0 0 0,-1 1-1 0 0,1 0 1 0 0,6-6-1 0 0,23-20-236 0 0,1 2 1 0 0,43-29-1 0 0,-49 37 67 0 0,13-8-661 0 0,41-32-1777 0 0,-68 49 1256 0 0,-1 0 0 0 0,0-1 0 0 0,18-25 0 0 0,-9 7-685 0 0,-3 1-11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 11975 0 0,'0'0'267'0'0,"0"0"42"0"0,0 0 17 0 0,0 0-28 0 0,0 0-58 0 0,0 0 491 0 0,7 0 870 0 0,-3-1 1459 0 0,31-6 1669 0 0,-33 7-4313 0 0,-2 0 80 0 0,0 0 15 0 0,0 0-68 0 0,1 1-294 0 0,4 5-133 0 0,-5-6-16 0 0,1 1 0 0 0,-1 0 0 0 0,1-1 0 0 0,-1 1 0 0 0,1 0 0 0 0,-1-1 0 0 0,1 1 0 0 0,-1 0 0 0 0,0-1 0 0 0,1 1 0 0 0,-1 0 0 0 0,0 0 0 0 0,0-1 0 0 0,0 1 0 0 0,1 0 0 0 0,-1 0 0 0 0,0 0 0 0 0,0 0 0 0 0,0-1 0 0 0,0 1 0 0 0,-1 1 0 0 0,1 1 0 0 0,1 8 0 0 0,0 0 0 0 0,-1 0 0 0 0,-1-1 0 0 0,0 1 0 0 0,-3 17 0 0 0,-18 52 0 0 0,19-70 124 0 0,0 0-1 0 0,-1 0 1 0 0,-1-1 0 0 0,1 0-1 0 0,-2 0 1 0 0,-7 12-1 0 0,8-15-21 0 0,0-1 0 0 0,-1 1 0 0 0,1-1-1 0 0,-1 0 1 0 0,0-1 0 0 0,0 1 0 0 0,0-1-1 0 0,-1-1 1 0 0,-10 6 0 0 0,13-7 26 0 0,3-1-125 0 0,0 0 0 0 0,-1 0 0 0 0,1-1 0 0 0,-1 1 0 0 0,1 0-1 0 0,-1-1 1 0 0,1 0 0 0 0,-1 1 0 0 0,1-1 0 0 0,-1 0-1 0 0,0 1 1 0 0,-1-1 0 0 0,0 0-3 0 0,0 1 0 0 0,0-1 0 0 0,0 1 0 0 0,0-1 0 0 0,0 0 0 0 0,0 0 0 0 0,0-1 0 0 0,0 1 0 0 0,0-1 0 0 0,0 1 0 0 0,0-1 0 0 0,0 0 0 0 0,0 0 0 0 0,0 0 0 0 0,0 0 0 0 0,1-1 0 0 0,-1 1 0 0 0,1-1 0 0 0,-1 0 0 0 0,1 0 0 0 0,-1 1 0 0 0,-3-6 0 0 0,4 4 0 0 0,0 0 0 0 0,0 0 0 0 0,0 0 0 0 0,0 0 0 0 0,1-1 0 0 0,-1 1 0 0 0,1-1 0 0 0,0 1 0 0 0,0-1 0 0 0,1 0 0 0 0,-1 1 0 0 0,1-1 0 0 0,-1 0 0 0 0,1 1 0 0 0,0-1 0 0 0,0 0 0 0 0,1 1 0 0 0,1-8 0 0 0,-1 5 0 0 0,1-1 0 0 0,-1 1 0 0 0,1-1 0 0 0,1 1 0 0 0,-1 0 0 0 0,1 0 0 0 0,0 0 0 0 0,1 0 0 0 0,-1 1 0 0 0,1-1 0 0 0,0 1 0 0 0,1 0 0 0 0,-1 0 0 0 0,1 0 0 0 0,8-6 0 0 0,-12 10 0 0 0,1-1 0 0 0,0 1 0 0 0,0-1 0 0 0,-1 1 0 0 0,1 0 0 0 0,0 0 0 0 0,0 0 0 0 0,0 0 0 0 0,1 0 0 0 0,-1 0 0 0 0,0 1 0 0 0,3-2 0 0 0,3 1 0 0 0,-3 0 0 0 0,-1-1 0 0 0,1 1 0 0 0,0 1 0 0 0,-1-1 0 0 0,10 0 0 0 0,37 7 0 0 0,-49-5 0 0 0,0-1 0 0 0,0 1 0 0 0,0 0 0 0 0,0-1 0 0 0,1 1 0 0 0,-1 0 0 0 0,0 0 0 0 0,-1 0 0 0 0,1 1 0 0 0,0-1 0 0 0,0 0 0 0 0,0 1 0 0 0,-1-1 0 0 0,1 1 0 0 0,-1 0 0 0 0,1-1 0 0 0,1 4 0 0 0,-3-5 0 0 0,40 43 0 0 0,-25-30-188 0 0,-13-13-25 0 0,0 2-262 0 0,-2-2-33 0 0,0 0-140 0 0,0 0-572 0 0,0 0-253 0 0,2-1-1246 0 0,6-3-4789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17503 0 0,'0'0'399'0'0,"0"0"60"0"0,0 0 21 0 0,0 0-59 0 0,0 2-276 0 0,5 14-124 0 0,-1-13 4 0 0,-2-2 17 0 0,-1 1 329 0 0,2-1 117 0 0,4 2-248 0 0,0-1 0 0 0,0 1 0 0 0,0-1-1 0 0,0-1 1 0 0,1 0 0 0 0,-1 0 0 0 0,0 0 0 0 0,1-1 0 0 0,-1 0 0 0 0,1 0 0 0 0,7-2 0 0 0,15-3 890 0 0,41-11 0 0 0,-53 11-640 0 0,24-5-65 0 0,73-23 782 0 0,-84 17-1340 0 0,-30 16-537 0 0,4-2 1103 0 0,-3 1-9416 0 0,-2 1 2160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15663 0 0,'0'0'719'0'0,"0"0"-20"0"0,0 0-306 0 0,0 0 371 0 0,0 0 209 0 0,0 0 41 0 0,0 0-61 0 0,0 0-288 0 0,0 0-121 0 0,1 2-28 0 0,7 8 113 0 0,0 0-1 0 0,0 0 1 0 0,18 14 0 0 0,5 6 451 0 0,-28-26-1050 0 0,0-1 0 0 0,1 1 0 0 0,-2 0 1 0 0,1 0-1 0 0,0 0 0 0 0,-1 0 0 0 0,0 0 0 0 0,0 1 1 0 0,0-1-1 0 0,-1 1 0 0 0,1-1 0 0 0,-1 1 0 0 0,0 0 1 0 0,0 0-1 0 0,-1-1 0 0 0,1 1 0 0 0,-1 0 0 0 0,0 0 1 0 0,-1-1-1 0 0,1 1 0 0 0,-1 0 0 0 0,0 0 0 0 0,0-1 1 0 0,0 1-1 0 0,-1 0 0 0 0,1-1 0 0 0,-1 0 0 0 0,0 1 1 0 0,-1-1-1 0 0,1 0 0 0 0,-1 0 0 0 0,0 0 0 0 0,0 0 1 0 0,0-1-1 0 0,0 1 0 0 0,-4 2 0 0 0,-1 2-30 0 0,0-2 0 0 0,0 1 0 0 0,0-1 0 0 0,-1-1 0 0 0,0 1 0 0 0,0-1 0 0 0,-1-1 0 0 0,1 0 0 0 0,-1 0 0 0 0,0-1 0 0 0,0 0 0 0 0,-12 1 0 0 0,18-3 0 0 0,0 0 0 0 0,0 0 0 0 0,0 0 0 0 0,0 0 0 0 0,-4 2 0 0 0,-1-1 0 0 0,6-4 0 0 0,5-4 0 0 0,2-7 0 0 0,1 11 0 0 0,-3 1 0 0 0,21-9 0 0 0,-21 9 0 0 0,-1 0 0 0 0,1 0 0 0 0,0 1 0 0 0,-1-1 0 0 0,1 0 0 0 0,0 0 0 0 0,0 1 0 0 0,0 0 0 0 0,-1-1 0 0 0,1 1 0 0 0,0 0 0 0 0,0-1 0 0 0,0 1 0 0 0,0 0 0 0 0,-1 1 0 0 0,4-1 0 0 0,2 1 0 0 0,-2-2 0 0 0,-1 1 0 0 0,15 5 0 0 0,-16-5 0 0 0,6 3 0 0 0,0 0 0 0 0,1-1 0 0 0,-1-1 0 0 0,1 1 0 0 0,11-1 0 0 0,-9-2 0 0 0,-2 4 0 0 0,-2 2 0 0 0,-1 0-133 0 0,-6-4-563 0 0,-1-1-258 0 0,0 0-56 0 0,0 0-149 0 0,0 0-573 0 0,0 0-253 0 0,0 0-51 0 0,0 0-11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11975 0 0,'0'0'267'0'0,"0"0"42"0"0,0 0 17 0 0,0 0-28 0 0,0 0-58 0 0,0 0 491 0 0,0 0 238 0 0,0 0 45 0 0,0 0-61 0 0,0 0-288 0 0,0 0-121 0 0,0 0-28 0 0,0 0-4 0 0,0 0 0 0 0,0 0 0 0 0,0 0 0 0 0,0 0 0 0 0,2 0 0 0 0,12 3 367 0 0,0-2 0 0 0,0 0 0 0 0,28-3 0 0 0,-20 0-822 0 0,1 1 1 0 0,25 1-1 0 0,-38 2-57 0 0,-2-1-64 0 0,-6-1-273 0 0,-2 0-138 0 0,0 0-33 0 0,0 0-208 0 0,-14 1-2687 0 0,12 0 3134 0 0,-1-1-1 0 0,1 0 1 0 0,-1 0 0 0 0,1 0 0 0 0,-1 0-1 0 0,1 0 1 0 0,-3-1 0 0 0,-15-8-1778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10135 0 0,'0'0'464'0'0,"0"0"-9"0"0,0 2-295 0 0,-1 7-3 0 0,0-7 569 0 0,2 1 244 0 0,-1 0-354 0 0,1 0-1 0 0,0 0 0 0 0,0 0 1 0 0,0 0-1 0 0,3 6 0 0 0,-3-7-103 0 0,1-1 0 0 0,4 1-13 0 0,1 1 1 0 0,-1-2-1 0 0,11 3 0 0 0,-10-2 64 0 0,-1-1-153 0 0,-1-1-1 0 0,0 0 1 0 0,1 0 0 0 0,9-1-1 0 0,-13 0 103 0 0,-2 1-68 0 0,2 3-289 0 0,-1-1-155 0 0,0 0 1 0 0,0 0 0 0 0,0 0-1 0 0,0 0 1 0 0,0 1 0 0 0,-1-1-1 0 0,1 0 1 0 0,-1 0 0 0 0,1 0-1 0 0,-1 1 1 0 0,0-1 0 0 0,0 0-1 0 0,0 0 1 0 0,0 1-1 0 0,-1-1 1 0 0,1 0 0 0 0,0 0-1 0 0,-1 1 1 0 0,0-1 0 0 0,1 0-1 0 0,-1 0 1 0 0,0 0 0 0 0,0 0-1 0 0,0 0 1 0 0,0 0 0 0 0,-2 2-1 0 0,-15 22 142 0 0,-32 35 1 0 0,37-45 503 0 0,6-8-370 0 0,3-4-156 0 0,0 1 0 0 0,1-1 0 0 0,0 1 0 0 0,0 0 1 0 0,0 0-1 0 0,-2 5 0 0 0,5-9-120 0 0,-1-1 0 0 0,1 1 0 0 0,0-1 0 0 0,0 1 0 0 0,0-1 0 0 0,0 1 0 0 0,-1 0 0 0 0,1-1 0 0 0,0 1 0 0 0,0-1 0 0 0,0 1 0 0 0,0 0 0 0 0,0-1 0 0 0,0 1 0 0 0,0-1 0 0 0,0 1 0 0 0,1-1 0 0 0,-1 1 0 0 0,0 0 0 0 0,0-1 0 0 0,0 1 0 0 0,1-1 0 0 0,-1 1 0 0 0,0-1 0 0 0,1 1 0 0 0,-1-1 0 0 0,0 1 0 0 0,1-1 0 0 0,-1 1 0 0 0,0-1 0 0 0,1 0 0 0 0,-1 1 0 0 0,1-1 0 0 0,-1 0 0 0 0,1 1 0 0 0,-1-1 0 0 0,1 0 0 0 0,-1 1 0 0 0,1-1 0 0 0,1 0 0 0 0,-2 1 0 0 0,1-1 0 0 0,0 1 0 0 0,0 0 0 0 0,0-1 0 0 0,0 1 0 0 0,0-1 0 0 0,0 1 0 0 0,0-1 0 0 0,0 1 0 0 0,0-1 0 0 0,0 1 0 0 0,0-1 0 0 0,0 0 0 0 0,0 0 0 0 0,0 0 0 0 0,0 0 0 0 0,0 1 0 0 0,0-1 0 0 0,0-1 0 0 0,0 1 0 0 0,0 0 0 0 0,0 0 0 0 0,2-1 0 0 0,1 1 0 0 0,55-2 0 0 0,-57 2 0 0 0,1 0 0 0 0,0 0 0 0 0,0 0 0 0 0,0 0 0 0 0,0 1 0 0 0,-1 0 0 0 0,1-1 0 0 0,0 1 0 0 0,-1 0 0 0 0,1 0 0 0 0,4 3 0 0 0,0-1-64 0 0,-5-2-273 0 0,-2-1-138 0 0,0 0-33 0 0,0 0-208 0 0,0 0-857 0 0,3-1-379 0 0,10-1-80 0 0,-10 2-15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205 524 10135 0 0,'0'0'464'0'0,"0"0"-9"0"0,2-1-295 0 0,16-8-10 0 0,7-4 3520 0 0,-13 4-1945 0 0,-11 8-1143 0 0,-1-17 3255 0 0,0 18-3758 0 0,-1-1 0 0 0,1 0 0 0 0,0 0 0 0 0,0 0-1 0 0,-1 0 1 0 0,1 0 0 0 0,0 0 0 0 0,-1 0 0 0 0,1 0 0 0 0,-1 1 0 0 0,1-1 0 0 0,-1 0 0 0 0,0 0 0 0 0,1 1 0 0 0,-1-1 0 0 0,0 0-1 0 0,1 1 1 0 0,-1-1 0 0 0,0 1 0 0 0,0-1 0 0 0,0 1 0 0 0,1-1 0 0 0,-1 1 0 0 0,0-1 0 0 0,0 1 0 0 0,0 0 0 0 0,0 0 0 0 0,0-1-1 0 0,-1 1 1 0 0,-1-1-81 0 0,0 1-1 0 0,0-1 0 0 0,0 1 1 0 0,0 0-1 0 0,0 0 1 0 0,0 0-1 0 0,0 0 0 0 0,0 1 1 0 0,-3 0-1 0 0,-19 2 3 0 0,21-3 0 0 0,1 0 0 0 0,-1 0 0 0 0,1 0 0 0 0,0 1 0 0 0,-1 0 0 0 0,1-1 0 0 0,-5 3 0 0 0,-24 10-266 0 0,15-6 556 0 0,1 0 0 0 0,-22 13 1 0 0,34-18-252 0 0,0 1 1 0 0,0 0 0 0 0,0 0 0 0 0,0 1 0 0 0,1-1 0 0 0,-1 1 0 0 0,1 0 0 0 0,0 0-1 0 0,0 0 1 0 0,0 0 0 0 0,1 0 0 0 0,-1 1 0 0 0,-1 4 0 0 0,4-7-70 0 0,-1 0 1 0 0,1 1-1 0 0,0-1 1 0 0,0 0-1 0 0,-1 0 1 0 0,1 0-1 0 0,1 1 1 0 0,-1-1-1 0 0,0 0 1 0 0,1 0-1 0 0,-1 0 1 0 0,1 0-1 0 0,1 4 1 0 0,0-1 295 0 0,0 0 0 0 0,0 0 1 0 0,7 8-1 0 0,-5-8-321 0 0,0 0-1 0 0,1 0 1 0 0,0-1 0 0 0,0 1-1 0 0,0-1 1 0 0,0-1 0 0 0,1 1 0 0 0,0-1-1 0 0,0 0 1 0 0,0 0 0 0 0,0 0 0 0 0,12 2-1 0 0,1 0-88 0 0,1 0-1 0 0,39 2 1 0 0,-46-6 342 0 0,0 0 0 0 0,0-1-1 0 0,0-1 1 0 0,0 0 0 0 0,0-1 0 0 0,20-5 0 0 0,-32 6-198 0 0,0 1 0 0 0,0 0 0 0 0,1 0 0 0 0,-1-1 0 0 0,0 1 0 0 0,0 0 0 0 0,0-1 0 0 0,0 1 0 0 0,0-1 0 0 0,0 1 0 0 0,-1-1 0 0 0,1 0 0 0 0,0 1 0 0 0,0-1 0 0 0,0 0 0 0 0,0 0 0 0 0,-1 0 0 0 0,1 1 0 0 0,0-1 0 0 0,0-2 0 0 0,2-1 0 0 0,-2 2 37 0 0,1-1 0 0 0,-1 1 0 0 0,1 0 1 0 0,-1-1-1 0 0,0 1 0 0 0,0-1 0 0 0,0 1 0 0 0,0-1 0 0 0,0 0 0 0 0,-1 1 0 0 0,1-1 0 0 0,-1 0 1 0 0,1 1-1 0 0,-1-1 0 0 0,0 0 0 0 0,0 0 0 0 0,-1-3 0 0 0,-1-6 325 0 0,0 0 0 0 0,-7-20 0 0 0,0 2-84 0 0,-26-97-259 0 0,13 52-22 0 0,20 67 3 0 0,-42-139 0 0 0,33 121 0 0 0,-25-45 0 0 0,10 23 0 0 0,26 47 0 0 0,0 1 0 0 0,-1-1 0 0 0,1 1 0 0 0,0-1 0 0 0,0 0 0 0 0,0 1 0 0 0,0-1 0 0 0,-1 0 0 0 0,1 1 0 0 0,0-1 0 0 0,0 1 0 0 0,0-1 0 0 0,0 0 0 0 0,0 1 0 0 0,1-1 0 0 0,-1 0 0 0 0,0 1 0 0 0,0-1 0 0 0,0 0 0 0 0,1 1 0 0 0,-1-1 0 0 0,0 1 0 0 0,0-1 0 0 0,1 0 0 0 0,-1 1 0 0 0,1-1 0 0 0,-1 1 0 0 0,0-1 0 0 0,1 1 0 0 0,-1 0 0 0 0,1-1 0 0 0,-1 1 0 0 0,1-1 0 0 0,-1 1 0 0 0,1 0 0 0 0,0-1 0 0 0,-1 1 0 0 0,1 0 0 0 0,-1 0 0 0 0,1-1 0 0 0,0 1 0 0 0,-1 0 0 0 0,1 0 0 0 0,0 0 0 0 0,-1 0 0 0 0,1 0 0 0 0,0 0 0 0 0,1-1 0 0 0,9-1 0 0 0,-1 0 0 0 0,1 0 0 0 0,0 1 0 0 0,0 0 0 0 0,0 1 0 0 0,0 1 0 0 0,19 2 0 0 0,20 0 0 0 0,-45-3 3 0 0,0 0 0 0 0,1 1 0 0 0,-1-1 0 0 0,9 3 0 0 0,35 7-82 0 0,-47-10-258 0 0,-2 0-138 0 0,0 0-33 0 0,0 0-208 0 0,0 0-857 0 0,0 0-379 0 0,0 0-672 0 0,1-1-2500 0 0,6-3-1063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 13823 0 0,'0'0'315'0'0,"0"0"45"0"0,0 0 21 0 0,0 0-49 0 0,0 0-81 0 0,0 0 481 0 0,-3-3 457 0 0,1 1 33 0 0,3 2 2564 0 0,206-22-775 0 0,-114 12-2848 0 0,74-9 770 0 0,-97 9-608 0 0,131-22 467 0 0,-156 22-3585 0 0,-80 8-2710 0 0,25 0 3967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51 13823 0 0,'0'0'315'0'0,"0"0"45"0"0,0 0 21 0 0,0 0-49 0 0,0 0-81 0 0,0 0 481 0 0,0 0 237 0 0,0 0 45 0 0,0 0-61 0 0,0 0-288 0 0,0 0-121 0 0,0 0-28 0 0,0 0-4 0 0,2 2 0 0 0,-1-1-398 0 0,1 1 0 0 0,0 0-1 0 0,-1 0 1 0 0,0 0 0 0 0,1 0-1 0 0,-1 0 1 0 0,0 0 0 0 0,0 0-1 0 0,0 1 1 0 0,0-1 0 0 0,0 5-1 0 0,1 27 241 0 0,-2-24-432 0 0,2 24 78 0 0,0 11 0 0 0,-2-30 0 0 0,0-12 0 0 0,1-1 0 0 0,-1 1 0 0 0,0-1 0 0 0,0 1 0 0 0,0 0 0 0 0,-1-1 0 0 0,1 1 0 0 0,-1-1 0 0 0,1 1 0 0 0,-1-1 0 0 0,0 1 0 0 0,0-1 0 0 0,0 0 0 0 0,0 1 0 0 0,0-1 0 0 0,-1 0 0 0 0,1 0 0 0 0,-1 0 0 0 0,-1 3 0 0 0,-1-2 57 0 0,1 0 0 0 0,-1 1 0 0 0,0-1 0 0 0,0-1 0 0 0,0 1-1 0 0,-1 0 1 0 0,1-1 0 0 0,-1 0 0 0 0,1 0 0 0 0,-1 0 0 0 0,0-1 0 0 0,0 0 0 0 0,0 0 0 0 0,0 0-1 0 0,1 0 1 0 0,-1-1 0 0 0,-9 0 0 0 0,6 0 28 0 0,1-1 1 0 0,0 1-1 0 0,-1-2 0 0 0,1 1 1 0 0,0-1-1 0 0,0 0 0 0 0,0-1 1 0 0,0 0-1 0 0,0 0 0 0 0,0 0 1 0 0,-8-6-1 0 0,10 5-74 0 0,0 0-1 0 0,0 0 1 0 0,1 0-1 0 0,-1-1 1 0 0,1 1-1 0 0,0-1 1 0 0,0 0-1 0 0,1 0 1 0 0,-4-6-1 0 0,6 8 8 0 0,-1 0 0 0 0,1 0 0 0 0,0-1-1 0 0,0 1 1 0 0,0 0 0 0 0,1 0 0 0 0,-1-1-1 0 0,1 1 1 0 0,0 0 0 0 0,0-1 0 0 0,0 1-1 0 0,0 0 1 0 0,0-1 0 0 0,1 1 0 0 0,-1 0-1 0 0,1-1 1 0 0,0 1 0 0 0,2-5 0 0 0,2-3 211 0 0,1 0 0 0 0,0 0 1 0 0,1 1-1 0 0,-1 0 0 0 0,2 0 1 0 0,11-12-1 0 0,-13 16-229 0 0,0 0 0 0 0,0 0 0 0 0,1 0 0 0 0,-1 1 0 0 0,1 0 0 0 0,0 1 0 0 0,1-1 0 0 0,-1 1 0 0 0,1 1 0 0 0,0-1 0 0 0,0 2 0 0 0,15-5 0 0 0,2 3 0 0 0,0 1 0 0 0,0 1 0 0 0,0 1 0 0 0,25 3 0 0 0,-45-2 0 0 0,0 1 0 0 0,1 0 0 0 0,-1 0 0 0 0,0 0 0 0 0,1 0 0 0 0,6 4 0 0 0,-4-1-891 0 0,0 0 0 0 0,0 0 0 0 0,8 7 0 0 0,-5-2-422 0 0,-9-8 322 0 0,6 1-5847 0 0,-6-1 400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13823 0 0,'0'0'630'0'0,"0"0"-13"0"0,3 0-393 0 0,11 3 71 0 0,0-1-1 0 0,1-1 1 0 0,-1 0 0 0 0,24-2-1 0 0,30-1 1792 0 0,5-1 308 0 0,177-19 2842 0 0,-49-11-4237 0 0,-200 33-1695 0 0,-22-10-4580 0 0,-11 4 268 0 0,12 4 2449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17503 0 0,'1'-2'803'0'0,"-1"-1"-525"0"0,9-16 513 0 0,1 5-1101 0 0,-2 4 1546 0 0,-4 2 3858 0 0,-3 11-4939 0 0,2 3-153 0 0,0 0 0 0 0,-1 1-1 0 0,0-1 1 0 0,0 1 0 0 0,0-1 0 0 0,-1 1 0 0 0,0 0 0 0 0,-1 0 0 0 0,1-1 0 0 0,-2 12 0 0 0,-1 10-3 0 0,-9 37 0 0 0,0-6-1 0 0,4 12 2 0 0,5-66-3 0 0,0-4-3 0 0,-2-11-3 0 0,-3-18 99 0 0,4-17 924 0 0,3-48-1 0 0,1 40-621 0 0,-1 25 9 0 0,2-1 0 0 0,1 0 1 0 0,9-33-1 0 0,-9 48-401 0 0,1 1 0 0 0,1 0 0 0 0,8-15 0 0 0,-6 20 0 0 0,6 6 0 0 0,9 4 0 0 0,-17 1 0 0 0,-1 0 0 0 0,-2-2-11 0 0,63 32-3862 0 0,-31-18-61 0 0,-27-12 2262 0 0,8 3-5838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17503 0 0,'0'0'399'0'0,"0"0"60"0"0,0 0 21 0 0,0 0-59 0 0,3 1-276 0 0,-2 0-104 0 0,0-1 0 0 0,0 0-1 0 0,0 1 1 0 0,1-1 0 0 0,-1 0 0 0 0,0 0-1 0 0,0 1 1 0 0,1-1 0 0 0,-1 0-1 0 0,0 0 1 0 0,0-1 0 0 0,0 1 0 0 0,1 0-1 0 0,-1 0 1 0 0,0 0 0 0 0,0-1-1 0 0,0 1 1 0 0,1-1 0 0 0,-1 1 0 0 0,0-1-1 0 0,0 1 1 0 0,0-1 0 0 0,0 0-1 0 0,0 1 1 0 0,0-1 0 0 0,0 0 0 0 0,0 0-1 0 0,-1 0 1 0 0,1 0 0 0 0,0 0-1 0 0,0-1 1 0 0,3-2 508 0 0,29-31 2429 0 0,30-27-728 0 0,-55 55-2063 0 0,0 0 0 0 0,1 0 1 0 0,-1 1-1 0 0,1 1 0 0 0,1-1 0 0 0,-1 2 0 0 0,1-1 0 0 0,-1 1 0 0 0,1 0 1 0 0,15-3-1 0 0,-23 7-143 0 0,-1 0 1 0 0,0 0 0 0 0,0 0-1 0 0,1 0 1 0 0,-1 0 0 0 0,0 0-1 0 0,0 0 1 0 0,1 0 0 0 0,-1 0-1 0 0,0 0 1 0 0,0 1 0 0 0,1-1-1 0 0,-1 1 1 0 0,0-1 0 0 0,0 1-1 0 0,0-1 1 0 0,0 1 0 0 0,0 0-1 0 0,0-1 1 0 0,0 1 0 0 0,0 0-1 0 0,2 1 1 0 0,-2 0-28 0 0,0 0 0 0 0,1 0 0 0 0,-1 0 1 0 0,0 0-1 0 0,-1 0 0 0 0,1 0 0 0 0,0 1 0 0 0,-1-1 1 0 0,1 0-1 0 0,-1 0 0 0 0,1 0 0 0 0,-1 3 0 0 0,0 1-70 0 0,0 0-1 0 0,0 0 1 0 0,-1 0-1 0 0,0 0 1 0 0,0 0 0 0 0,0 0-1 0 0,-1-1 1 0 0,0 1-1 0 0,-3 7 1 0 0,-4 11-1458 0 0,9-23 1832 0 0,0-1 154 0 0,0 0 33 0 0,0 0-133 0 0,0 0-577 0 0,1-1 56 0 0,0-1 0 0 0,0 1 0 0 0,0-1 0 0 0,1 1-1 0 0,-1-1 1 0 0,0 1 0 0 0,4-2 0 0 0,0-2-9 0 0,76-64 1684 0 0,-58 50-1299 0 0,-14 12-230 0 0,1 1 0 0 0,-1 0 0 0 0,15-7 0 0 0,-19 10 0 0 0,1 1 0 0 0,0 0 0 0 0,0 0 0 0 0,0 0 0 0 0,0 1 0 0 0,0-1 0 0 0,11 1 0 0 0,-6 3 0 0 0,-9 0-4 0 0,0-1 0 0 0,1 1-1 0 0,-1 0 1 0 0,0 0 0 0 0,-1 0-1 0 0,1 0 1 0 0,0 0 0 0 0,0 1 0 0 0,-1-1-1 0 0,0 0 1 0 0,1 1 0 0 0,-1-1 0 0 0,0 1-1 0 0,1 2 1 0 0,10 43-208 0 0,-8-32 87 0 0,-4-14 28 0 0,1 1 1 0 0,0 0 0 0 0,-1 0-1 0 0,1-1 1 0 0,1 1-1 0 0,-1-1 1 0 0,0 1 0 0 0,1-1-1 0 0,-1 1 1 0 0,1-1 0 0 0,0 0-1 0 0,-1 0 1 0 0,1 0-1 0 0,0 0 1 0 0,3 3 0 0 0,-3-5-67 0 0,0 1 0 0 0,-1 0 0 0 0,1 0 0 0 0,0-1 0 0 0,-1 0 0 0 0,1 1 0 0 0,0-1 0 0 0,-1 0 0 0 0,1 1 0 0 0,0-1 0 0 0,0 0 0 0 0,-1 0 1 0 0,1-1-1 0 0,0 1 0 0 0,0 0 0 0 0,-1-1 0 0 0,1 1 0 0 0,0-1 0 0 0,-1 1 0 0 0,1-1 0 0 0,0 0 0 0 0,-1 1 0 0 0,1-1 0 0 0,-1 0 0 0 0,1 0 0 0 0,1-2 0 0 0,12-8-8366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4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72 919 0 0,'0'0'375'0'0,"0"0"1237"0"0,0 0 541 0 0,0 0 109 0 0,-6-5 1141 0 0,4 4-128 0 0,-36-5 2197 0 0,37 6-4760 0 0,1 0-68 0 0,-1-1 359 0 0,-6 0-1196 0 0,6 1 5360 0 0,46-10-5100 0 0,-24 7-15 0 0,33-11 0 0 0,-38 9-52 0 0,1 0 0 0 0,-1 1 0 0 0,1 1 0 0 0,19-1 0 0 0,-4 0 0 0 0,-20 2 0 0 0,0 1 0 0 0,14 0 0 0 0,-10 0 0 0 0,23 1 0 0 0,-26 1-11 0 0,-3-1-46 0 0,-8 0-24 0 0,-2 0 6 0 0,0 0 3 0 0,0 0-21 0 0,0 0-90 0 0,0 0-38 0 0,0 0-10 0 0,0 0-34 0 0,-1 2-141 0 0,-2 1-263 0 0,2-2 633 0 0,0 0 1 0 0,0 0 0 0 0,0 0-1 0 0,0 0 1 0 0,0 0 0 0 0,0-1-1 0 0,0 1 1 0 0,0 0 0 0 0,0-1-1 0 0,0 1 1 0 0,-1 0 0 0 0,-1 0-1 0 0,-5-1-2824 0 0,-2-2-3396 0 0,1-1-236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4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1375 0 0,'0'0'66'0'0,"0"0"552"0"0,0 0 2305 0 0,0 0 1012 0 0,3 0 199 0 0,68-11 3238 0 0,-37 9-6081 0 0,45 2-1 0 0,-79 0-1284 0 0,9 1 197 0 0,0-1-1 0 0,0 1 0 0 0,-1 1 0 0 0,1-1 0 0 0,16 7 0 0 0,-15-4-122 0 0,5 6-322 0 0,-13-7 49 0 0,0-1-17 0 0,0 0-542 0 0,-2-2-909 0 0,0 0-3646 0 0,0 0-1560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4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45 2303 0 0,'0'0'423'0'0,"0"0"933"0"0,0 0 404 0 0,2-1 85 0 0,33-10 4339 0 0,-32 10-5700 0 0,-3 1-49 0 0,0 0-19 0 0,0 0-7 0 0,0 0 2 0 0,0 0 12 0 0,0 0 7 0 0,0 0 2 0 0,0 0 19 0 0,0 0 77 0 0,0 0 31 0 0,0 0 7 0 0,0 0-18 0 0,0 0-82 0 0,0 0-33 0 0,0 0-8 0 0,0 0-19 0 0,0 0-80 0 0,0 0-35 0 0,0 0-10 0 0,0 0-12 0 0,0 0-45 0 0,0 0-21 0 0,-6-7 516 0 0,-3 3-469 0 0,-1 0 0 0 0,1 1-1 0 0,0 1 1 0 0,-15-3 0 0 0,11 1-42 0 0,12 4-192 0 0,-1-1 0 0 0,1 1 0 0 0,0-1 0 0 0,0 1 0 0 0,-1 0 0 0 0,1 0 0 0 0,0 0 0 0 0,-1-1 0 0 0,1 1 0 0 0,0 1 0 0 0,-1-1 0 0 0,1 0 0 0 0,0 0 0 0 0,0 0 0 0 0,-2 1 0 0 0,-70 16 560 0 0,18-5-404 0 0,46-9-127 0 0,0 0 0 0 0,0 1 0 0 0,-10 4 1 0 0,5-1 44 0 0,-6 6 47 0 0,14-9-122 0 0,1 1 0 0 0,0 0-1 0 0,-1 0 1 0 0,2 0 0 0 0,-1 0 0 0 0,0 1 0 0 0,1 0-1 0 0,-4 7 1 0 0,-2 6 33 0 0,-12 30-1 0 0,-45 115 17 0 0,58-143-51 0 0,1 0 0 0 0,1 1-1 0 0,0-1 1 0 0,-3 28 0 0 0,9-43-13 0 0,0-3 0 0 0,1 0 0 0 0,0 0 0 0 0,0 0 0 0 0,0 0 0 0 0,0 0 0 0 0,1 0 0 0 0,-1 0 0 0 0,2 5 0 0 0,2 6 0 0 0,5-1 0 0 0,-5-11-3 0 0,0 1 0 0 0,-1-1 0 0 0,1 1 0 0 0,0-1 0 0 0,0 0 0 0 0,1-1 0 0 0,-1 1 0 0 0,0-1 0 0 0,0 0 0 0 0,1 0 0 0 0,-1 0 0 0 0,1 0-1 0 0,-1-1 1 0 0,1 0 0 0 0,-1 0 0 0 0,1 0 0 0 0,-1 0 0 0 0,1-1 0 0 0,-1 0 0 0 0,6-1 0 0 0,7-3-13 0 0,-1 0 0 0 0,1-1 0 0 0,29-15 0 0 0,25-18-56 0 0,113-81 0 0 0,-170 110 72 0 0,-2-1 0 0 0,1 0 0 0 0,-1-1 0 0 0,-1 0 0 0 0,20-27 0 0 0,-29 35 3 0 0,0 0 1 0 0,1 0-1 0 0,-2-1 1 0 0,1 1-1 0 0,0-1 0 0 0,-1 1 1 0 0,0-1-1 0 0,0 0 0 0 0,0 1 1 0 0,-1-1-1 0 0,1 0 1 0 0,-1 0-1 0 0,0 1 0 0 0,-1-1 1 0 0,1 0-1 0 0,-1 0 0 0 0,0 1 1 0 0,-1-5-1 0 0,-6-12 61 0 0,7 19-109 0 0,1 0 0 0 0,-1 0 0 0 0,0 0 0 0 0,0 0 0 0 0,0 1-1 0 0,0-1 1 0 0,-1 0 0 0 0,1 1 0 0 0,0-1 0 0 0,-1 1 0 0 0,1 0 0 0 0,-1-1 0 0 0,1 1 0 0 0,-4-2 0 0 0,0 0-303 0 0,-13-12-9276 0 0,12 5 2528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4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9471 0 0,'0'0'432'0'0,"0"0"-5"0"0,0 0-158 0 0,0 0 367 0 0,0 0 188 0 0,0 0 38 0 0,0 0-38 0 0,0 0-195 0 0,0 0-86 0 0,0 0-21 0 0,0 0-14 0 0,0 0-49 0 0,0 0-19 0 0,0 0-7 0 0,0 0-2 0 0,0 0-6 0 0,0 0-1 0 0,0 0 0 0 0,0 0-6 0 0,0 0-30 0 0,0 0-18 0 0,0 0-2 0 0,0 0 8 0 0,0 0 35 0 0,0 0 18 0 0,0 0 3 0 0,1 3-15 0 0,5 33 886 0 0,-6-33-1066 0 0,0-1-27 0 0,-5 100 970 0 0,5-98-1167 0 0,0 0 0 0 0,1 0 0 0 0,-1 0 1 0 0,1 1-1 0 0,0-1 0 0 0,0 0 0 0 0,0-1 0 0 0,4 7 1 0 0,8 28 60 0 0,-6-12-14 0 0,-5-18-50 0 0,0-1 0 0 0,-1 1 0 0 0,0 0 0 0 0,0 0 0 0 0,-1 0 0 0 0,0 0 0 0 0,-1 0 0 0 0,1-1 0 0 0,-1 1 0 0 0,-1 0 0 0 0,0 0 0 0 0,0-1 0 0 0,0 1-1 0 0,-7 13 1 0 0,-2 0 7 0 0,-35 75 161 0 0,38-75-135 0 0,0 0 0 0 0,-8 37-1 0 0,10-36-42 0 0,2 7 0 0 0,4 14 0 0 0,0-16 0 0 0,-2 0 0 0 0,2-26 3 0 0,0 0-1 0 0,0 0 1 0 0,0 0-1 0 0,0 1 0 0 0,0-1 1 0 0,-1 0-1 0 0,1 0 1 0 0,0 0-1 0 0,0 1 1 0 0,-1-1-1 0 0,1 0 1 0 0,-1 0-1 0 0,0 2 1 0 0,0-2-1 0 0,0 0 1 0 0,0 0-1 0 0,0 1 1 0 0,0-1-1 0 0,1 0 0 0 0,-1 0 1 0 0,0 1-1 0 0,1-1 1 0 0,-1 0-1 0 0,1 1 1 0 0,-1 1-1 0 0,-12 33 9 0 0,11-28 16 0 0,-8 23-1 0 0,9-30-26 0 0,1 1 0 0 0,-1-1 0 0 0,0 1 0 0 0,1-1 0 0 0,-1 1 0 0 0,1-1 0 0 0,0 1 0 0 0,-1 0 0 0 0,1-1 0 0 0,0 1 0 0 0,0 3 0 0 0,0-1 0 0 0,-1 10 0 0 0,3 12 0 0 0,1-14 0 0 0,3-2 0 0 0,-1 1 0 0 0,-1 1 0 0 0,1 1 0 0 0,-4-12 0 0 0,0 1 0 0 0,-1 0 0 0 0,1 0 0 0 0,-1 0 0 0 0,1 0 0 0 0,-1 0 0 0 0,1 0 0 0 0,-1 0 0 0 0,0 0 0 0 0,0-1 0 0 0,0 1 0 0 0,0 0 0 0 0,-1 4 0 0 0,0-2 11 0 0,1-3-9 0 0,0-1 0 0 0,0 0 0 0 0,1 1 0 0 0,-1-1 0 0 0,0 0 0 0 0,0 0-1 0 0,0 1 1 0 0,0-1 0 0 0,-1 0 0 0 0,1 1 0 0 0,0-1 0 0 0,0 0 0 0 0,0 0 0 0 0,0 1 0 0 0,0-1 0 0 0,0 0 0 0 0,0 0 0 0 0,0 1 0 0 0,-1-1 0 0 0,1 0 0 0 0,0 0 0 0 0,0 1 0 0 0,0-1 0 0 0,-1 0 0 0 0,1 0 0 0 0,0 1 0 0 0,-5 5 51 0 0,5 0-24 0 0,-7 20 17 0 0,-12 15-46 0 0,15-28 0 0 0,0-1 0 0 0,-6 24 0 0 0,-1 9-64 0 0,8-34 64 0 0,-1 0 0 0 0,1-2-11 0 0,2-7-43 0 0,1-2-30 0 0,0 0-51 0 0,0 0 4 0 0,0 0 10 0 0,11-8-658 0 0,-10 6 473 0 0,1 1 0 0 0,-1-1 0 0 0,0 0 0 0 0,0 0-1 0 0,1 1 1 0 0,-1-1 0 0 0,0 0 0 0 0,-1 0-1 0 0,1 0 1 0 0,0 0 0 0 0,0-2 0 0 0,-1 3-154 0 0,2-1-1531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4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137 124 10135 0 0,'0'0'231'0'0,"0"0"29"0"0,0 0 19 0 0,0-2-41 0 0,2-6-112 0 0,-1 6 267 0 0,1 0 106 0 0,0-1-220 0 0,0 1 0 0 0,0-1 0 0 0,-1 1 0 0 0,1-1 0 0 0,-1 0 1 0 0,1 0-1 0 0,-1 0 0 0 0,0 0 0 0 0,0 0 0 0 0,1-4 0 0 0,1-18 745 0 0,-3 23-512 0 0,1 1-438 0 0,-1 1-1 0 0,1-1 0 0 0,-1 1 1 0 0,1-1-1 0 0,-1 0 0 0 0,0 1 1 0 0,1-1-1 0 0,-1 0 0 0 0,0 1 1 0 0,1-1-1 0 0,-1 0 0 0 0,0 1 1 0 0,0-1-1 0 0,0 0 1 0 0,0 1-1 0 0,0-1 0 0 0,0 0 1 0 0,0 0-1 0 0,0 1 0 0 0,0-2 1 0 0,0 0 259 0 0,0 0 0 0 0,0 0 0 0 0,0 0 0 0 0,0 1 0 0 0,0-1 0 0 0,0 0 1 0 0,-1 0-1 0 0,-1-3 0 0 0,-7-5-157 0 0,4 9-199 0 0,3 1 35 0 0,1 0-12 0 0,0 0-1 0 0,-1 0 1 0 0,1 0-1 0 0,0 0 1 0 0,0-1 0 0 0,0 2-1 0 0,0-1 1 0 0,-1 0-1 0 0,1 0 1 0 0,0 0 0 0 0,0 0-1 0 0,0 1 1 0 0,-2 0-1 0 0,-12-4 79 0 0,14 3-56 0 0,1-1-1 0 0,0 1 1 0 0,0 0-1 0 0,-1 0 1 0 0,1 0-1 0 0,0 0 1 0 0,-1 0-1 0 0,1 0 1 0 0,0 0-1 0 0,-1 0 1 0 0,1 0-1 0 0,0 0 1 0 0,-1 0-1 0 0,1 0 1 0 0,0 1 0 0 0,-1-1-1 0 0,1 0 1 0 0,0 0-1 0 0,0 0 1 0 0,-1 0-1 0 0,1 0 1 0 0,0 1-1 0 0,-1-1 1 0 0,1 0-1 0 0,0 0 1 0 0,-1 1-1 0 0,-5 3 1209 0 0,-5 0-1081 0 0,-9 5-133 0 0,18-6-16 0 0,-1-1 0 0 0,0 0 0 0 0,0 0 0 0 0,0 1 0 0 0,0-1 0 0 0,1 1 0 0 0,-1 0 0 0 0,1 0 0 0 0,-1 0 0 0 0,1 0 0 0 0,0 0 0 0 0,1 0 0 0 0,-1 1 0 0 0,-2 6 0 0 0,0-1 0 0 0,-1 3 0 0 0,1 0 0 0 0,0 1 0 0 0,1-1 0 0 0,-2 18 0 0 0,3-21 0 0 0,1-5 0 0 0,-1 16 0 0 0,2-1 0 0 0,0-15 0 0 0,6 14 0 0 0,-2-7 0 0 0,4-3 0 0 0,4-4 0 0 0,0-2 0 0 0,-7-2 0 0 0,-3-1 0 0 0,0 1 0 0 0,0 0 0 0 0,0 0 0 0 0,0-1 0 0 0,0 1 0 0 0,0-1 0 0 0,0 0 0 0 0,0 1 0 0 0,0-1 0 0 0,-1 0 0 0 0,1 0 0 0 0,0 0 0 0 0,0-1 0 0 0,-1 1 0 0 0,3-2 0 0 0,0 1 0 0 0,-3 2 0 0 0,1-1 0 0 0,-1 0 0 0 0,0 0 0 0 0,1 1 0 0 0,-1-1 0 0 0,0 0 0 0 0,1 0 0 0 0,-1-1 0 0 0,0 1 0 0 0,0 0 0 0 0,0 0 0 0 0,1-2 0 0 0,14-14 0 0 0,-1-1 0 0 0,16-25 0 0 0,-18 25 0 0 0,-6 9 0 0 0,-1 0 0 0 0,6-11 0 0 0,-4 8 0 0 0,-2 5 0 0 0,12-12 0 0 0,-18 19 0 0 0,0 0 0 0 0,1-1 0 0 0,-1 1 0 0 0,0 0 0 0 0,1-1 0 0 0,-1 1 0 0 0,0 0 0 0 0,1-1 0 0 0,-1 1 0 0 0,0 0 0 0 0,1 0 0 0 0,-1 0 0 0 0,1-1 0 0 0,-1 1 0 0 0,1 0 0 0 0,-1 0 0 0 0,1 0 0 0 0,-1 0 0 0 0,0 0 0 0 0,1 0 0 0 0,0 0 0 0 0,0 0 0 0 0,0 1 0 0 0,-1 0 0 0 0,1-1 0 0 0,0 1 0 0 0,-1 0 0 0 0,1-1 0 0 0,0 1 0 0 0,-1 0 0 0 0,1 0 0 0 0,-1-1 0 0 0,1 1 0 0 0,0 1 0 0 0,3 12 0 0 0,-3-4 294 0 0,-2 0 0 0 0,1 0 0 0 0,-3 14 1 0 0,1-13-467 0 0,1 0 1 0 0,0 15 0 0 0,2-11 1391 0 0,6 2-1213 0 0,-4-14-151 0 0,-1-2 45 0 0,0 0-376 0 0,10 2-476 0 0,1-4 802 0 0,-9 0 144 0 0,0 0-1 0 0,0-1 1 0 0,0 1-1 0 0,0-1 1 0 0,-1 0-1 0 0,1 0 1 0 0,0 0 0 0 0,-1 0-1 0 0,0-1 1 0 0,1 1-1 0 0,3-5 1 0 0,3-3 553 0 0,16-23-1 0 0,-23 28-209 0 0,7-12 22 0 0,-7 12-311 0 0,0-1 1 0 0,0 1 0 0 0,1 0-1 0 0,7-9 1 0 0,-2 5-50 0 0,-9 8 0 0 0,1 1 0 0 0,-1-1 0 0 0,1 1 0 0 0,-1 0 0 0 0,1-1 0 0 0,-1 1 0 0 0,1 0 0 0 0,-1 0 0 0 0,1-1 0 0 0,-1 1 0 0 0,1 0 0 0 0,0 0 0 0 0,-1 0 0 0 0,1 0 0 0 0,0-1 0 0 0,0 1 0 0 0,1 1 0 0 0,0 0 0 0 0,-1 0 0 0 0,1 1 0 0 0,0-1 0 0 0,-1 0 0 0 0,1 0 0 0 0,-1 1 0 0 0,1-1 0 0 0,-1 1 0 0 0,0-1 0 0 0,0 1 0 0 0,0 0 0 0 0,0 0 0 0 0,0-1 0 0 0,1 4 0 0 0,1 0 0 0 0,6 10 0 0 0,-6-9 0 0 0,1 17 0 0 0,-1-1 0 0 0,1-9 0 0 0,-1-5 0 0 0,-3-7 0 0 0,0-1 0 0 0,0 1 0 0 0,0-1 0 0 0,0 1 0 0 0,1-1 0 0 0,-1 1 0 0 0,0-1 0 0 0,0 1 0 0 0,1-1 0 0 0,-1 1 0 0 0,0-1 0 0 0,0 1 0 0 0,1-1 0 0 0,-1 0 0 0 0,1 1 0 0 0,-1-1 0 0 0,0 0 0 0 0,1 1 0 0 0,0-1 0 0 0,1-2 0 0 0,0-1 0 0 0,0 1 0 0 0,0-1 0 0 0,0 0 0 0 0,0 0 0 0 0,-1 0 0 0 0,1 0 0 0 0,0-3 0 0 0,6-10 0 0 0,6-8 0 0 0,-11 16 0 0 0,2 1 0 0 0,-1-1 0 0 0,1 1 0 0 0,7-9 0 0 0,-6 7 0 0 0,-4 6 0 0 0,-1 0 0 0 0,1 0 0 0 0,0 1 0 0 0,0-1 0 0 0,0 0 0 0 0,0 1 0 0 0,5-4 0 0 0,-6 4 0 0 0,2-2 0 0 0,12-3 0 0 0,0 5 0 0 0,-1 7 0 0 0,-4 3 0 0 0,-7-6 0 0 0,-1 1 0 0 0,0 0 0 0 0,0 0 0 0 0,0 0 0 0 0,0 0 0 0 0,2 6 0 0 0,0 5 0 0 0,-3-5 0 0 0,0 0 0 0 0,0 1 0 0 0,-1 12 0 0 0,-1 35 0 0 0,1-57 0 0 0,-1 0 0 0 0,1 0 0 0 0,0 1 0 0 0,0-1 0 0 0,0 0 0 0 0,0 0 0 0 0,0 1 0 0 0,0-1 0 0 0,0 0 0 0 0,0 0 0 0 0,0 1 0 0 0,0-1 0 0 0,0 0 0 0 0,0 1 0 0 0,0-1 0 0 0,0 0 0 0 0,0 0 0 0 0,0 1 0 0 0,0-1 0 0 0,0 0 0 0 0,1 0 0 0 0,-1 1 0 0 0,0-1 0 0 0,0 0 0 0 0,0 0 0 0 0,0 1 0 0 0,0-1 0 0 0,1 0 0 0 0,-1 0 0 0 0,0 0 0 0 0,0 0 0 0 0,1 1 0 0 0,-1-1 0 0 0,0 0 0 0 0,0 0 0 0 0,0 0 0 0 0,1 0 0 0 0,-1 0 0 0 0,0 1 0 0 0,0-1 0 0 0,1 0 0 0 0,-1 0 0 0 0,0 0 0 0 0,1 0 0 0 0,-1 0 0 0 0,0 0 0 0 0,0 0 0 0 0,1 0 0 0 0,-1 0 0 0 0,0 0 0 0 0,0 0 0 0 0,1 0 0 0 0,-1 0 0 0 0,0 0 0 0 0,1-1 0 0 0,-1 1 0 0 0,0 0 0 0 0,0 0 0 0 0,1 0 0 0 0,-1 0 0 0 0,0 0 0 0 0,0-1 0 0 0,0 1 0 0 0,1 0 0 0 0,-1 0 0 0 0,0 0 0 0 0,0 0 0 0 0,1-1 0 0 0,3-2-292 0 0,1 1-1 0 0,-1-1 0 0 0,0 0 1 0 0,0-1-1 0 0,0 1 0 0 0,0-1 1 0 0,-1 1-1 0 0,1-1 1 0 0,-1 0-1 0 0,0-1 0 0 0,0 1 1 0 0,4-9-1 0 0,-2 4-105 0 0,3-5-1136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12 105 8287 0 0,'1'-16'826'0'0,"0"-22"98"0"0,-2 34 196 0 0,0 0 1 0 0,0 0-1 0 0,0 0 0 0 0,0 1 1 0 0,-3-7-1 0 0,3 9-608 0 0,1 1 0 0 0,-3-20 5280 0 0,3 19-5405 0 0,0 1 101 0 0,0 0 21 0 0,0 0-66 0 0,1 2-294 0 0,6 17-133 0 0,-5-11-16 0 0,2 3 0 0 0,-2 0 0 0 0,1-1 0 0 0,0 19 0 0 0,4 4 0 0 0,-3-17 0 0 0,23 118 1347 0 0,-11-47-646 0 0,-12-69-701 0 0,-2 1 0 0 0,0-1 0 0 0,-1 37 0 0 0,0-34 0 0 0,1 5 0 0 0,-7 43 0 0 0,4-42 0 0 0,-6 36 0 0 0,2-38 0 0 0,2 0 0 0 0,1 1 0 0 0,2 48 0 0 0,-1-14 0 0 0,-2-32 0 0 0,1-17 0 0 0,1 1 0 0 0,0 12 0 0 0,2-20 0 0 0,-3 15 0 0 0,-2 14 0 0 0,1 61 0 0 0,6-47 0 0 0,-2-9 0 0 0,-3 32 0 0 0,3-34 0 0 0,-1-23 0 0 0,-1 24 0 0 0,-1-18 0 0 0,2-17 0 0 0,0 16 0 0 0,2-1 0 0 0,-2 10 0 0 0,4 21 0 0 0,0-27 0 0 0,1-2 0 0 0,-3-6 0 0 0,1 7 0 0 0,-8 25 0 0 0,0-17 0 0 0,4-21 0 0 0,1-3 0 0 0,-1-1 0 0 0,1 0 0 0 0,0 0 0 0 0,1 0 0 0 0,-1 0 0 0 0,0 0 0 0 0,1 0 0 0 0,-1 0 0 0 0,2 3 0 0 0,12 54 0 0 0,-10-43 0 0 0,-2-8 0 0 0,-2 0 0 0 0,2 0 0 0 0,1-1 0 0 0,3 10 0 0 0,-6-15-153 0 0,-4-5-460 0 0,-5-11-2916 0 0,5 2-5000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4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82 6415 0 0,'0'0'298'0'0,"0"0"-10"0"0,-3 0-188 0 0,-5 1 1 0 0,4-1 719 0 0,-1 1-1 0 0,1-1 1 0 0,0-1-1 0 0,0 1 1 0 0,-5-2-1 0 0,-7 1 3109 0 0,14 1-3068 0 0,-17 3 3133 0 0,31-4 866 0 0,163-32-2439 0 0,-165 31-2407 0 0,185-33 210 0 0,-183 33-223 0 0,1 0 0 0 0,14 0 0 0 0,-11 1 0 0 0,-6 1-25 0 0,-8 0-102 0 0,-2 0-25 0 0,0 0 0 0 0,0 0-83 0 0,0 0-347 0 0,0 0-156 0 0,-21-4-2538 0 0,19 4 1413 0 0,2 0-59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5983 0 0,'0'0'274'0'0,"0"0"-6"0"0,0 0 94 0 0,0 0 1032 0 0,0 0 463 0 0,0 0 95 0 0,0 0-125 0 0,0 0-613 0 0,0 0-264 0 0,0 0-57 0 0,0 0-28 0 0,0 0-67 0 0,0 0-29 0 0,2 0-8 0 0,219-49 4951 0 0,-181 44-5390 0 0,1 3 1 0 0,0 1-1 0 0,45 4 0 0 0,-78-2-302 0 0,28 4 127 0 0,-35-4-67 0 0,-1-1-29 0 0,0 0-241 0 0,0 0-535 0 0,0 0-192 0 0,2-1-1539 0 0,8-3-6011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42 2303 0 0,'0'0'439'0'0,"0"0"1002"0"0,0 0 442 0 0,0 0 90 0 0,0 0-185 0 0,0 0-822 0 0,0 0-361 0 0,0 0-77 0 0,0 0-8 0 0,0 0 27 0 0,0 0 11 0 0,0 0 2 0 0,2-1 35 0 0,27-31 5741 0 0,-28 30-5883 0 0,-1 2-6 0 0,0 0-17 0 0,0 0-46 0 0,0 0-21 0 0,0 0-3 0 0,7-7 2616 0 0,-32 25-2652 0 0,0 0 0 0 0,-42 43 0 0 0,55-48-264 0 0,-1 1 0 0 0,2 1 0 0 0,0 0 0 0 0,1 0 0 0 0,0 1 0 0 0,-9 22 0 0 0,1 8-36 0 0,2 2 0 0 0,-18 81 0 0 0,22-69-24 0 0,3 0 0 0 0,2 0 0 0 0,3 1 0 0 0,7 106 0 0 0,3-115 0 0 0,3-1 0 0 0,27 89 0 0 0,-25-96 0 0 0,-9-40 0 0 0,1 16 0 0 0,-2-2 25 0 0,-1-15-12 0 0,-2 11 24 0 0,1-12-7 0 0,1-2-80 0 0,0 0-101 0 0,0 0-297 0 0,0 0-107 0 0,0 0-18 0 0,0 0-214 0 0,2-2-885 0 0,6-8-381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3 188 15663 0 0,'0'0'356'0'0,"0"0"50"0"0,0 0 20 0 0,0 0-42 0 0,0-2-250 0 0,-1 1-122 0 0,1 0 1 0 0,-1 0-1 0 0,1 0 1 0 0,0 0-1 0 0,0-1 1 0 0,-1 1-1 0 0,1 0 0 0 0,0 0 1 0 0,0 0-1 0 0,0 0 1 0 0,0-1-1 0 0,0 1 1 0 0,1 0-1 0 0,-1 0 1 0 0,0 0-1 0 0,0 0 1 0 0,1 0-1 0 0,-1 0 1 0 0,1 0-1 0 0,-1-1 1 0 0,1 1-1 0 0,0-1 1 0 0,1-1 150 0 0,-1 1 39 0 0,1-1 0 0 0,0 1-1 0 0,-1-1 1 0 0,1 1 0 0 0,0-1-1 0 0,1 1 1 0 0,-1 0 0 0 0,0 0 0 0 0,0 0-1 0 0,1 0 1 0 0,-1 1 0 0 0,6-4-1 0 0,2-1 733 0 0,-8 5-422 0 0,-2 1 0 0 0,0 0 0 0 0,2 0-69 0 0,-1 0-429 0 0,0 0 1 0 0,0 0 0 0 0,0 0 0 0 0,1 0-1 0 0,-1 0 1 0 0,0 0 0 0 0,0 1-1 0 0,0-1 1 0 0,0 0 0 0 0,0 1-1 0 0,2 0 1 0 0,0 4-39 0 0,-3-3 37 0 0,2 1 46 0 0,-1-1 1 0 0,1 1-1 0 0,-1 0 1 0 0,0 0-1 0 0,0 0 0 0 0,-1 0 1 0 0,1 0-1 0 0,0-1 0 0 0,-1 1 1 0 0,0 1-1 0 0,0-1 0 0 0,0 5 1 0 0,-1 3 315 0 0,-1 0 0 0 0,-4 13 1 0 0,2-7-226 0 0,0 4-296 0 0,-1 0 0 0 0,-1 0 0 0 0,-1-1 0 0 0,-1 0 0 0 0,-12 23 0 0 0,18-41-362 0 0,2-2 133 0 0,0 0 577 0 0,0 0 248 0 0,-7-24 1073 0 0,6 13-1234 0 0,2 0 0 0 0,-1-1 0 0 0,2 1 0 0 0,4-18 0 0 0,-2 7-102 0 0,5-21-187 0 0,24-63 0 0 0,-14 48 0 0 0,-17 51 0 0 0,0 1 0 0 0,1-1 0 0 0,0 1 0 0 0,1-1 0 0 0,5-7 0 0 0,-1 7 0 0 0,-7 6 0 0 0,0 1 0 0 0,-1 0 0 0 0,1 0 0 0 0,0 0 0 0 0,0 0 0 0 0,0 0 0 0 0,0 1 0 0 0,0-1 0 0 0,0 0 0 0 0,-1 0 0 0 0,1 1 0 0 0,0-1 0 0 0,1 1 0 0 0,3 0 0 0 0,3 5 0 0 0,6 3 0 0 0,-1 1 0 0 0,0-1 0 0 0,1-2 0 0 0,3 0 0 0 0,-13-7 0 0 0,-2 0 0 0 0,-1-1 0 0 0,1 1 0 0 0,-1 0 0 0 0,1 0 0 0 0,-1 0 0 0 0,1 0 0 0 0,0 0 0 0 0,-1 0 0 0 0,1 0 0 0 0,-1 1 0 0 0,4 0 0 0 0,3 1 0 0 0,-3-1 0 0 0,-1 0 0 0 0,0-1 0 0 0,1 1 0 0 0,-1-1 0 0 0,7-1 0 0 0,8-2-7047 0 0,-10 1 3282 0 0,1-1-3503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37 187 17503 0 0,'0'0'399'0'0,"-2"-1"60"0"0,-17-4 1075 0 0,8 3 3522 0 0,11 2-5001 0 0,-1-1 0 0 0,1 1 0 0 0,0 0 0 0 0,-1-1 0 0 0,1 1 0 0 0,0 0 0 0 0,-1-1 0 0 0,1 1 0 0 0,0-1 0 0 0,-1 1 0 0 0,1 0 0 0 0,0-1 0 0 0,0 1 0 0 0,0-1 0 0 0,-1 1 0 0 0,1-1 0 0 0,0 1 0 0 0,0-1 0 0 0,0 1 0 0 0,0-1 1 0 0,0 1-1 0 0,0-1 0 0 0,0 1 0 0 0,0-1 0 0 0,0 1 0 0 0,0-1 0 0 0,0 1 0 0 0,0-1 0 0 0,1 1 0 0 0,-1-1 0 0 0,0 1 0 0 0,0 0 0 0 0,0-1 0 0 0,1 1 0 0 0,-1-1 0 0 0,0 1 0 0 0,1-1 0 0 0,9-17 501 0 0,-2 9-553 0 0,-1 1 0 0 0,2 0-1 0 0,-1 0 1 0 0,1 1 0 0 0,15-10 0 0 0,-7 7-3 0 0,-13 10 0 0 0,1 0 0 0 0,4-3 135 0 0,-4 1 156 0 0,0 0 1 0 0,-1 1-1 0 0,1 0 0 0 0,0 0 0 0 0,9 0 1 0 0,-9 1-200 0 0,-5 0-88 0 0,1 0 0 0 0,0 0 1 0 0,-1 0-1 0 0,1 0 0 0 0,0 0 0 0 0,-1 0 0 0 0,1 0 0 0 0,0 1 1 0 0,-1-1-1 0 0,1 0 0 0 0,-1 0 0 0 0,1 1 0 0 0,0-1 0 0 0,-1 0 1 0 0,1 1-1 0 0,-1-1 0 0 0,1 1 0 0 0,8 5-6 0 0,4 3 2 0 0,-10-4 0 0 0,-3-2 0 0 0,5 9 0 0 0,-3 1 0 0 0,-2 1 0 0 0,-1 0 0 0 0,2-8 0 0 0,3-9 0 0 0,5-11 0 0 0,-7 12 0 0 0,8-14 0 0 0,28-38 0 0 0,-34 49 0 0 0,1 0 0 0 0,0 0 0 0 0,0 0 0 0 0,0 1 0 0 0,0 0 0 0 0,1 0 0 0 0,8-4 0 0 0,13-8 0 0 0,-11 10 0 0 0,-11 7 0 0 0,-3 0 0 0 0,10 2 0 0 0,-10-1-18 0 0,0-1-1 0 0,-1 1 1 0 0,1 0-1 0 0,0 0 1 0 0,0 0-1 0 0,-1 0 1 0 0,1 0 0 0 0,-1 0-1 0 0,0 0 1 0 0,1 0-1 0 0,-1 1 1 0 0,0-1-1 0 0,0 0 1 0 0,0 5 0 0 0,9 38-509 0 0,-9-40 454 0 0,6 40-1027 0 0,-5-33 944 0 0,-1-10-569 0 0,-1-2-246 0 0,14-1-6985 0 0,2-4 244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30 919 0 0,'0'0'291'0'0,"1"-2"885"0"0,22-19 6402 0 0,-22 20-7976 0 0,1-1 1058 0 0,-2 2-125 0 0,3-1-1925 0 0,2-1 5402 0 0,-4 1 531 0 0,-4 4-1210 0 0,-2 1-2890 0 0,-13 12 113 0 0,0 0-211 0 0,-1 0 1 0 0,0-1-1 0 0,-31 17 0 0 0,49-31-298 0 0,0-1-1 0 0,0 1 0 0 0,0-1 1 0 0,0 1-1 0 0,0-1 1 0 0,0 0-1 0 0,0 1 1 0 0,0-1-1 0 0,0 0 1 0 0,0 0-1 0 0,-2 0 0 0 0,2 0-23 0 0,1 0-1 0 0,0 0 0 0 0,0 0 0 0 0,0 0 1 0 0,0-1-1 0 0,0 1 0 0 0,-1 0 0 0 0,1 0 0 0 0,0 0 1 0 0,0 0-1 0 0,0-1 0 0 0,0 1 0 0 0,0 0 1 0 0,0 0-1 0 0,0-1 0 0 0,0 1 0 0 0,0 0 0 0 0,-1 0 1 0 0,1 0-1 0 0,0-1 0 0 0,0 1 0 0 0,0 0 1 0 0,0 0-1 0 0,0-1 0 0 0,1 1 0 0 0,-1 0 0 0 0,0 0 1 0 0,0 0-1 0 0,0-1 0 0 0,0 1 0 0 0,0 0 1 0 0,0 0-1 0 0,0 0 0 0 0,0-1 0 0 0,0 1 0 0 0,1 0 1 0 0,-1 0-1 0 0,0-1 0 0 0,4-1 71 0 0,34-15 74 0 0,-27 12-72 0 0,0 0 0 0 0,15-4-1 0 0,-10 4 43 0 0,-13 3-108 0 0,0 1 0 0 0,-1 0 0 0 0,1 0 0 0 0,0 1 0 0 0,0-1 0 0 0,0 0 0 0 0,0 1 0 0 0,0 0 1 0 0,0 0-1 0 0,-1 0 0 0 0,1 0 0 0 0,0 0 0 0 0,5 1 0 0 0,1 3 35 0 0,0 1 3 0 0,-6 0 10 0 0,-3 3-56 0 0,0 1 1 0 0,-1-1-1 0 0,0 0 0 0 0,0 1 1 0 0,-1-1-1 0 0,0 0 0 0 0,0 0 1 0 0,-1 0-1 0 0,0 0 0 0 0,0 0 1 0 0,-1-1-1 0 0,0 0 0 0 0,0 1 1 0 0,-8 8-1 0 0,-2 2 49 0 0,-2 0 0 0 0,0 0 0 0 0,-37 29 0 0 0,52-46-69 0 0,0 0 0 0 0,0 0 0 0 0,0 0-1 0 0,0 0 1 0 0,0 0 0 0 0,-1 0 0 0 0,1 0 0 0 0,0-1 0 0 0,-1 1-1 0 0,1 0 1 0 0,-3 0 0 0 0,4-2 0 0 0,0 1 1 0 0,0-1-1 0 0,0 1 0 0 0,0-1 0 0 0,0 0 0 0 0,0 1 1 0 0,0-1-1 0 0,1 1 0 0 0,-1-1 0 0 0,0 0 1 0 0,0 1-1 0 0,1-1 0 0 0,-1 1 0 0 0,0-1 0 0 0,1 1 1 0 0,-1-1-1 0 0,1 0 0 0 0,20-27 31 0 0,-17 25-32 0 0,14-8 0 0 0,-18 10 0 0 0,12-5 0 0 0,0 4 0 0 0,1 5 0 0 0,-2 6 0 0 0,-4 1-8 0 0,-1 0 0 0 0,0 0 0 0 0,0 0 0 0 0,-1 1 0 0 0,-1 0 0 0 0,0 0 0 0 0,5 23 0 0 0,0 1-3 0 0,-2 1 1 0 0,-2 0-1 0 0,-1 0 0 0 0,-2 0 1 0 0,-3 38-1 0 0,0-52 11 0 0,-1 0 0 0 0,-1-1 0 0 0,-12 40 0 0 0,8-40 0 0 0,4-17 0 0 0,-1-1 0 0 0,0 1 7 0 0,0 1 0 0 0,0-1 0 0 0,0 1 1 0 0,-1-1-1 0 0,0-1 0 0 0,0 1 0 0 0,0-1 0 0 0,-11 6 0 0 0,12-7-2 0 0,0 0 0 0 0,0 0 0 0 0,-1-1 0 0 0,1 1 0 0 0,-1-1 0 0 0,0 0 0 0 0,1-1-1 0 0,-1 1 1 0 0,1-1 0 0 0,-1 0 0 0 0,0 0 0 0 0,-5-1 0 0 0,-13-3 34 0 0,1-2 0 0 0,-23-8 0 0 0,22 4-20 0 0,16 2 16 0 0,5 5-18 0 0,-1-4 7 0 0,3 5-19 0 0,-1 0 0 0 0,1 0 1 0 0,0 0-1 0 0,0 1 0 0 0,0-1 0 0 0,0 0 0 0 0,0 0 0 0 0,0 0 0 0 0,1 0 1 0 0,-1 1-1 0 0,1-1 0 0 0,-1 0 0 0 0,2-2 0 0 0,5-7 43 0 0,19-19-42 0 0,41-37-1 0 0,3-3-271 0 0,11-15-4388 0 0,-67 68 2471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 3223 0 0,'0'0'492'0'0,"0"0"858"0"0,5-6 1527 0 0,-2 4 1311 0 0,27-15 5896 0 0,-29 17-10018 0 0,0 1 0 0 0,0-1 0 0 0,0 0 1 0 0,0 1-1 0 0,0-1 0 0 0,0 1 0 0 0,0-1 0 0 0,-1 1 1 0 0,1-1-1 0 0,0 1 0 0 0,0 0 0 0 0,-1-1 1 0 0,1 1-1 0 0,0 0 0 0 0,-1 0 0 0 0,1 0 0 0 0,0-1 1 0 0,-1 1-1 0 0,1 2 0 0 0,1-1-8 0 0,-1 0 0 0 0,0 0 0 0 0,0 1 0 0 0,-1-1 1 0 0,1 0-1 0 0,0 0 0 0 0,-1 1 0 0 0,1-1 0 0 0,-1 3 0 0 0,-10 62 302 0 0,10-62-360 0 0,-6 16 0 0 0,5-19 4 0 0,1 0 0 0 0,-1 1 1 0 0,0-1-1 0 0,0 0 0 0 0,0 0 0 0 0,0 0 0 0 0,0 0 0 0 0,0 0 0 0 0,0-1 0 0 0,-1 1 1 0 0,-1 2-1 0 0,-1 0 38 0 0,2-1-22 0 0,-1 0 1 0 0,0 0-1 0 0,0 0 0 0 0,0-1 0 0 0,0 0 1 0 0,0 1-1 0 0,0-1 0 0 0,-1 0 0 0 0,-5 2 1 0 0,2 0-20 0 0,4-2 8 0 0,0-1 0 0 0,0 1 0 0 0,0-1 0 0 0,0 1 0 0 0,0-1 0 0 0,-1 0-1 0 0,1 0 1 0 0,-7 0 0 0 0,0 2 66 0 0,6-2-56 0 0,1-1 1 0 0,-1 1-1 0 0,1-1 1 0 0,-1 0-1 0 0,1 1 0 0 0,-1-1 1 0 0,1-1-1 0 0,-6 0 1 0 0,2 0 21 0 0,4 1-15 0 0,0-1 1 0 0,0 0-1 0 0,0 0 1 0 0,-1 0-1 0 0,1 0 1 0 0,-5-4-1 0 0,7 4 33 0 0,1 1 6 0 0,0-1-1 0 0,0-7 0 0 0,0-1 0 0 0,2-4 13 0 0,2 3-9 0 0,4 2 20 0 0,-3 3-21 0 0,1 1 0 0 0,-1 0-1 0 0,1 0 1 0 0,0 0 0 0 0,11-5-1 0 0,-6 4-51 0 0,1-1 71 0 0,-5 3-37 0 0,14 1 3 0 0,-7 1-10 0 0,0 2-31 0 0,0 6-11 0 0,-12-5 0 0 0,-1-1 0 0 0,1 0 0 0 0,-1 1 0 0 0,0-1 0 0 0,1 1 0 0 0,-1-1 0 0 0,0 1 0 0 0,0 0 0 0 0,0 0 0 0 0,0-1 0 0 0,0 1 0 0 0,-1 0 0 0 0,1 0 0 0 0,0 0 0 0 0,0 3 0 0 0,1 5 0 0 0,2-1 0 0 0,6 17 0 0 0,3 0-84 0 0,-8-18 8 0 0,-4-6-25 0 0,-1-2 3 0 0,12 1-96 0 0,-9-1 46 0 0,0-1 0 0 0,1 0 1 0 0,-1 0-1 0 0,0 0 0 0 0,0 0 1 0 0,0 0-1 0 0,-1 0 0 0 0,1-1 1 0 0,0 0-1 0 0,0 1 0 0 0,-1-1 1 0 0,1 0-1 0 0,-1 0 0 0 0,1-1 1 0 0,1-2-1 0 0,23-21-3005 0 0,-25 24 1570 0 0,-2 2-37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 6447 0 0,'-2'1'499'0'0,"0"1"-349"0"0,0 0-1 0 0,-1 0 1 0 0,1 0-1 0 0,-1-1 1 0 0,1 0-1 0 0,-1 1 1 0 0,0-1 0 0 0,-5 2-1 0 0,5-3 244 0 0,1 1 1347 0 0,-9 5 1793 0 0,6-1 611 0 0,7-2-1663 0 0,17 1-938 0 0,25-3-1159 0 0,-24-3 74 0 0,0-1 0 0 0,0-1 1 0 0,21-7-1 0 0,-16 5 75 0 0,27-5 1 0 0,-29 8-361 0 0,-8 0-46 0 0,-1 2-1 0 0,25-1 1 0 0,-26 4-115 0 0,-1 1-28 0 0,-10-2-60 0 0,-2-1-55 0 0,0 0-225 0 0,0 0-100 0 0,0 0-21 0 0,0 0-190 0 0,1 2-783 0 0,0 10-343 0 0,-3 0-65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 13103 0 0,'0'0'598'0'0,"0"0"-10"0"0,-1-1-380 0 0,-4-2-58 0 0,4 2 512 0 0,1 1 218 0 0,0 0 42 0 0,0 0-28 0 0,8 9 443 0 0,-7-7-1218 0 0,0-1 0 0 0,0 1 0 0 0,0-1 0 0 0,0 0 0 0 0,0 1 0 0 0,1-1 0 0 0,-1 0 0 0 0,0 0 1 0 0,1 0-1 0 0,-1 0 0 0 0,1 0 0 0 0,-1 0 0 0 0,1 0 0 0 0,-1-1 0 0 0,4 2 0 0 0,82 17 2389 0 0,-85-18-2377 0 0,-2-1-10 0 0,0 0-5 0 0,1 3-16 0 0,0 0-79 0 0,0 0 0 0 0,0 0 0 0 0,0 0 0 0 0,-1 0 0 0 0,1 0 0 0 0,-1 0 0 0 0,0 0 0 0 0,0 0 0 0 0,0 0 0 0 0,-1 0 0 0 0,1 1 0 0 0,-1-1 0 0 0,1 0 0 0 0,-1 0 0 0 0,0 0 0 0 0,0 0 0 0 0,0-1 0 0 0,-1 1 0 0 0,-2 5 0 0 0,1-4 5 0 0,-1 0 0 0 0,1 0 0 0 0,0 0 0 0 0,-1-1 0 0 0,0 0 0 0 0,0 1 0 0 0,0-1 0 0 0,0-1 0 0 0,0 1 1 0 0,-1-1-1 0 0,1 1 0 0 0,-7 1 0 0 0,-41 16 350 0 0,-51 28 1 0 0,81-38-169 0 0,20-10-111 0 0,4 0-37 0 0,26-7-53 0 0,45-6-1 0 0,-63 12-8 0 0,0 1 0 0 0,0 0 0 0 0,0 1 1 0 0,-1-1-1 0 0,1 2 0 0 0,0 0 0 0 0,11 3 0 0 0,-10-1-62 0 0,14 8-587 0 0,-13-5-6393 0 0,-11-6-840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17 919 0 0,'0'0'371'0'0,"0"0"1221"0"0,0 0 537 0 0,0 0 110 0 0,0 0-152 0 0,0 0-730 0 0,0 0-316 0 0,0 0-66 0 0,0 0-35 0 0,0 0-91 0 0,0 0-38 0 0,0 0-10 0 0,-2 1-9 0 0,1-1-498 0 0,1 1 0 0 0,-1-1 0 0 0,0 0-1 0 0,1 0 1 0 0,-1 1 0 0 0,0-1 0 0 0,1 1 0 0 0,-1-1-1 0 0,1 1 1 0 0,-1-1 0 0 0,1 1 0 0 0,-1-1 0 0 0,1 1-1 0 0,-1-1 1 0 0,1 1 0 0 0,-1-1 0 0 0,1 1 0 0 0,-1 1-1 0 0,17-5 3605 0 0,-8 1-4970 0 0,36-5 1320 0 0,63-2 1 0 0,-52 5-205 0 0,-46 3-21 0 0,-6 0-18 0 0,0 1-1 0 0,0 0 1 0 0,0 0 0 0 0,0 0 0 0 0,0 0-1 0 0,0 1 1 0 0,0-1 0 0 0,0 1 0 0 0,-1 0-1 0 0,5 1 1 0 0,4 1-20 0 0,-11-3-2 0 0,0 0-1 0 0,0 1 0 0 0,0-1 0 0 0,0 1 0 0 0,-1-1 1 0 0,1 0-1 0 0,0 1 0 0 0,0-1 0 0 0,0 0 0 0 0,0 1 1 0 0,-1-1-1 0 0,1 1 0 0 0,0-1 0 0 0,0 0 0 0 0,-1 0 1 0 0,1 1-1 0 0,0-1 0 0 0,-1 0 0 0 0,1 1 0 0 0,0-1 0 0 0,-1 0 1 0 0,1 0-1 0 0,0 0 0 0 0,-1 1 0 0 0,1-1 0 0 0,-1 0 1 0 0,1 0-1 0 0,-2 0-148 0 0,-1 0 154 0 0,-3-1-2800 0 0,-4-1 1427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32 6447 0 0,'0'0'142'0'0,"0"0"22"0"0,0 0 13 0 0,0 0 55 0 0,0 0 181 0 0,0 0 78 0 0,0 0 18 0 0,0 0 3 0 0,0 0 0 0 0,0 0 0 0 0,0 0 0 0 0,0 0 68 0 0,0 0 286 0 0,0 0 124 0 0,0 0 30 0 0,0 0-65 0 0,0 0-290 0 0,0 0-121 0 0,0 0-28 0 0,0-1-4 0 0,11-14 453 0 0,-1-1 3081 0 0,-12 17-2677 0 0,-9 8-1501 0 0,3 0 132 0 0,0 0 0 0 0,1 1 0 0 0,0 0 0 0 0,1 0 0 0 0,0 1 0 0 0,0-1 0 0 0,-5 19 0 0 0,3-11 0 0 0,2 0 0 0 0,0 0 0 0 0,-5 35 0 0 0,9-41 0 0 0,1 0 0 0 0,1 0 0 0 0,0 0 0 0 0,0 0 0 0 0,1 1 0 0 0,1-1 0 0 0,3 14 0 0 0,-4-23 0 0 0,0 0 0 0 0,0 0 0 0 0,0 0 0 0 0,1 0 0 0 0,-1-1 0 0 0,1 1 0 0 0,-1 0 0 0 0,1-1 0 0 0,2 4 0 0 0,6 1 0 0 0,-8-7-2 0 0,1 1 0 0 0,-1-1 0 0 0,1 1 0 0 0,-1-1 0 0 0,1 0 0 0 0,-1 0 0 0 0,1 0 0 0 0,0 0 0 0 0,-1-1 0 0 0,1 1 0 0 0,-1-1 0 0 0,1 1 0 0 0,-1-1 0 0 0,1 0 0 0 0,-1 0 0 0 0,0 0 0 0 0,1 0 0 0 0,2-2 0 0 0,5-4 162 0 0,0 1 0 0 0,13-14 1 0 0,-17 14-85 0 0,0 0 1 0 0,0 0-1 0 0,-1-1 1 0 0,0 0-1 0 0,-1 0 0 0 0,0-1 1 0 0,0 1-1 0 0,0-1 1 0 0,-1 0-1 0 0,0 0 1 0 0,0 0-1 0 0,-1 0 1 0 0,0-1-1 0 0,-1 1 0 0 0,0 0 1 0 0,0-1-1 0 0,-1 1 1 0 0,0-1-1 0 0,0 1 1 0 0,-2-11-1 0 0,0 9-87 0 0,1-1 1 0 0,0 0-1 0 0,1 0 0 0 0,0 0 1 0 0,4-20-1 0 0,-4 30-397 0 0,3-13-88 0 0,-2 10-2670 0 0,1 2-3358 0 0,-2 2 86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289 441 10911 0 0,'0'0'498'0'0,"0"0"-9"0"0,0 0-156 0 0,0 0 495 0 0,0 0 254 0 0,0 0 50 0 0,-1-1-35 0 0,-6-2-569 0 0,0 1-1 0 0,-1-1 1 0 0,1 2 0 0 0,0-1-1 0 0,0 1 1 0 0,-1 0 0 0 0,1 1-1 0 0,-1-1 1 0 0,1 1-1 0 0,-1 1 1 0 0,-12 2 0 0 0,4 0 7 0 0,0 1 1 0 0,-20 8-1 0 0,30-9-472 0 0,0 1-1 0 0,0-1 0 0 0,-7 7 0 0 0,1-2-15 0 0,4-2-38 0 0,1 0-1 0 0,-1 0 0 0 0,1 0 1 0 0,-8 10-1 0 0,11-12-5 0 0,1 1 1 0 0,0-1-1 0 0,0 0 0 0 0,0 1 1 0 0,1 0-1 0 0,-1 0 0 0 0,1 0 1 0 0,0 0-1 0 0,-1 6 0 0 0,1 5-3 0 0,4-11 0 0 0,0-3 0 0 0,-1 2-11 0 0,1-1 0 0 0,0 1-1 0 0,0-1 1 0 0,0 0 0 0 0,1 0 0 0 0,-1 0 0 0 0,1 0-1 0 0,0 0 1 0 0,0 0 0 0 0,0-1 0 0 0,0 0 0 0 0,0 1-1 0 0,5 2 1 0 0,-2-2 2 0 0,0 0 0 0 0,0-1 0 0 0,0 0 0 0 0,0 0 0 0 0,0 0 0 0 0,0-1 0 0 0,10 1 0 0 0,6 1 0 0 0,-15-1-3 0 0,-1-2 0 0 0,0 1 0 0 0,0-1 0 0 0,0 0 0 0 0,1 0 0 0 0,6-1-1 0 0,4-2 3 0 0,0-1-1 0 0,-1 0 0 0 0,0-1 1 0 0,23-10-1 0 0,-25 7 24 0 0,-12 3 16 0 0,-2 2-11 0 0,1 1 26 0 0,-1 0 1 0 0,1 0-1 0 0,-1 0 0 0 0,1 0 0 0 0,-1 0 0 0 0,0 0 1 0 0,1 0-1 0 0,-1 0 0 0 0,0 0 0 0 0,-1 0 1 0 0,1 0-1 0 0,0 0 0 0 0,-1 0 0 0 0,1 0 1 0 0,-1 0-1 0 0,1 0 0 0 0,-2-3 0 0 0,-3-5 350 0 0,-12-21 1 0 0,8 16 1 0 0,-5-10-135 0 0,2-1-1 0 0,0-1 1 0 0,1 1 0 0 0,-9-42-1 0 0,13 34-148 0 0,2-1 0 0 0,1 0 0 0 0,2-69 0 0 0,2 97-112 0 0,0 5 0 0 0,0 0 0 0 0,0 0 0 0 0,0-1 0 0 0,1 1 0 0 0,-1 0 0 0 0,0 0 0 0 0,1 0 0 0 0,0 0 0 0 0,-1 0 0 0 0,1 0 0 0 0,0 0 0 0 0,0 1 0 0 0,0-1 0 0 0,2-2 0 0 0,-2 1 0 0 0,0 1 0 0 0,0 0 0 0 0,1-1 0 0 0,-1 1 0 0 0,1 0 0 0 0,-1 0 0 0 0,1 0 0 0 0,0 0 0 0 0,0 0 0 0 0,0 0 0 0 0,0 0 0 0 0,0 0 0 0 0,5-2 0 0 0,0 0 0 0 0,-3 1 0 0 0,1 0 1 0 0,0 1-1 0 0,0 0 1 0 0,0 0-1 0 0,0 0 0 0 0,0 1 1 0 0,7-2-1 0 0,41-3-46 0 0,-8 1 25 0 0,38-4 21 0 0,-61 8 0 0 0,0 0 0 0 0,39-10 0 0 0,-49 7 0 0 0,-3 1-20 0 0,-7 2-73 0 0,-2 1 7 0 0,-1-1 35 0 0,0 1 0 0 0,1 0 0 0 0,-1-1 0 0 0,0 1 0 0 0,1 0 0 0 0,-1 0 0 0 0,0 0 0 0 0,0-1 0 0 0,1 1 0 0 0,-1 0 0 0 0,0 0 0 0 0,0 0 0 0 0,1 0 0 0 0,-1 0 0 0 0,0 0 0 0 0,0 1 0 0 0,1-1 0 0 0,-2 0 0 0 0,-15 5-894 0 0,15-4 738 0 0,-34 5-4215 0 0,24-4 2444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7 158 9215 0 0,'0'0'707'0'0,"0"0"-240"0"0,0 0 719 0 0,-4-2 822 0 0,1 1-350 0 0,4 0 3438 0 0,34-10-3497 0 0,-1 2 0 0 0,39-5 1 0 0,-4 1-913 0 0,76-13 236 0 0,-47 10-536 0 0,72-9-234 0 0,-68 11-90 0 0,129-10-69 0 0,-220 22-76 0 0,-9 2 6 0 0,-2 0 11 0 0,0 0-15 0 0,0 0-68 0 0,0 0-32 0 0,-2 1-4 0 0,-15 6-223 0 0,10-4 64 0 0,0 0 0 0 0,-1 0 0 0 0,0-1 0 0 0,1 0 0 0 0,-1 0 0 0 0,0-1 0 0 0,-12 1 0 0 0,11-2-799 0 0,6 0-266 0 0,3 0-700 0 0,-2-1-2733 0 0,-10-1-1173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127 100 8751 0 0,'0'0'674'0'0,"0"0"-188"0"0,0 0 838 0 0,0 0 410 0 0,0 0 83 0 0,0 0-110 0 0,1-1-546 0 0,-1 0-1593 0 0,0 0 737 0 0,0 0 0 0 0,1 0 0 0 0,-1 0 0 0 0,0 0 0 0 0,1 0 0 0 0,-1 0-1 0 0,1 0 1 0 0,-1 0 0 0 0,1 0 0 0 0,-1 0 0 0 0,2-1 0 0 0,-2 1-209 0 0,0 1 0 0 0,1 0 0 0 0,-1 0-1 0 0,0 0 1 0 0,0 0 0 0 0,1 0 0 0 0,-1 0 0 0 0,0-1-1 0 0,0 1 1 0 0,1 0 0 0 0,-1 0 0 0 0,0 0 0 0 0,1 0-1 0 0,-1 0 1 0 0,0 0 0 0 0,0 0 0 0 0,1 0 0 0 0,-1 0-1 0 0,0 0 1 0 0,0 1 0 0 0,1-1 0 0 0,-1 0 0 0 0,0 0-1 0 0,0 0 1 0 0,1 0 0 0 0,-1 0 0 0 0,0 0 0 0 0,1 1-1 0 0,11 14 752 0 0,-11-14-843 0 0,1 3 1 0 0,0 0 0 0 0,0-1-1 0 0,0 1 1 0 0,0 0 0 0 0,-1 1-1 0 0,0-1 1 0 0,0 0-1 0 0,0 0 1 0 0,0 1 0 0 0,-1-1-1 0 0,1 0 1 0 0,-1 1-1 0 0,-1 8 1 0 0,2-9-5 0 0,-2 17 0 0 0,0-18 4 0 0,1 0-1 0 0,0 0 1 0 0,-1 0-1 0 0,0-1 1 0 0,1 1-1 0 0,-1 0 1 0 0,0 0-1 0 0,-3 4 1 0 0,1 0 17 0 0,-3 7-8 0 0,2-11-14 0 0,2-2 0 0 0,0 1 13 0 0,0-1 0 0 0,0 1 0 0 0,0-1 0 0 0,0 1 0 0 0,0-1 0 0 0,0 0 0 0 0,0 0 0 0 0,0 0 0 0 0,-1 0 1 0 0,1 0-1 0 0,0 0 0 0 0,-1-1 0 0 0,1 1 0 0 0,0-1 0 0 0,-1 0 0 0 0,1 0 0 0 0,-1 1 0 0 0,1-2 0 0 0,0 1 0 0 0,-1 0 0 0 0,-2-1 0 0 0,-14-1 82 0 0,16 3-68 0 0,1-1 0 0 0,-1 0 0 0 0,1 0 0 0 0,-1-1 0 0 0,0 1 0 0 0,1 0 0 0 0,-1-1 1 0 0,1 0-1 0 0,-1 1 0 0 0,1-1 0 0 0,0 0 0 0 0,-1 0 0 0 0,1-1 0 0 0,-3-1 0 0 0,2 1 34 0 0,0-1 1 0 0,1 1-1 0 0,-1-1 0 0 0,1 0 0 0 0,0 0 0 0 0,0 0 1 0 0,0 0-1 0 0,0 0 0 0 0,-2-6 0 0 0,2 4-15 0 0,0 0 1 0 0,1 0-1 0 0,-1 1 0 0 0,1-1 1 0 0,1 0-1 0 0,-1 0 0 0 0,1 0 1 0 0,-1 0-1 0 0,1 0 0 0 0,1 0 1 0 0,-1 0-1 0 0,1 0 0 0 0,2-9 0 0 0,2-1 50 0 0,0 1-1 0 0,1-1 0 0 0,8-12 0 0 0,-7 13-6 0 0,-6 13-78 0 0,0-1 0 0 0,0 1-1 0 0,0 0 1 0 0,1 0 0 0 0,-1 0 0 0 0,0-1 0 0 0,1 1 0 0 0,-1 0 0 0 0,2 0 0 0 0,5-4 19 0 0,2-3 24 0 0,4 3 0 0 0,9 2-47 0 0,26-2-1 0 0,184-11-5 0 0,-219 17 0 0 0,-6 1-13 0 0,1 1 122 0 0,-8-2-3686 0 0,-1 0-3878 0 0,-8 5 367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75 12319 0 0,'0'0'564'0'0,"-2"1"-9"0"0,-29 18-182 0 0,0-2 4514 0 0,29-16-4195 0 0,2-1-20 0 0,0 0-31 0 0,0 0-101 0 0,0 0-41 0 0,0 0-10 0 0,1 0-438 0 0,-1 1 0 0 0,0-1-1 0 0,1 1 1 0 0,-1-1 0 0 0,0 1-1 0 0,1-1 1 0 0,-1 0 0 0 0,1 1 0 0 0,-1-1-1 0 0,1 0 1 0 0,-1 1 0 0 0,1-1-1 0 0,-1 0 1 0 0,1 0 0 0 0,-1 1 0 0 0,1-1-1 0 0,-1 0 1 0 0,1 0 0 0 0,-1 0 0 0 0,1 0-1 0 0,-1 0 1 0 0,1 0 0 0 0,-1 0-1 0 0,1 0 1 0 0,-1 0 0 0 0,2 0 0 0 0,19 0 603 0 0,-17 0-542 0 0,17-1 241 0 0,0-2-1 0 0,0 0 1 0 0,-1-2 0 0 0,28-9-1 0 0,-28 8-196 0 0,28-9 208 0 0,-16 5 22 0 0,48-9 1 0 0,54-7 229 0 0,-98 19-492 0 0,-24 4-105 0 0,-1 1 0 0 0,1 0-1 0 0,0 1 1 0 0,0 0 0 0 0,-1 1 0 0 0,23 2 0 0 0,-32-2-108 0 0,-2 0-55 0 0,0 0-15 0 0,0 2-1 0 0,-2 1-413 0 0,0 0 0 0 0,0 0 0 0 0,0 0-1 0 0,0 0 1 0 0,0 0 0 0 0,-1-1 0 0 0,-4 5 0 0 0,7-7 418 0 0,-1 0 0 0 0,1 1-1 0 0,-1-1 1 0 0,1 0 0 0 0,-1 1 0 0 0,1-1 0 0 0,-1 0 0 0 0,1 0 0 0 0,-1 0 0 0 0,0 0 0 0 0,1 0-1 0 0,-1 0 1 0 0,1 0 0 0 0,-1 1 0 0 0,1-2 0 0 0,-1 1 0 0 0,1 0 0 0 0,-1 0 0 0 0,0 0-1 0 0,0 0 1 0 0,-1-1-928 0 0,-11 1-5967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3 187 8751 0 0,'0'0'674'0'0,"-2"-13"258"0"0,1 8 4560 0 0,2-6-3752 0 0,1 0 1 0 0,0 0-1 0 0,0 0 1 0 0,6-16-1 0 0,-7 25-1087 0 0,-1 2-627 0 0,0 0-1 0 0,0 0 0 0 0,1 0 0 0 0,-1 0 0 0 0,0 0 0 0 0,0 0 0 0 0,0 0 1 0 0,0 1-1 0 0,0-1 0 0 0,0 0 0 0 0,0 0 0 0 0,1 0 0 0 0,-1 0 0 0 0,0 0 1 0 0,0 0-1 0 0,0 0 0 0 0,0 0 0 0 0,0 0 0 0 0,0 0 0 0 0,1 0 0 0 0,-1 0 1 0 0,0 0-1 0 0,0 0 0 0 0,0 0 0 0 0,0 0 0 0 0,0 0 0 0 0,0 0 0 0 0,0 0 1 0 0,1-1-1 0 0,-1 1 0 0 0,0 0 0 0 0,0 0 0 0 0,0 0 0 0 0,0 0 0 0 0,0 0 1 0 0,0 0-1 0 0,0 0 0 0 0,0 0 0 0 0,1 0 0 0 0,-1 0 0 0 0,0-1 0 0 0,0 1 1 0 0,0 0-1 0 0,0 0 0 0 0,0 0 0 0 0,0 0 0 0 0,0 0 0 0 0,0 0 0 0 0,0 0 1 0 0,0-1-1 0 0,0 1 0 0 0,0 0 0 0 0,0 0 0 0 0,0 0 0 0 0,0 0 1 0 0,0 0-1 0 0,0 0 0 0 0,0-1 0 0 0,0 1 0 0 0,0 0 0 0 0,6 9 725 0 0,-5-8-959 0 0,1 7 219 0 0,0 0-1 0 0,0 0 1 0 0,-1 1-1 0 0,0-1 1 0 0,0 1 0 0 0,-1-1-1 0 0,-2 16 1 0 0,2-21-7 0 0,-3 15-3 0 0,-1 23 0 0 0,7-4 0 0 0,-3-37 0 0 0,0 0 0 0 0,0 0-1 0 0,0-1 1 0 0,0 1 0 0 0,0 0 0 0 0,0 0 0 0 0,0 0-1 0 0,0 0 1 0 0,0 0 0 0 0,1 0 0 0 0,-1-1 0 0 0,0 1-1 0 0,0 0 1 0 0,0 0 0 0 0,0 0 0 0 0,0 0 0 0 0,1 0-1 0 0,-1 0 1 0 0,0 0 0 0 0,0 0 0 0 0,0 0 0 0 0,0 0-1 0 0,0 0 1 0 0,1 0 0 0 0,-1 0 0 0 0,0 0 0 0 0,0 0-1 0 0,0 0 1 0 0,0 0 0 0 0,1 0 0 0 0,-1 0 0 0 0,0 0-1 0 0,0 0 1 0 0,0 0 0 0 0,0 0 0 0 0,1 0 0 0 0,-1 0-1 0 0,0 0 1 0 0,0 0 0 0 0,0 0 0 0 0,0 1 0 0 0,0-1-1 0 0,0 0 1 0 0,1 0 0 0 0,-1 0 0 0 0,0 0 0 0 0,0 0-1 0 0,0 0 1 0 0,0 0 0 0 0,0 1 0 0 0,0-1 0 0 0,0 0-1 0 0,0 0 1 0 0,0 0 0 0 0,1 0 0 0 0,-1 1 0 0 0,0-1-1 0 0,0 0 1 0 0,0 0 0 0 0,0 0 0 0 0,0 0 0 0 0,0 0-1 0 0,0 1 1 0 0,0-1 0 0 0,0 0 0 0 0,0 0 0 0 0,0 0-1 0 0,0 0 1 0 0,-1 1 0 0 0,2-3 12 0 0,0 1 0 0 0,0 0 0 0 0,0-1 0 0 0,-1 1 0 0 0,1-1 0 0 0,0 1 0 0 0,-1-1 0 0 0,0 1 0 0 0,1-1 0 0 0,-1 1 0 0 0,0-1 0 0 0,0 1 0 0 0,0-1-1 0 0,0-1 1 0 0,0-12 192 0 0,-2 0 0 0 0,0 0 0 0 0,-4-14 0 0 0,3 17-79 0 0,1 0 1 0 0,0-1 0 0 0,0 1 0 0 0,1-1 0 0 0,1 1 0 0 0,0-1 0 0 0,3-17 0 0 0,-3 28-46 0 0,10-9-12 0 0,-2-1-68 0 0,1 4 0 0 0,2 3 0 0 0,-1 1 0 0 0,1 0 0 0 0,19-3 0 0 0,10-5 0 0 0,-29 10-634 0 0,-1 0 1 0 0,0 1-1 0 0,1 0 1 0 0,0 0-1 0 0,17 2 1 0 0,-7 0-1657 0 0,-19-1-3667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5 179 13935 0 0,'0'0'638'0'0,"0"0"-14"0"0,-1-1-399 0 0,-2-3-32 0 0,2 3 677 0 0,1 1 290 0 0,0 0 50 0 0,0 0-20 0 0,0-20 1916 0 0,1 15-2786 0 0,0-1 0 0 0,0 1 0 0 0,1-1 0 0 0,0 1 0 0 0,0 0 0 0 0,0-1 0 0 0,0 1 0 0 0,1 0 0 0 0,0 0 0 0 0,0 1 0 0 0,0-1 0 0 0,5-4 0 0 0,-1 1-19 0 0,1 0 0 0 0,0 1 0 0 0,1 0 0 0 0,0 1 0 0 0,10-7 0 0 0,-4 3-222 0 0,-12 8-68 0 0,-3 2-6 0 0,1-1 0 0 0,-1 1-1 0 0,1 0 1 0 0,-1-1 0 0 0,1 1 0 0 0,-1 0-1 0 0,1-1 1 0 0,-1 1 0 0 0,1 0 0 0 0,0-1 0 0 0,-1 1-1 0 0,1 0 1 0 0,-1 0 0 0 0,1 0 0 0 0,0 0-1 0 0,-1 0 1 0 0,1 0 0 0 0,0 0 0 0 0,10 1 53 0 0,-10-1-57 0 0,0 0 0 0 0,-1 0 0 0 0,1 0-1 0 0,0 1 1 0 0,-1-1 0 0 0,1 0-1 0 0,0 1 1 0 0,-1-1 0 0 0,1 1-1 0 0,-1-1 1 0 0,1 1 0 0 0,-1-1 0 0 0,1 1-1 0 0,0 0 1 0 0,4 12-1 0 0,2 43 0 0 0,-6-38 0 0 0,-3-14 0 0 0,0-1 0 0 0,-3 10 0 0 0,4-13 0 0 0,1 0 0 0 0,0 1 0 0 0,0-1 0 0 0,0 0 0 0 0,-1 1 0 0 0,1-1 0 0 0,0 0 0 0 0,0 1 0 0 0,0-1 0 0 0,0 0 0 0 0,0 1 0 0 0,0-1 0 0 0,0 1 0 0 0,0-1 0 0 0,0 0 0 0 0,0 1 0 0 0,0-1 0 0 0,0 0 0 0 0,0 1 0 0 0,0-1 0 0 0,0 0 0 0 0,0 1 0 0 0,0-1 0 0 0,1 1 0 0 0,5-1 0 0 0,8-6 0 0 0,41-41-11 0 0,-39 32 32 0 0,1 0 0 0 0,21-12-1 0 0,-32 23-9 0 0,1 0-1 0 0,0 0 0 0 0,0 1 1 0 0,0 0-1 0 0,1 0 0 0 0,-1 1 1 0 0,1 0-1 0 0,0 1 0 0 0,14-2 1 0 0,-20 3-9 0 0,0 0 0 0 0,0 0 0 0 0,0 1 0 0 0,0-1 0 0 0,0 1 0 0 0,0-1 0 0 0,0 1 1 0 0,-1-1-1 0 0,1 1 0 0 0,0 0 0 0 0,0 0 0 0 0,-1 0 0 0 0,1 0 0 0 0,0 1 0 0 0,-1-1 0 0 0,1 0 1 0 0,-1 0-1 0 0,0 1 0 0 0,1-1 0 0 0,-1 1 0 0 0,0 0 0 0 0,0-1 0 0 0,2 4 0 0 0,3 4 1 0 0,14 13-3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65 8639 0 0,'0'0'396'0'0,"0"0"-12"0"0,-2-1-244 0 0,-24-12-413 0 0,-49-23 5540 0 0,73 35-4549 0 0,2 1 2 0 0,-11-10 2556 0 0,8 7 4824 0 0,60 48-6916 0 0,-22-19-1050 0 0,-1 1 0 0 0,-2 1 0 0 0,-1 2 0 0 0,47 58-1 0 0,-55-59-79 0 0,-1 0 0 0 0,-1 2 0 0 0,-2 1-1 0 0,26 57 1 0 0,-35-64-30 0 0,-1 0 0 0 0,-1 1-1 0 0,-1 0 1 0 0,-2 0 0 0 0,0 1 0 0 0,-2-1-1 0 0,0 34 1 0 0,-17 162 74 0 0,-17-3-46 0 0,17-127-10 0 0,-3 66-42 0 0,-1 4 0 0 0,8-101 36 0 0,-3-1 1 0 0,-2 0-1 0 0,-3-1 0 0 0,-42 94 0 0 0,-6-31 39 0 0,64-117-75 0 0,-27 54 84 0 0,23-48-28 0 0,4-10-54 0 0,-1 0 6 0 0,-4 10 69 0 0,-17 37 40 0 0,23-44-117 0 0,-8 6 0 0 0,-1 2 0 0 0,6-5 4 0 0,0-1-5 0 0,-14 14-23 0 0,16-18-76 0 0,2-2 6 0 0,0 0 13 0 0,0 0-88 0 0,0-2-377 0 0,0-1 190 0 0,0 1-1 0 0,0 0 1 0 0,0-1-1 0 0,0 1 0 0 0,0-1 1 0 0,1 1-1 0 0,-1 0 1 0 0,2-4-1 0 0,5-12-9167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 1375 0 0,'0'0'66'0'0,"0"0"198"0"0,0 0 813 0 0,0 0 355 0 0,0 0 68 0 0,0 0-172 0 0,0 0-792 0 0,0 0-345 0 0,0 0-67 0 0,0 0 50 0 0,0 0 282 0 0,-2 1 120 0 0,-39 18 5316 0 0,11-5-1146 0 0,28-13-4157 0 0,-1 2 164 0 0,0 1-283 0 0,3-3 3321 0 0,49-9-3337 0 0,91-25 0 0 0,-11 6-95 0 0,-120 24-323 0 0,1 2-1 0 0,0-1 1 0 0,0 1-1 0 0,0 1 1 0 0,13 0-1 0 0,-16 0-3 0 0,-6 0-25 0 0,-1 0 0 0 0,1 0 0 0 0,-1 0-1 0 0,1 0 1 0 0,-1 0 0 0 0,1 0 0 0 0,-1 0-1 0 0,1 0 1 0 0,0 1 0 0 0,-1-1 0 0 0,1 0 0 0 0,-1 0-1 0 0,1 0 1 0 0,-1 1 0 0 0,0-1 0 0 0,1 0-1 0 0,-1 0 1 0 0,1 1 0 0 0,-1-1 0 0 0,1 1-1 0 0,-1-1 1 0 0,0 0 0 0 0,1 2 0 0 0,-1-2-3 0 0,0 1 0 0 0,0 0 0 0 0,0 0 0 0 0,-1 0 0 0 0,1 0 0 0 0,0 0 0 0 0,-1 0 0 0 0,1-1 0 0 0,0 1 0 0 0,-1 0 0 0 0,1 0 0 0 0,-1 0 0 0 0,0-1 0 0 0,1 1 0 0 0,-1 0 0 0 0,1-1 0 0 0,-1 1 0 0 0,0-1 0 0 0,0 1 0 0 0,1-1 0 0 0,-1 1 0 0 0,0-1 0 0 0,0 1 0 0 0,-1 0 0 0 0,-1 1 9 0 0,-17 8-14 0 0,3-3 4 0 0,14-7-5 0 0,1 0-14 0 0,0 0-57 0 0,2 0-15 0 0,-10-4-2037 0 0,5-4-417 0 0,3-2-5647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48 10447 0 0,'0'0'480'0'0,"0"0"-10"0"0,0 0-186 0 0,0 0 333 0 0,0 0 176 0 0,0-1 37 0 0,-3-17 1504 0 0,3 17-1598 0 0,0-1-30 0 0,-1 0-202 0 0,0-1 0 0 0,0 1 1 0 0,0 0-1 0 0,-1 0 1 0 0,1 0-1 0 0,-1 0 0 0 0,1 1 1 0 0,-1-1-1 0 0,-2-2 0 0 0,3 2 11 0 0,1 2-3 0 0,-3 0-31 0 0,-3-1-348 0 0,-1 0 0 0 0,1 1-1 0 0,0 0 1 0 0,-1 0-1 0 0,1 1 1 0 0,0 0-1 0 0,0 0 1 0 0,0 0 0 0 0,-1 1-1 0 0,-5 2 1 0 0,-13 6 133 0 0,-26 15 0 0 0,15-7 22 0 0,-92 48 450 0 0,110-55-664 0 0,0 1 1 0 0,1 0-1 0 0,1 1 0 0 0,-27 27 0 0 0,33-28-50 0 0,1 1 0 0 0,0-1 0 0 0,0 1 0 0 0,2 1 0 0 0,0-1 0 0 0,0 1 0 0 0,1 1 0 0 0,1-1 0 0 0,0 1 0 0 0,-4 21 0 0 0,9-31-18 0 0,-1 0 0 0 0,1 1 0 0 0,-1-1 0 0 0,2 1 0 0 0,-1-1 0 0 0,0 0 0 0 0,1 1 0 0 0,0-1 0 0 0,1 0 0 0 0,-1 0 0 0 0,1 1 0 0 0,0-1 0 0 0,0 0 0 0 0,0-1 0 0 0,1 1 0 0 0,0 0 0 0 0,0-1 0 0 0,0 1 0 0 0,0-1 0 0 0,1 0 0 0 0,0 0 0 0 0,4 4 0 0 0,0-1-12 0 0,1-1 0 0 0,-1 0 0 0 0,1 0 0 0 0,0-1 0 0 0,0 0 0 0 0,1 0 0 0 0,-1-1 0 0 0,1 0 0 0 0,0-1 0 0 0,17 3 0 0 0,-2-2-6 0 0,1-1 0 0 0,-1-2-1 0 0,1 0 1 0 0,0-2-1 0 0,-1-1 1 0 0,1 0-1 0 0,-1-2 1 0 0,0-2-1 0 0,0 0 1 0 0,-1-1 0 0 0,33-15-1 0 0,-49 19 11 0 0,0-1 0 0 0,-1 0 0 0 0,1 0 0 0 0,-1-1-1 0 0,0 0 1 0 0,0-1 0 0 0,-1 1 0 0 0,0-1 0 0 0,0-1 0 0 0,0 1 0 0 0,-1-1-1 0 0,1 0 1 0 0,-2 0 0 0 0,9-15 0 0 0,-12 19-21 0 0,0-1 1 0 0,0 1-1 0 0,0 0 0 0 0,-1 0 1 0 0,1-1-1 0 0,-1-4 0 0 0,2-63-162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16959 0 0,'0'0'778'0'0,"0"0"-20"0"0,0 0-472 0 0,0 0-180 0 0,0 0 44 0 0,0 3 3 0 0,-2 19 563 0 0,3-21-672 0 0,-1-1-1 0 0,0 1 1 0 0,0 0 0 0 0,0-1 0 0 0,-1 1-1 0 0,1-1 1 0 0,0 1 0 0 0,0-1-1 0 0,0 1 1 0 0,0-1 0 0 0,0 1 0 0 0,-1-1-1 0 0,1 1 1 0 0,0-1 0 0 0,-1 1 0 0 0,1-1-1 0 0,-1 2 1 0 0,-1 1 120 0 0,1 5 195 0 0,-1 0 0 0 0,1 0 0 0 0,1 0 0 0 0,0-1 0 0 0,1 15 0 0 0,0 9 457 0 0,-39 276 1677 0 0,4-63-1990 0 0,12-1-300 0 0,18-211-164 0 0,1-12-17 0 0,1-1 1 0 0,1 1-1 0 0,3 36 1 0 0,9 64 37 0 0,-11-113-60 0 0,2 8 0 0 0,-1 26 0 0 0,-2-28 0 0 0,-1 0-16 0 0,2-13 0 0 0,0 1 1 0 0,0-1-1 0 0,0 1 0 0 0,0-1 1 0 0,0 1-1 0 0,0-1 0 0 0,0 1 0 0 0,0-1 1 0 0,0 0-1 0 0,-1 1 0 0 0,1-1 1 0 0,0 1-1 0 0,0-1 0 0 0,-1 0 1 0 0,1 1-1 0 0,0-1 0 0 0,0 1 0 0 0,-1-1 1 0 0,1 0-1 0 0,0 1 0 0 0,-1-1 1 0 0,1 0-1 0 0,0 0 0 0 0,-1 1 1 0 0,1-1-1 0 0,-1 0 0 0 0,1 0 0 0 0,0 0 1 0 0,-1 1-1 0 0,1-1 0 0 0,-1 0 1 0 0,1 0-1 0 0,-1 0 0 0 0,1 0 1 0 0,-1 0-1 0 0,0 0 0 0 0,-14-4-728 0 0,12 3 732 0 0,2 1-307 0 0,-9-20-2390 0 0,4 7 501 0 0,3 4-2956 0 0,3 8-1523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13823 0 0,'0'0'315'0'0,"0"-2"45"0"0,0-48 2305 0 0,0 48-1651 0 0,0 2-61 0 0,0-1-288 0 0,0-17 395 0 0,0 17-548 0 0,0 1 0 0 0,0-1-414 0 0,0 0-1 0 0,0 1 0 0 0,0-1 1 0 0,0 1-1 0 0,0-1 1 0 0,1 1-1 0 0,-1-1 0 0 0,0 1 1 0 0,0-1-1 0 0,0 1 1 0 0,1-1-1 0 0,-1 1 1 0 0,0-1-1 0 0,1 1 0 0 0,-1-1 1 0 0,7-3-457 0 0,1 0-680 0 0,-1-1-5139 0 0,5-5 4131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13823 0 0,'0'0'1062'0'0,"0"0"-440"0"0,0 0 729 0 0,0 0 390 0 0,0 0 78 0 0,2-1-210 0 0,4-2-1432 0 0,1 1 0 0 0,0-1 0 0 0,0 1 1 0 0,0 0-1 0 0,0 0 0 0 0,0 1 0 0 0,0 0 0 0 0,0 1 0 0 0,0-1 0 0 0,13 2 0 0 0,45 0 729 0 0,39 0 201 0 0,-20-2-536 0 0,-38 1-245 0 0,47-6 0 0 0,-85 5-314 0 0,1 0 1 0 0,-1 1-1 0 0,0 0 0 0 0,1 0 0 0 0,13 3 0 0 0,-2 0-1 0 0,-17-4-16 0 0,0 0-3 0 0,-1 1-147 0 0,-2 0-384 0 0,0 0-165 0 0,0 0-30 0 0,0 0-173 0 0,0 0-689 0 0,0 0-292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50 2303 0 0,'-16'7'167'0'0,"0"-6"-322"0"0,1-1 3872 0 0,-1-1 4982 0 0,14 1-7255 0 0,0-1-666 0 0,-10-4 990 0 0,12 5-1728 0 0,0 0 0 0 0,0 0 1 0 0,0 0-1 0 0,-1 0 1 0 0,1 0-1 0 0,0 0 1 0 0,0 0-1 0 0,0 0 1 0 0,0 0-1 0 0,0 0 1 0 0,0 0-1 0 0,0 0 0 0 0,0 0 1 0 0,0 0-1 0 0,0 0 1 0 0,0 0-1 0 0,0-1 1 0 0,0 1-1 0 0,0 0 1 0 0,0 0-1 0 0,0 0 1 0 0,0 0-1 0 0,0 0 0 0 0,0 0 1 0 0,0 0-1 0 0,0 0 1 0 0,0 0-1 0 0,0 0 1 0 0,0 0-1 0 0,0 0 1 0 0,0-1-1 0 0,0 1 0 0 0,0 0 1 0 0,0 0-1 0 0,0 0 1 0 0,0 0-1 0 0,0 0 1 0 0,0 0-1 0 0,0 0 1 0 0,0 0-1 0 0,0 0 1 0 0,0 0-1 0 0,0 0 0 0 0,0 0 1 0 0,0 0-1 0 0,0 0 1 0 0,0 0-1 0 0,1-1 1 0 0,-1 1-1 0 0,0 0 1 0 0,0 0-1 0 0,0 0 1 0 0,0 0-1 0 0,0 0 0 0 0,0 0 1 0 0,0 0-1 0 0,0 0 1 0 0,0 0-1 0 0,0 0 1 0 0,0 0-1 0 0,0 0 1 0 0,1 0-1 0 0,22-3 4180 0 0,-4 0-4793 0 0,216-33 2156 0 0,-215 34-1512 0 0,-10 0-43 0 0,0 1-1 0 0,1 1 1 0 0,-1-1-1 0 0,0 1 1 0 0,0 1 0 0 0,0 0-1 0 0,12 3 1 0 0,-9 1-17 0 0,15 7 30 0 0,-20-8-373 0 0,-6-3-144 0 0,1 0-32 0 0,-1-1 248 0 0,1 1 0 0 0,-1-1 0 0 0,1 0-1 0 0,-1 0 1 0 0,1 0 0 0 0,-1 0 0 0 0,6-1 0 0 0,6-3-1443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20 8143 0 0,'0'0'374'0'0,"0"0"-6"0"0,0 0-128 0 0,0 0 334 0 0,0 0 177 0 0,0 0 32 0 0,0 0-25 0 0,2-1-132 0 0,16-9 2243 0 0,-6 2 5804 0 0,-17 9-8345 0 0,-5 0-24 0 0,5 2-206 0 0,-1 1 0 0 0,1 0-1 0 0,-1-1 1 0 0,1 2 0 0 0,1-1 0 0 0,-1 1 0 0 0,0-1-1 0 0,1 1 1 0 0,0 0 0 0 0,0 1 0 0 0,-3 6-1 0 0,-5 6 46 0 0,6-9-73 0 0,0 0-1 0 0,-7 17 0 0 0,-6 21 38 0 0,-38 101 251 0 0,50-128-348 0 0,-6 22 44 0 0,1 0-1 0 0,-10 63 1 0 0,-11 134 10 0 0,28-191-64 0 0,3-1 0 0 0,1 1 0 0 0,3 0 0 0 0,2 0 0 0 0,11 55 0 0 0,-8-70 8 0 0,2-1 0 0 0,13 34-1 0 0,31 62 28 0 0,-28-72-29 0 0,-15-32-6 0 0,-1 0 0 0 0,-1 1 0 0 0,9 41 0 0 0,-16-51 0 0 0,-4-6 11 0 0,2-7 17 0 0,1-2-122 0 0,0 0-154 0 0,0 0-58 0 0,0 0-13 0 0,-2-16-1644 0 0,1 0 150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3223 0 0,'0'0'143'0'0,"-2"1"-3"0"0,-6 3-111 0 0,-25 11 5605 0 0,21-10-1314 0 0,12-5-4096 0 0,0 0 0 0 0,0 0 0 0 0,0 0 0 0 0,-1 0 1 0 0,1 0-1 0 0,0 0 0 0 0,0 0 0 0 0,0 0 1 0 0,0 0-1 0 0,-1 0 0 0 0,1 0 0 0 0,0 0 0 0 0,0 0 1 0 0,0 0-1 0 0,0 0 0 0 0,-1 0 0 0 0,1 0 0 0 0,0 0 1 0 0,0 0-1 0 0,0 0 0 0 0,0 1 0 0 0,0-1 1 0 0,0 0-1 0 0,-1 0 0 0 0,1 0 0 0 0,0 0 0 0 0,0 0 1 0 0,0 0-1 0 0,0 1 0 0 0,0-1 0 0 0,0 0 0 0 0,0 0 1 0 0,0 0-1 0 0,0 0 0 0 0,0 0 0 0 0,-1 1 1 0 0,1-1-1 0 0,0 0 0 0 0,0 0 0 0 0,0 0 0 0 0,0 0 1 0 0,0 1-1 0 0,0-1 0 0 0,0 0 0 0 0,0 0 0 0 0,0 0 1 0 0,0 0-1 0 0,1 1 0 0 0,9 1 1616 0 0,21-2-2572 0 0,73-14 1249 0 0,-81 13-462 0 0,-11 1-23 0 0,0 0-1 0 0,1-1 1 0 0,12-2 0 0 0,-23 3-183 0 0,-13 7-589 0 0,9-7 311 0 0,-9 2-584 0 0,0-6-6933 0 0,3-1 1038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43 919 0 0,'1'-1'67'0'0,"29"-18"11090"0"0,-25 15-10869 0 0,-3 3 523 0 0,-2 1-88 0 0,0 0-34 0 0,2-1-8 0 0,4-3 609 0 0,-3 2-137 0 0,0 0 1 0 0,-1 1 0 0 0,1-1-1 0 0,0 1 1 0 0,-1-1-1 0 0,1 1 1 0 0,3-1 0 0 0,-14 15-792 0 0,4-7-273 0 0,-1 1-1 0 0,0-1 1 0 0,0-1-1 0 0,-1 1 1 0 0,0-1-1 0 0,0 0 1 0 0,-8 6-1 0 0,-10 7 70 0 0,23-17-105 0 0,3-2 0 0 0,11-6-51 0 0,0 1 0 0 0,0 1 0 0 0,0 0 0 0 0,1 1-1 0 0,18-4 1 0 0,-28 8-2 0 0,4-2 0 0 0,5-3 0 0 0,0 2 0 0 0,-9 2 0 0 0,1 2 0 0 0,14 7 0 0 0,-17-7 1 0 0,0 1 1 0 0,0-1-1 0 0,0 0 0 0 0,0 1 1 0 0,0-1-1 0 0,0 1 0 0 0,0 0 1 0 0,0 0-1 0 0,-1 0 0 0 0,1 0 1 0 0,-1 0-1 0 0,1 0 0 0 0,-1 0 1 0 0,0 0-1 0 0,0 0 0 0 0,2 4 1 0 0,-2-2 3 0 0,0 0-1 0 0,-1 0 1 0 0,1-1 0 0 0,-1 2 0 0 0,1-1 0 0 0,-1 0 0 0 0,0 0 0 0 0,-1 0 0 0 0,0 5 0 0 0,-2 2 4 0 0,1-1 0 0 0,-2-1 0 0 0,1 1 0 0 0,-1 0 0 0 0,-1-1 0 0 0,0 0 0 0 0,-6 10 0 0 0,6-13 5 0 0,0-1 1 0 0,0 0-1 0 0,0 0 1 0 0,0-1-1 0 0,-1 1 0 0 0,-8 4 1 0 0,5-3 16 0 0,-8 5 25 0 0,8-10-34 0 0,-7-3 48 0 0,13 2-17 0 0,2 0-52 0 0,1 0-1 0 0,0 0 0 0 0,-1 0 0 0 0,1 0 1 0 0,-1 0-1 0 0,1 0 0 0 0,0-1 0 0 0,-1 1 0 0 0,1 0 1 0 0,0 0-1 0 0,-1 0 0 0 0,1 0 0 0 0,-1 0 1 0 0,1-1-1 0 0,0 1 0 0 0,-1 0 0 0 0,1 0 0 0 0,0 0 1 0 0,0-1-1 0 0,-1 1 0 0 0,1 0 0 0 0,0-1 1 0 0,-1 1-1 0 0,1 0 0 0 0,0-1 0 0 0,0 1 0 0 0,0 0 1 0 0,-1-1-1 0 0,1 1 0 0 0,0 0 0 0 0,0-1 1 0 0,0 1-1 0 0,0 0 0 0 0,0-1 0 0 0,0 1 0 0 0,0-1 1 0 0,0 1-1 0 0,0 0 0 0 0,0-1 0 0 0,0 1 1 0 0,0-1-1 0 0,0 1 0 0 0,0 0 0 0 0,0-1 0 0 0,0 1 1 0 0,0 0-1 0 0,0-1 0 0 0,1 0 0 0 0,-1 1 0 0 0,4-11 0 0 0,-3 10-2 0 0,8-7-49 0 0,1 3 28 0 0,-10 5 20 0 0,1-1-1 0 0,0 1 1 0 0,0 0-1 0 0,-1 0 1 0 0,1-1 0 0 0,0 1-1 0 0,0 0 1 0 0,0 0-1 0 0,-1 0 1 0 0,1 0-1 0 0,0 0 1 0 0,0 0 0 0 0,1 1-1 0 0,0-1 3 0 0,-1 1 1 0 0,1 0-1 0 0,-1 0 0 0 0,1 1 0 0 0,-1-1 1 0 0,0 0-1 0 0,1 0 0 0 0,-1 1 0 0 0,0-1 1 0 0,0 1-1 0 0,0-1 0 0 0,0 1 0 0 0,0-1 1 0 0,0 1-1 0 0,0 2 0 0 0,8 17 1 0 0,-9-15 0 0 0,0 0 0 0 0,4 68-29 0 0,1 9-6 0 0,19 159-29 0 0,-24-235 64 0 0,2 8 6 0 0,-1 1 1 0 0,-1-1-1 0 0,-1 0 1 0 0,0 1-1 0 0,-1-1 0 0 0,0 0 1 0 0,-2 0-1 0 0,1 0 1 0 0,-13 28-1 0 0,16-42-4 0 0,0 0 0 0 0,-1 0 0 0 0,1 0 0 0 0,-1-1 0 0 0,1 1 0 0 0,-1 0 0 0 0,1-1-1 0 0,-1 1 1 0 0,0 0 0 0 0,1-1 0 0 0,-1 1 0 0 0,0-1 0 0 0,0 1 0 0 0,1-1 0 0 0,-1 1 0 0 0,0-1 0 0 0,0 1 0 0 0,0-1 0 0 0,0 0-1 0 0,0 1 1 0 0,1-1 0 0 0,-1 0 0 0 0,0 0 0 0 0,-1 0 0 0 0,-11 4 25 0 0,6-3-16 0 0,-1 1 0 0 0,1 0 1 0 0,0-1-1 0 0,-1-1 0 0 0,1 1 1 0 0,-1-1-1 0 0,1 0 0 0 0,-1-1 1 0 0,1 0-1 0 0,0 0 0 0 0,-14-5 1 0 0,10 2 7 0 0,0 0 1 0 0,1-1-1 0 0,-1-1 1 0 0,2 0 0 0 0,-13-9-1 0 0,17 11 11 0 0,0-1 0 0 0,1 0 0 0 0,-1 0 0 0 0,1 0 0 0 0,0 0 0 0 0,0-1 0 0 0,1 0-1 0 0,-6-10 1 0 0,9 14-23 0 0,-1 1-1 0 0,1-1 0 0 0,0 1 0 0 0,0-1 0 0 0,0 1 0 0 0,0 0 1 0 0,0-1-1 0 0,0 1 0 0 0,0-1 0 0 0,0 1 0 0 0,1 0 0 0 0,-1-1 1 0 0,1 1-1 0 0,-1-1 0 0 0,1 1 0 0 0,-1 0 0 0 0,1 0 0 0 0,0-1 1 0 0,-1 1-1 0 0,2-1 0 0 0,19-21-2 0 0,-4 10-146 0 0,0 0 0 0 0,1 2 1 0 0,25-13-1 0 0,-21 13-969 0 0,40-28 1 0 0,-22 8-1482 0 0,-19 17 657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25 5983 0 0,'0'0'464'0'0,"3"-1"-305"0"0,16-9 2845 0 0,3-2 6331 0 0,-20 11-8714 0 0,-2 1-21 0 0,0 0-7 0 0,0 0-19 0 0,0 0-78 0 0,0 0-31 0 0,0 0-8 0 0,0 0-17 0 0,0 0-67 0 0,0 0-27 0 0,0 0-9 0 0,0 0-17 0 0,1 0-274 0 0,0 1 0 0 0,0 0 1 0 0,-1-1-1 0 0,1 1 0 0 0,0 0 0 0 0,0-1 0 0 0,-1 1 0 0 0,1 0 1 0 0,-1 0-1 0 0,1-1 0 0 0,-1 1 0 0 0,1 0 0 0 0,-1 0 0 0 0,1 0 1 0 0,-1 0-1 0 0,0 0 0 0 0,0 0 0 0 0,1 0 0 0 0,-1 1 0 0 0,5 20 287 0 0,-4-15-216 0 0,-1-1 0 0 0,1 0 0 0 0,-2 12 1 0 0,0 6-35 0 0,1 0-43 0 0,-2 0 1 0 0,0-1-1 0 0,-8 33 0 0 0,2-11-1 0 0,6-38-27 0 0,0 0 1 0 0,0 0-1 0 0,-1-1 1 0 0,0 1-1 0 0,-5 8 0 0 0,3-5-11 0 0,4-8 5 0 0,0 0 1 0 0,0 0-1 0 0,0 0 1 0 0,-1 0-1 0 0,1 0 1 0 0,-1-1-1 0 0,1 1 1 0 0,-1 0-1 0 0,0-1 1 0 0,1 1-1 0 0,-1-1 1 0 0,0 0-1 0 0,0 0 1 0 0,0 1-1 0 0,0-1 1 0 0,0 0-1 0 0,0-1 1 0 0,-1 1-1 0 0,1 0 1 0 0,0-1-1 0 0,0 1 1 0 0,0-1-1 0 0,-1 0 1 0 0,1 1-1 0 0,0-1 1 0 0,-1 0-1 0 0,1-1 1 0 0,0 1-1 0 0,-1 0 1 0 0,1-1-1 0 0,0 1 1 0 0,-3-2-1 0 0,-1 0-3 0 0,0 0 0 0 0,0 0 0 0 0,1-1 0 0 0,-1 0 1 0 0,0 0-1 0 0,1 0 0 0 0,0-1 0 0 0,0 1 0 0 0,-9-10 0 0 0,12 11-5 0 0,-1-1 1 0 0,1 0-1 0 0,0 0 0 0 0,0 0 0 0 0,0 0 0 0 0,0 0 1 0 0,0 0-1 0 0,1 0 0 0 0,-1-1 0 0 0,1 1 1 0 0,0-1-1 0 0,0 1 0 0 0,0-1 0 0 0,1 1 0 0 0,-1-1 1 0 0,1 1-1 0 0,0-8 0 0 0,1 6-1 0 0,0 0 1 0 0,0-1-1 0 0,1 1 0 0 0,0 0 1 0 0,0 0-1 0 0,0 0 0 0 0,0 0 1 0 0,1 0-1 0 0,0 0 0 0 0,0 1 1 0 0,4-5-1 0 0,-4 5-7 0 0,0 0 0 0 0,0 0 0 0 0,1 0 0 0 0,-1 0 0 0 0,1 1 0 0 0,0-1 0 0 0,0 1 0 0 0,0 0 0 0 0,0 0 0 0 0,1 1 0 0 0,-1-1 0 0 0,1 1 0 0 0,0 0 0 0 0,-1 0 0 0 0,1 1-1 0 0,6-2 1 0 0,-9 2 6 0 0,0 1-1 0 0,0-1 0 0 0,0 1 1 0 0,0 0-1 0 0,0 0 0 0 0,0 0 0 0 0,0 0 1 0 0,0 0-1 0 0,0 0 0 0 0,1 0 0 0 0,2 2 1 0 0,-2-1 4 0 0,0 0 1 0 0,1 0-1 0 0,-1-1 1 0 0,0 1-1 0 0,1-1 1 0 0,5 0-1 0 0,7 1 0 0 0,0 3 0 0 0,-9-2 9 0 0,0 0 0 0 0,0 0 0 0 0,0 0 0 0 0,0 1 0 0 0,-1 0 0 0 0,9 5 0 0 0,-14-8-8 0 0,18 14 3 0 0,-16-12-7 0 0,15 5-15 0 0,8 0-181 0 0,-24-6-40 0 0,6-1 295 0 0,-4 0-1129 0 0,-3 0-3703 0 0,-1 0-2776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0,'0'0'399'0'0,"0"0"-4"0"0,2 2-253 0 0,2 1 871 0 0,0 0-1 0 0,-1-1 0 0 0,1 1 1 0 0,0-1-1 0 0,0 0 0 0 0,5 2 1 0 0,0-1 230 0 0,-1-1 1 0 0,14 3-1 0 0,5-2-168 0 0,30-1 0 0 0,-33-1-666 0 0,10-1-95 0 0,0-2 0 0 0,-1-1 0 0 0,50-11 0 0 0,-77 13-638 0 0,26-4-7016 0 0,-32 5 172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0,'0'0'887'0'0,"0"0"-251"0"0,2 1 1117 0 0,44 0 5221 0 0,-32-2-6464 0 0,-1 1-1 0 0,27 4 1 0 0,-32-2-339 0 0,1-1 0 0 0,0 2 1 0 0,0-1-1 0 0,-1 1 0 0 0,1 0 0 0 0,11 8 1 0 0,-17-10-132 0 0,-1 1 1 0 0,0 0-1 0 0,0-1 1 0 0,0 1-1 0 0,0 0 1 0 0,0 0-1 0 0,-1 0 1 0 0,1 1-1 0 0,-1-1 1 0 0,1 0-1 0 0,-1 1 1 0 0,0-1-1 0 0,0 1 1 0 0,0-1-1 0 0,0 1 1 0 0,0-1-1 0 0,0 1 1 0 0,-1 0-1 0 0,0-1 1 0 0,1 1-1 0 0,-1 0 1 0 0,0 0-1 0 0,0-1 1 0 0,0 1-1 0 0,-1 3 1 0 0,0-1 5 0 0,0 0 0 0 0,0 0-1 0 0,-1 0 1 0 0,1 0 0 0 0,-1-1 0 0 0,0 1 0 0 0,0 0 0 0 0,-1-1 0 0 0,1 0 0 0 0,-1 1-1 0 0,0-1 1 0 0,0 0 0 0 0,-5 4 0 0 0,-4 3 18 0 0,-1 0-1 0 0,-22 15 1 0 0,16-12-29 0 0,8-6-18 0 0,-1-1 0 0 0,-13 5-1 0 0,-3 3 51 0 0,19-11 2 0 0,8-3 17 0 0,1-1-17 0 0,0 0-5 0 0,0 0 0 0 0,3 0-52 0 0,0-1 0 0 0,0 1 0 0 0,0-1 0 0 0,0 0 1 0 0,0 0-1 0 0,4-2 0 0 0,16-4 31 0 0,18 2-27 0 0,-21 2 0 0 0,0 1 0 0 0,26 1 0 0 0,-19-2-16 0 0,-19 1 0 0 0,8 1-12 0 0,-2 4-72 0 0,-13-2 48 0 0,1 0 1 0 0,-1 0-1 0 0,1-1 0 0 0,-1 1 0 0 0,0 1 0 0 0,1-1 1 0 0,-1 0-1 0 0,0 0 0 0 0,0 0 0 0 0,1 2 1 0 0,0 1-3462 0 0,-1-1-3594 0 0,-1-3 1312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 6191 0 0,'0'0'282'0'0,"0"0"-8"0"0,0 0-156 0 0,0 0-6 0 0,0 0 14 0 0,0 0 2 0 0,0 0-9 0 0,0 0-39 0 0,0 0 41 0 0,0 0 234 0 0,0 0 101 0 0,0 0 21 0 0,0 0 50 0 0,0 0 196 0 0,0 0 86 0 0,0 0 20 0 0,0 0-31 0 0,0 0-146 0 0,-2 0-63 0 0,-37-2 3788 0 0,37 2-3729 0 0,0 0 0 0 0,-18 1 1616 0 0,18 0-1749 0 0,2-1-55 0 0,-2 0-20 0 0,-1 3 779 0 0,5-2-508 0 0,15 0-329 0 0,24-3-397 0 0,-24-1 71 0 0,8-1-17 0 0,1 2-1 0 0,0 0 1 0 0,43 3 0 0 0,-58-1-7 0 0,-9 0-90 0 0,-2 0-80 0 0,0 0-22 0 0,0 0-7 0 0,0 0-80 0 0,0 0-330 0 0,0 0-147 0 0,0 0-32 0 0,0 0-157 0 0,0 0-644 0 0,0 0-277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253 535 11887 0 0,'0'0'547'0'0,"0"0"-11"0"0,0 0-244 0 0,0 0 245 0 0,2-1 146 0 0,-2 1-765 0 0,14-11 3257 0 0,-13 11-3015 0 0,0-1 0 0 0,-1 1 0 0 0,1-1 0 0 0,0 1 0 0 0,-1-1 0 0 0,1 0 0 0 0,0 1 0 0 0,-1-1 0 0 0,1 0 0 0 0,-1 0 0 0 0,1 1 0 0 0,-1-1 0 0 0,1 0 0 0 0,-1 0 0 0 0,0 0 0 0 0,1 0 0 0 0,-1 0 0 0 0,0-1 0 0 0,0 0-87 0 0,-1 0-1 0 0,0 0 0 0 0,0 0 1 0 0,0 0-1 0 0,-1 1 1 0 0,1-1-1 0 0,0 0 1 0 0,-1 1-1 0 0,1-1 0 0 0,-1 1 1 0 0,1 0-1 0 0,-1-1 1 0 0,0 1-1 0 0,1 0 1 0 0,-1 0-1 0 0,0 0 0 0 0,0 0 1 0 0,0 0-1 0 0,0 1 1 0 0,0-1-1 0 0,0 0 1 0 0,0 1-1 0 0,0-1 0 0 0,0 1 1 0 0,0 0-1 0 0,0 0 1 0 0,0 0-1 0 0,0 0 1 0 0,0 0-1 0 0,-4 1 0 0 0,-34 3 288 0 0,22-3-163 0 0,0 1 1 0 0,-22 5-1 0 0,17-2-118 0 0,14-3-40 0 0,0 0-1 0 0,-13 5 1 0 0,12-5-19 0 0,8-1-13 0 0,1-1-1 0 0,-1 0 1 0 0,0 1-1 0 0,1-1 1 0 0,-1 1-1 0 0,0-1 1 0 0,1 1-1 0 0,-1 0 1 0 0,1 0 0 0 0,-1-1-1 0 0,1 1 1 0 0,0 0-1 0 0,-1 0 1 0 0,1 1-1 0 0,0-1 1 0 0,0 0-1 0 0,-1 0 1 0 0,1 1-1 0 0,0-1 1 0 0,-1 3-1 0 0,2-4 1 0 0,-1 1-1 0 0,1-1 0 0 0,0 1 0 0 0,-1 0 0 0 0,1-1 0 0 0,0 1 1 0 0,-1 0-1 0 0,1-1 0 0 0,0 1 0 0 0,0 0 0 0 0,0 0 0 0 0,0-1 0 0 0,0 1 1 0 0,0 1-1 0 0,-1 1 7 0 0,2 9 59 0 0,1-8-64 0 0,0 0 0 0 0,0 0 0 0 0,0 0 0 0 0,1 0-1 0 0,-1 0 1 0 0,1 0 0 0 0,0-1 0 0 0,0 1 0 0 0,1-1 0 0 0,-1 0 0 0 0,0 0 0 0 0,1 0 0 0 0,0-1 0 0 0,5 4 0 0 0,8 4 29 0 0,1-2 1 0 0,19 8-1 0 0,-16-7-27 0 0,-6-3-10 0 0,0-1 0 0 0,1-1 0 0 0,-1 0 0 0 0,1-1 0 0 0,0 0 0 0 0,0-1 0 0 0,22-1 0 0 0,-15-2 11 0 0,-21 1 42 0 0,8-8 75 0 0,-9 7-109 0 0,0-1 0 0 0,-1 1 0 0 0,1-1 0 0 0,0 1-1 0 0,0-1 1 0 0,-1 1 0 0 0,1-1 0 0 0,0 1 0 0 0,-1-1 0 0 0,0 1 0 0 0,1-1 0 0 0,-1 0-1 0 0,0 1 1 0 0,0-1 0 0 0,0 0 0 0 0,0 1 0 0 0,0-1 0 0 0,0 0 0 0 0,-1 1-1 0 0,0-4 1 0 0,-1-6 126 0 0,-8-21 0 0 0,5 18-34 0 0,-5-21 87 0 0,-4-37-1 0 0,-2-8-141 0 0,-1 4 19 0 0,3-1-1 0 0,-4-99 1 0 0,18 158-72 0 0,2 14-5 0 0,0 1-11 0 0,4-6-35 0 0,3 1 36 0 0,-5 5 12 0 0,0 1 0 0 0,0-1 0 0 0,0 1 0 0 0,0 0 0 0 0,0 0 0 0 0,1 0 0 0 0,-1 1 0 0 0,1 0 0 0 0,-1-1 0 0 0,1 2 0 0 0,0-1 0 0 0,-1 0 0 0 0,1 1 0 0 0,0 0 0 0 0,-1 0 0 0 0,8 1 0 0 0,8 0 0 0 0,92 4 2 0 0,-30 0 72 0 0,-47-5-44 0 0,-17-1-15 0 0,22 3 0 0 0,-18-2 42 0 0,16-3-5 0 0,-47 3-353 0 0,-1-1 1 0 0,-13-3-1 0 0,4 0-2289 0 0,2 2-4339 0 0,15 2 17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11975 0 0,'0'0'547'0'0,"0"0"-11"0"0,0 0-271 0 0,0 0 133 0 0,0 0 91 0 0,1 0 20 0 0,13-2 208 0 0,-1 0 0 0 0,0 0 0 0 0,0-1 0 0 0,0-1 0 0 0,0-1 0 0 0,0 1 0 0 0,14-9 0 0 0,15-5 299 0 0,-40 17-1134 0 0,12-5 587 0 0,-14 6-415 0 0,0 0 1 0 0,1 0-1 0 0,-1-1 0 0 0,0 1 0 0 0,1 0 0 0 0,-1 0 1 0 0,0 0-1 0 0,1 0 0 0 0,-1 0 0 0 0,0 0 1 0 0,1 0-1 0 0,-1 0 0 0 0,0 0 0 0 0,1 0 1 0 0,-1 0-1 0 0,0 0 0 0 0,1 0 0 0 0,-1 0 0 0 0,0 0 1 0 0,1 0-1 0 0,-1 0 0 0 0,0 0 0 0 0,1 0 1 0 0,-1 0-1 0 0,0 1 0 0 0,1-1 0 0 0,-1 0 0 0 0,0 0 1 0 0,0 0-1 0 0,1 1 0 0 0,0 2-53 0 0,0 0 0 0 0,0 1 0 0 0,-1-1-1 0 0,1 0 1 0 0,-1 1 0 0 0,0-1 0 0 0,0 1 0 0 0,0-1 0 0 0,-1 0-1 0 0,1 1 1 0 0,-1-1 0 0 0,1 0 0 0 0,-1 1 0 0 0,0-1 0 0 0,0 0-1 0 0,-1 0 1 0 0,-3 6 0 0 0,-2 8 0 0 0,-17 74-1 0 0,7-24 0 0 0,11-42 0 0 0,2 0 0 0 0,-3 48 0 0 0,7-61 0 0 0,2-6 0 0 0,1-9 0 0 0,2-6 0 0 0,-5 9 0 0 0,1-4 0 0 0,1 0 0 0 0,-1 0 0 0 0,-1 0 0 0 0,1 0 0 0 0,-1 0 0 0 0,1 0 0 0 0,-1 0 0 0 0,0 0 0 0 0,0 0 0 0 0,-1 0 0 0 0,0 0 0 0 0,1 0 0 0 0,-1 0 0 0 0,-2-4 0 0 0,2 3 0 0 0,-1-1 0 0 0,0 1 0 0 0,-1 0 0 0 0,1 0 0 0 0,-1 0 0 0 0,0 0 0 0 0,0 1 0 0 0,-1-1 0 0 0,-6-6 0 0 0,0 5 0 0 0,6 7 0 0 0,3 0 0 0 0,0-1 0 0 0,-1 0 0 0 0,0 0 0 0 0,-1 0 0 0 0,1 1 0 0 0,0-1 0 0 0,-1 1 0 0 0,1-1 0 0 0,0 1 0 0 0,0 0 0 0 0,0 0 0 0 0,-1 0 0 0 0,1 0 0 0 0,-3 2 0 0 0,5-3 0 0 0,0 0 0 0 0,0 0 0 0 0,0 0 0 0 0,0 0 0 0 0,-1 0 0 0 0,1 0 0 0 0,0 0 0 0 0,0 1 0 0 0,0-1 0 0 0,0 0 0 0 0,-1 0 0 0 0,1 0 0 0 0,0 0 0 0 0,0 0 0 0 0,0 0 0 0 0,0 0 0 0 0,0 0 0 0 0,-1 1 0 0 0,1-1 0 0 0,0 0 0 0 0,0 0 0 0 0,0 0 0 0 0,0 0 0 0 0,0 1 0 0 0,0-1 0 0 0,0 0 0 0 0,0 0 0 0 0,0 0 0 0 0,0 0 0 0 0,0 1 0 0 0,0-1 0 0 0,0 0 0 0 0,0 0 0 0 0,0 0 0 0 0,0 0 0 0 0,0 1 0 0 0,0-1 0 0 0,0 0 0 0 0,0 0 0 0 0,0 0 0 0 0,0 0 0 0 0,0 1 0 0 0,0-1 0 0 0,0 0 0 0 0,0 0 0 0 0,0 0 0 0 0,0 0 0 0 0,0 1 0 0 0,0-1 0 0 0,1 0 0 0 0,-1 0 0 0 0,0 0 0 0 0,0 0 0 0 0,0 0 0 0 0,0 1 0 0 0,0-1 0 0 0,0 0 0 0 0,1 0 0 0 0,-1 0 0 0 0,6 2 0 0 0,0-1 12 0 0,0-1 0 0 0,1 1 0 0 0,-1-1 0 0 0,0 0 0 0 0,0-1 0 0 0,1 0 0 0 0,-1 0 0 0 0,0 0 0 0 0,0-1 0 0 0,0 1 0 0 0,0-2 0 0 0,7-2 0 0 0,0-2-399 0 0,-1 1-1 0 0,1-2 0 0 0,-2 0 0 0 0,15-12 0 0 0,-19 14-1592 0 0,-1 0-1 0 0,1 0 1 0 0,8-14-1 0 0,-13 17-66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1375 0 0,'0'0'66'0'0,"-2"1"-8"0"0,-13 9 124 0 0,14-8 131 0 0,0-1 2194 0 0,1-1 875 0 0,0 0 177 0 0,-2 1-422 0 0,-4 2 1396 0 0,12 2-2926 0 0,-4-4-1151 0 0,0 0 0 0 0,3 0-298 0 0,0 1-1 0 0,1-1 0 0 0,-1-1 0 0 0,0 1 1 0 0,1-1-1 0 0,-1 0 0 0 0,1 0 1 0 0,-1 0-1 0 0,0-1 0 0 0,1 1 1 0 0,-1-1-1 0 0,0-1 0 0 0,0 1 1 0 0,6-3-1 0 0,30-8 350 0 0,-1 1-1 0 0,82-9 1 0 0,263 5 316 0 0,-325 14-694 0 0,-15 2 61 0 0,82 11 0 0 0,-115-11-181 0 0,-8 0-10 0 0,1-1-1 0 0,0 1 1 0 0,-1 0-1 0 0,1 1 1 0 0,-1-1-1 0 0,1 1 1 0 0,6 3-1 0 0,-8-4-70 0 0,-3-1-9 0 0,0 0-36 0 0,0 0-158 0 0,-20-9-890 0 0,0 1-8215 0 0,9 3 2573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88 5983 0 0,'0'0'464'0'0,"0"0"-17"0"0,0 0 1064 0 0,0 0 494 0 0,0 0 98 0 0,0 0-149 0 0,0 0-687 0 0,2-8 179 0 0,-3 8 5940 0 0,-1 7-7327 0 0,0-1 0 0 0,0 0 0 0 0,-5 9 0 0 0,2-5 7 0 0,0 0-1 0 0,1 0 0 0 0,-5 18 0 0 0,2-2-54 0 0,0-1 42 0 0,2-6-54 0 0,3-18 14 0 0,1 1 47 0 0,-1-1 16 0 0,-4 2 15 0 0,5-3-83 0 0,-1 0 0 0 0,1 0 1 0 0,-1 0-1 0 0,1 0 0 0 0,-1 0 1 0 0,1 0-1 0 0,-1-1 0 0 0,1 1 1 0 0,0 0-1 0 0,-1-1 0 0 0,1 0 1 0 0,0 1-1 0 0,-1-1 0 0 0,1 0 0 0 0,-2-1 1 0 0,0 0 14 0 0,-2 0 7 0 0,0 0 1 0 0,0-1-1 0 0,0 0 1 0 0,0 0-1 0 0,1-1 0 0 0,-1 1 1 0 0,1-1-1 0 0,0 0 1 0 0,0 0-1 0 0,0 0 1 0 0,1-1-1 0 0,0 0 0 0 0,-1 1 1 0 0,2-1-1 0 0,-1 0 1 0 0,-2-6-1 0 0,1 2 34 0 0,0-3 14 0 0,0 0 1 0 0,0 0 0 0 0,-2-14-1 0 0,5 20-50 0 0,1-1 0 0 0,0 0 0 0 0,0 0 0 0 0,0 0-1 0 0,1 0 1 0 0,0 1 0 0 0,0-1 0 0 0,0 0-1 0 0,4-6 1 0 0,-3 5-17 0 0,-1 7-6 0 0,-1 1 0 0 0,0-1 0 0 0,1 0 0 0 0,-1 1 0 0 0,1-1 0 0 0,-1 1 0 0 0,1-1 0 0 0,-1 1 0 0 0,1-1 0 0 0,0 1 0 0 0,-1-1 0 0 0,1 1 0 0 0,0-1 0 0 0,-1 1 0 0 0,1 0 0 0 0,0-1 0 0 0,-1 1 0 0 0,1 0-1 0 0,1-1 1 0 0,16-1 19 0 0,-15 1-30 0 0,32-1 41 0 0,-1 1 0 0 0,1 2 0 0 0,56 9 0 0 0,10-1 17 0 0,-34-7-40 0 0,-65-2-272 0 0,-2 0-52 0 0,0 0 0 0 0,0 0-140 0 0,0 0-587 0 0,-7 2-807 0 0,0 0-2318 0 0,-6 2 2065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8287 0 0,'-2'1'639'0'0,"-30"5"1624"0"0,30-5 7 0 0,2-1 112 0 0,0 0-238 0 0,0 0-1068 0 0,0 0-468 0 0,0 0-96 0 0,0 0-40 0 0,0 1-419 0 0,0 0 1 0 0,1 0-1 0 0,0 0 1 0 0,-1-1-1 0 0,1 1 1 0 0,0 0-1 0 0,-1 0 1 0 0,1 0-1 0 0,0-1 1 0 0,0 1-1 0 0,1 1 1 0 0,0-1 49 0 0,4 3 75 0 0,0 0-1 0 0,0 0 1 0 0,1-1 0 0 0,-1 0 0 0 0,1-1-1 0 0,0 1 1 0 0,-1-1 0 0 0,1 0 0 0 0,13 1-1 0 0,-9-1 31 0 0,1-1 32 0 0,0 0 0 0 0,0 0 0 0 0,0-1 0 0 0,0-1 0 0 0,20-3-1 0 0,15-1 359 0 0,107-13 680 0 0,1 1-468 0 0,-134 16-758 0 0,-11 1-30 0 0,1-1-1 0 0,-1 1 0 0 0,1-2 1 0 0,-1 0-1 0 0,0 0 0 0 0,0 0 1 0 0,0-2-1 0 0,12-4 0 0 0,-20 7-91 0 0,-2 1-5 0 0,0 0-106 0 0,-14 0-1388 0 0,12-1 1320 0 0,-1 1 1 0 0,0 0-1 0 0,0 0 0 0 0,0 0 1 0 0,0 0-1 0 0,-3 1 0 0 0,0 0-596 0 0,1 0-1 0 0,-1-1 0 0 0,-9 0 1 0 0,7 0-888 0 0,-3 1-5325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7831 0 0,'0'0'356'0'0,"0"0"-6"0"0,1-2 210 0 0,1-1 913 0 0,5-8-235 0 0,-5 7 3169 0 0,0 0 4250 0 0,2 12-8546 0 0,-1-1 0 0 0,0 1 0 0 0,-1 0 0 0 0,0 0 0 0 0,0 0 0 0 0,-1 0 0 0 0,0 0-1 0 0,0 9 1 0 0,-1 9-86 0 0,-5 31 0 0 0,2-32-14 0 0,0 39 1 0 0,2-17 1 0 0,1-45 51 0 0,0-2 10 0 0,0 0 24 0 0,0 0 13 0 0,0 0 1 0 0,0 0 1 0 0,0 0 6 0 0,0 0 1 0 0,0-2 0 0 0,5-21 291 0 0,1-27 1 0 0,0 0-70 0 0,5-25 7 0 0,12-57 45 0 0,-21 120-381 0 0,-1 6 3 0 0,0 1 0 0 0,1-1-1 0 0,4-10 1 0 0,-6 14 48 0 0,0 2 0 0 0,3 1-11 0 0,14 2-39 0 0,4 4-17 0 0,-20-6 3 0 0,5 1-38 0 0,1 1 0 0 0,-1-1 0 0 0,0 1 0 0 0,9 7 0 0 0,2-1-108 0 0,-4-4-904 0 0,-1-1-1 0 0,25 5 0 0 0,4-3-3951 0 0,-26-6-2620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17335 0 0,'0'0'795'0'0,"0"0"-18"0"0,0 0-431 0 0,0 0 31 0 0,0 0 67 0 0,0 0 17 0 0,0 0 22 0 0,0 0 80 0 0,0 0 39 0 0,0 0 6 0 0,1-1-5 0 0,14-16 678 0 0,2 2 0 0 0,19-16 0 0 0,-16 14-714 0 0,-12 11-332 0 0,1 1 0 0 0,-1-1 0 0 0,14-5 0 0 0,10-6 156 0 0,-31 17-386 0 0,0 0 0 0 0,-1 0 1 0 0,1-1-1 0 0,-1 1 0 0 0,1 0 0 0 0,0 0 1 0 0,-1 1-1 0 0,1-1 0 0 0,-1 0 0 0 0,1 0 0 0 0,0 0 1 0 0,-1 0-1 0 0,1 0 0 0 0,-1 1 0 0 0,1-1 1 0 0,0 0-1 0 0,-1 1 0 0 0,1-1 0 0 0,-1 0 0 0 0,1 1 1 0 0,0 0-4 0 0,11 7-2 0 0,-8-5 0 0 0,1 0 0 0 0,6 14 0 0 0,-9-14 0 0 0,-1 0 0 0 0,1 0 0 0 0,-1 0 0 0 0,0 0 0 0 0,0 1 0 0 0,1 3 0 0 0,0 11 0 0 0,-4-15 0 0 0,0 1 0 0 0,3 12 0 0 0,-1-12-6 0 0,4 7-41 0 0,2-3 36 0 0,6-8 11 0 0,-3-2 0 0 0,-6 2 0 0 0,1-1 0 0 0,0 0 0 0 0,-1 0 0 0 0,1-1 0 0 0,-1 1 0 0 0,1-1 0 0 0,3-2 0 0 0,50-28 0 0 0,-47 27 13 0 0,-1-2 0 0 0,15-11-1 0 0,3-4 29 0 0,1 3 123 0 0,-25 18-106 0 0,7 4-47 0 0,-6-1-11 0 0,2 7 0 0 0,1 2 0 0 0,26 45-108 0 0,-31-53 12 0 0,0 0 0 0 0,1 0 0 0 0,-1 0 0 0 0,1-1 0 0 0,-1 1 0 0 0,1-1 0 0 0,0 0 0 0 0,0 0 0 0 0,0 0 0 0 0,0 0 0 0 0,1 0 0 0 0,-1-1 0 0 0,4 2 0 0 0,-7-3 38 0 0,1 0-1 0 0,0 0 1 0 0,0 0 0 0 0,-1 0-1 0 0,1 0 1 0 0,0 0 0 0 0,0 0-1 0 0,-1-1 1 0 0,1 1 0 0 0,0 0-1 0 0,-1 0 1 0 0,1 0-1 0 0,0-1 1 0 0,-1 1 0 0 0,1-1-1 0 0,0 1 1 0 0,-1 0 0 0 0,2-2-1 0 0,0 0-215 0 0,14-7-1220 0 0,-2-5-305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90 1375 0 0,'0'0'251'0'0,"0"0"517"0"0,0-19 3636 0 0,0-19-473 0 0,-19 16 2578 0 0,19 21-6671 0 0,-1 0 313 0 0,1 1 0 0 0,0-1 0 0 0,0 1-1 0 0,-1-1 1 0 0,1 1 0 0 0,-1-1 0 0 0,1 1-1 0 0,0-1 1 0 0,-1 1 0 0 0,1-1 0 0 0,-1 1-1 0 0,1 0 1 0 0,-1-1 0 0 0,1 1 0 0 0,-1 0-1 0 0,1-1 1 0 0,-1 1 0 0 0,1 0 0 0 0,-1 0-1 0 0,0-1 1 0 0,1 1 0 0 0,-1 0 0 0 0,1 0-1 0 0,-1 0 1 0 0,0 0 0 0 0,1 0-1 0 0,-1 0 1 0 0,1 0 0 0 0,-1 0 0 0 0,0 0-1 0 0,1 0 1 0 0,-1 0 0 0 0,1 0 0 0 0,-1 0-1 0 0,0 1 1 0 0,-1 0 246 0 0,2-1-10 0 0,0 0-3 0 0,0 0 0 0 0,0 0-17 0 0,0 0-74 0 0,0 0-34 0 0,0 0-10 0 0,-2 4-88 0 0,0 0 0 0 0,1 0 0 0 0,0 1 0 0 0,0-1 0 0 0,0 1 0 0 0,-1 6 0 0 0,2-9 88 0 0,1 1 8 0 0,4 22 267 0 0,-4-22-274 0 0,-1-3-9 0 0,8 12 224 0 0,14 21 145 0 0,-6-12-344 0 0,-2 1-1 0 0,14 28 1 0 0,-18-27-139 0 0,5 8 57 0 0,10 35 0 0 0,31 177 248 0 0,-27-97-247 0 0,93 496 356 0 0,-95-414-343 0 0,-19-156-153 0 0,11 262 206 0 0,-21-254-157 0 0,-18 104 0 0 0,15-145-89 0 0,3-19 17 0 0,-2 0 0 0 0,0-1 0 0 0,-1 0 0 0 0,-1 0 0 0 0,-1 0 0 0 0,-1 0 1 0 0,0-1-1 0 0,-14 21 0 0 0,-25 41 403 0 0,45-77-374 0 0,0 5-42 0 0,-2 2-9 0 0,2-2-15 0 0,1-7-59 0 0,1-1-22 0 0,0 0-7 0 0,0 0-76 0 0,0 0-313 0 0,1 0 365 0 0,0-1 0 0 0,0 1-1 0 0,0-1 1 0 0,0 1-1 0 0,0-1 1 0 0,0 1-1 0 0,0-1 1 0 0,-1 0 0 0 0,1 0-1 0 0,0 1 1 0 0,0-1-1 0 0,0-1 1 0 0,2-1-766 0 0,13-14-6324 0 0,1-5-2274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1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 6447 0 0,'0'0'142'0'0,"0"0"22"0"0,0 0 13 0 0,-1 2 324 0 0,-2 1-573 0 0,2-1 4360 0 0,-3-3-3447 0 0,-1 1-1 0 0,1-1 0 0 0,0 0 1 0 0,-8-2-1 0 0,-7-2 78 0 0,19 5-886 0 0,-1 0 0 0 0,0-1 1 0 0,1 1-1 0 0,-1 0 0 0 0,1-1 0 0 0,-1 1 0 0 0,0 0 0 0 0,1-1 0 0 0,-1 1 0 0 0,1 0 0 0 0,-1-1 1 0 0,1 1-1 0 0,-1-1 0 0 0,0 0 0 0 0,-5-4 94 0 0,3 4-28 0 0,0 0-1 0 0,0 0 0 0 0,0 1 1 0 0,0-1-1 0 0,0 1 1 0 0,0-1-1 0 0,0 1 0 0 0,0 0 1 0 0,0 0-1 0 0,0 1 0 0 0,0-1 1 0 0,0 1-1 0 0,-6 1 1 0 0,2 1 305 0 0,-1 0 1 0 0,0 0 0 0 0,-11 8 0 0 0,17-10 105 0 0,2-1-66 0 0,0 1-294 0 0,-1 0-148 0 0,1 0-1 0 0,-1 0 1 0 0,1 0-1 0 0,0-1 1 0 0,-1 1-1 0 0,1 0 0 0 0,0 0 1 0 0,0 0-1 0 0,0 0 1 0 0,0-1-1 0 0,0 1 1 0 0,-1 0-1 0 0,2 0 1 0 0,-1 0-1 0 0,0 0 1 0 0,0 0-1 0 0,0 0 1 0 0,0-1-1 0 0,0 1 1 0 0,1 0-1 0 0,-1 0 1 0 0,0 0-1 0 0,1 0 1 0 0,-1-1-1 0 0,1 1 0 0 0,-1 0 1 0 0,1-1-1 0 0,-1 1 1 0 0,1 0-1 0 0,0 0 1 0 0,0 1 0 0 0,1-1 56 0 0,-1 1-1 0 0,1-1 0 0 0,-1 0 1 0 0,1 1-1 0 0,0-1 0 0 0,-1 0 1 0 0,1 0-1 0 0,0 0 0 0 0,0 0 1 0 0,0 0-1 0 0,0 0 0 0 0,0-1 0 0 0,0 1 1 0 0,0-1-1 0 0,0 1 0 0 0,0-1 1 0 0,4 1-1 0 0,4-1 349 0 0,0 0 0 0 0,15-2-1 0 0,-14 1-584 0 0,19-4 180 0 0,-25 4 0 0 0,18-2 0 0 0,-22 3 23 0 0,0 0 0 0 0,0 0 0 0 0,0 0 0 0 0,0 0-1 0 0,0 0 1 0 0,0 0 0 0 0,0 1 0 0 0,0-1 0 0 0,0 0 0 0 0,0 0 0 0 0,0 1-1 0 0,0-1 1 0 0,2 2 0 0 0,-2-2 8 0 0,-1 0-1 0 0,0 1 1 0 0,1-1 0 0 0,-1 0-1 0 0,0 1 1 0 0,1-1-1 0 0,-1 1 1 0 0,0-1 0 0 0,0 1-1 0 0,1-1 1 0 0,-1 1-1 0 0,0-1 1 0 0,0 1 0 0 0,0-1-1 0 0,0 1 1 0 0,0-1-1 0 0,0 1 1 0 0,0-1 0 0 0,0 1-1 0 0,0-1 1 0 0,0 1 0 0 0,0 0-1 0 0,-1 3 84 0 0,0 1 0 0 0,-1-1-1 0 0,0 0 1 0 0,0 0 0 0 0,0 0 0 0 0,0 0 0 0 0,-1 0-1 0 0,-3 4 1 0 0,-52 66-114 0 0,48-64 0 0 0,6-4 0 0 0,0 13 0 0 0,2-15 0 0 0,0 0 0 0 0,-1 14 0 0 0,2 1 0 0 0,3 35 0 0 0,-1-35 0 0 0,6 22 0 0 0,-4-31 0 0 0,-1-1 0 0 0,1 16 0 0 0,0 22 0 0 0,-1-23 0 0 0,-1 0 0 0 0,-2 36 0 0 0,-7-9 0 0 0,4-30 0 0 0,1 1 0 0 0,0 22 0 0 0,-6 32 0 0 0,9-58 0 0 0,-1-6 0 0 0,1 0 0 0 0,1 0 0 0 0,0 0 0 0 0,0 0 0 0 0,5 15 0 0 0,0-2 0 0 0,-4-14 0 0 0,1 0 0 0 0,0 0 0 0 0,10 20 0 0 0,29 76 0 0 0,-38-93 0 0 0,-1 0 0 0 0,-1 0 0 0 0,0 0 0 0 0,-1 21 0 0 0,0-18 0 0 0,0 0 0 0 0,5 26 0 0 0,-1-15 0 0 0,-1 0 0 0 0,-2 1 0 0 0,-1-1 0 0 0,-3 34 0 0 0,2 26 0 0 0,2-61 0 0 0,2 0 0 0 0,1-1 0 0 0,16 48 0 0 0,-11-39 0 0 0,8 44 0 0 0,-16-31 0 0 0,-1-41 74 0 0,1-1 0 0 0,-1 1-1 0 0,0 0 1 0 0,-1 0 0 0 0,0 13 0 0 0,0-11 186 0 0,0 1 1 0 0,0 0-1 0 0,4 17 1 0 0,1 19 302 0 0,-11 114-585 0 0,6-146 28 0 0,0 16 14 0 0,0-25-21 0 0,-1 0 0 0 0,1-1 1 0 0,0 1-1 0 0,-1 0 1 0 0,-1 4-1 0 0,-1-2 1 0 0,2-5 0 0 0,0-1 0 0 0,1 1 0 0 0,-1 0 0 0 0,1-1 0 0 0,-1 1 0 0 0,1 0 0 0 0,0 0 0 0 0,0 0 0 0 0,-1-1 0 0 0,1 1 0 0 0,1 0 0 0 0,-1 0 0 0 0,0-1 0 0 0,0 1 0 0 0,1 3 0 0 0,2 6 0 0 0,1-1 0 0 0,-6 2 0 0 0,0 3-9 0 0,5-12 0 0 0,-1 0 27 0 0,-3 13 54 0 0,-1-8 299 0 0,2-6 117 0 0,0-2 21 0 0,0 0-66 0 0,-2 1-294 0 0,2-1-148 0 0,0 1-1 0 0,-1-1 1 0 0,1 1-1 0 0,-1-1 1 0 0,1 0 0 0 0,-1 1-1 0 0,1-1 1 0 0,-1 0-1 0 0,1 1 1 0 0,-1-1-1 0 0,1 0 1 0 0,-1 1 0 0 0,1-1-1 0 0,-1 0 1 0 0,0 0-1 0 0,1 0 1 0 0,-1 0 0 0 0,1 0-1 0 0,-1 1 1 0 0,0-1-1 0 0,1 0 1 0 0,-1 0-1 0 0,0-1 1 0 0,1 1 0 0 0,-1 0-1 0 0,1 0 1 0 0,-1 0-1 0 0,0 0 1 0 0,0-1-1 0 0,-1 0-1 0 0,-7-1 1 0 0,7 2 0 0 0,0-1 0 0 0,0 1 0 0 0,0-1 0 0 0,0 1 0 0 0,0 0 0 0 0,0 0 0 0 0,0 0 0 0 0,0 0 0 0 0,1 0 0 0 0,-1 0 0 0 0,0 0 0 0 0,0 1 0 0 0,-4 1 0 0 0,2-1 0 0 0,-2 0 0 0 0,0 0 0 0 0,1 1 0 0 0,-1-1 0 0 0,1 1 0 0 0,0 1 0 0 0,-8 3 0 0 0,6-2-64 0 0,0 0-1 0 0,-15 4 1 0 0,14-5-148 0 0,0 0 0 0 0,-12 7 0 0 0,-11 4-2361 0 0,13-7-4323 0 0,4-1-1454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2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93 273 4607 0 0,'-1'29'102'0'0,"1"-23"20"0"0,0-6 6 0 0,0 0 51 0 0,0 0 213 0 0,0 0 96 0 0,0 0 21 0 0,0 0-66 0 0,0 0-222 0 0,0 0 166 0 0,0 0 101 0 0,0 0 21 0 0,0 0 3 0 0,0 0 0 0 0,0 0 0 0 0,0 0 0 0 0,0 0 0 0 0,0 0 0 0 0,0 0 0 0 0,0 0 0 0 0,0 0-69 0 0,-1-7-357 0 0,1 5 893 0 0,5-36 241 0 0,-5 36-849 0 0,1 0 117 0 0,8-21 613 0 0,-8 21-1078 0 0,0-1-1 0 0,0 1 1 0 0,0-1-1 0 0,0 1 1 0 0,0-1-1 0 0,0 0 0 0 0,-1 1 1 0 0,1-1-1 0 0,-1-4 1 0 0,1 1 211 0 0,-1 3 254 0 0,2 0-265 0 0,0-1 0 0 0,-1 1 0 0 0,1-1 0 0 0,0-7 0 0 0,-2 11-221 0 0,2-13-2 0 0,-1 2 0 0 0,-2-5 0 0 0,1 14 0 0 0,5-15 0 0 0,2-13 189 0 0,-4 13 741 0 0,9-23-1 0 0,-10 37-862 0 0,-1 2 34 0 0,-1 0 0 0 0,1 0 0 0 0,-1 0 0 0 0,1 0-1 0 0,-1 0 1 0 0,0 0 0 0 0,1 0 0 0 0,-1 0 0 0 0,0 0 0 0 0,0 0 0 0 0,0 0 0 0 0,0 0-1 0 0,0 0 1 0 0,0 0 0 0 0,0 0 0 0 0,0 0 0 0 0,-1-2 0 0 0,2 14 74 0 0,0-6-177 0 0,-1 0 0 0 0,0 0 1 0 0,0 0-1 0 0,0 0 1 0 0,-2 6-1 0 0,0 15 2 0 0,-1 4 0 0 0,-7 36 0 0 0,8-57 0 0 0,0 1 0 0 0,0 0 0 0 0,1 12 0 0 0,-2 3 0 0 0,-13 109 0 0 0,13-98 0 0 0,-2 12 0 0 0,-1-10 0 0 0,2 0 0 0 0,1 0 0 0 0,3 42 0 0 0,0-41 0 0 0,-1 1 0 0 0,-11 62 0 0 0,0-10 0 0 0,5-48 0 0 0,1-4 0 0 0,6-36 0 0 0,0-2 0 0 0,0-1 0 0 0,0 1 0 0 0,-1 0 0 0 0,1-1 0 0 0,0 1 0 0 0,-1-1 0 0 0,1 1 0 0 0,-1-1 0 0 0,1 1 0 0 0,-1-1 0 0 0,0 0 0 0 0,-1 2 0 0 0,-3 8 0 0 0,1 0 0 0 0,2 1 0 0 0,-1-1 0 0 0,-1-1 0 0 0,-1 2 0 0 0,0-2 0 0 0,-2-1 0 0 0,0-2 0 0 0,0-2-201 0 0,6-4-850 0 0,1-1-385 0 0,0 0-78 0 0,0 0-20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2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11975 0 0,'0'0'267'0'0,"0"0"42"0"0,0 0 17 0 0,0 0-28 0 0,0 0-126 0 0,0 0 204 0 0,0 0 111 0 0,0 0 22 0 0,0 0 3 0 0,0 0 0 0 0,0 0 0 0 0,0 0 0 0 0,0 0 0 0 0,0 0 0 0 0,0 0 0 0 0,0 0 0 0 0,0 0-69 0 0,0 0-222 0 0,0 0 166 0 0,0 0 101 0 0,0 0 21 0 0,0 0 3 0 0,0 0 0 0 0,0 0 0 0 0,-1 2 0 0 0,0 1-350 0 0,-10 10 356 0 0,9-12-147 0 0,2 3 308 0 0,0-4-642 0 0,0 1 1 0 0,0-1 0 0 0,0 1 0 0 0,0-1 0 0 0,0 1 0 0 0,0-1 0 0 0,0 0 0 0 0,0 1 0 0 0,0-1 0 0 0,0 1 0 0 0,0-1 0 0 0,0 1 0 0 0,0-1 0 0 0,0 1 0 0 0,0-1 0 0 0,0 1 0 0 0,1-1-1 0 0,-1 0 1 0 0,0 1 0 0 0,0-1 0 0 0,0 1 0 0 0,1-1 0 0 0,-1 1 0 0 0,22-2 467 0 0,-19 1-332 0 0,0 0 0 0 0,1 0 0 0 0,-1 0 0 0 0,0 1 0 0 0,0 0 0 0 0,0-1 0 0 0,0 1 0 0 0,4 2 0 0 0,-5-3-171 0 0,10 1-2 0 0,0 1 0 0 0,5 1 0 0 0,-13-1 0 0 0,24 4 0 0 0,-7 2 0 0 0,-10-5 0 0 0,4-2 0 0 0,-13-2 0 0 0,2 0 0 0 0,24 5 0 0 0,-15-2 0 0 0,0 2 0 0 0,0-2 0 0 0,2 1 0 0 0,1 0 0 0 0,-16-3 0 0 0,18 2 0 0 0,-14-3 0 0 0,-2 0 0 0 0,-1 0 0 0 0,1 0 0 0 0,-1 0 0 0 0,1 1 0 0 0,0-1 0 0 0,-1 1 0 0 0,1-1 0 0 0,0 1 0 0 0,0 0 0 0 0,2-1 0 0 0,10-1 0 0 0,0-2 0 0 0,-1-1 0 0 0,-1-1 0 0 0,0 1 0 0 0,1 0 0 0 0,-1 1-133 0 0,-10 3-563 0 0,-2 1-258 0 0,0 0-1011 0 0,0 0-4023 0 0,0 0-1724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3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74 8287 0 0,'0'0'443'0'0,"2"7"-1444"0"0,0-5 2328 0 0,2-7 4962 0 0,-4 4-5873 0 0,0 1 80 0 0,0 0 14 0 0,0 0-67 0 0,1-1-297 0 0,-1 0 0 0 0,1 1 1 0 0,-1-1-1 0 0,0 0 0 0 0,0 0 1 0 0,1 0-1 0 0,-1 1 0 0 0,0-1 0 0 0,0 0 1 0 0,0 0-1 0 0,0 0 0 0 0,0 0 1 0 0,0-1-1 0 0,-2-7 3 0 0,-5-2-133 0 0,-9-3-16 0 0,8 9 0 0 0,-13-4 0 0 0,19 7 0 0 0,0 1 0 0 0,0 0 0 0 0,0 1 0 0 0,0-1 0 0 0,0 0 0 0 0,0 0 0 0 0,-1 1 0 0 0,1 0 0 0 0,0-1 0 0 0,0 1 0 0 0,-1 0 0 0 0,1 0 0 0 0,-3 0 0 0 0,-19-6 72 0 0,19 5 311 0 0,3 1-252 0 0,-1 0 1 0 0,0-1-1 0 0,0 1 1 0 0,1 0-1 0 0,-1 1 0 0 0,0-1 1 0 0,1 0-1 0 0,-1 1 1 0 0,0-1-1 0 0,1 1 1 0 0,-6 2-1 0 0,5-3-121 0 0,2 0-9 0 0,0 0-1 0 0,-1 0 0 0 0,1 1 1 0 0,0-1-1 0 0,0 0 0 0 0,0 1 1 0 0,0-1-1 0 0,0 1 0 0 0,0-1 1 0 0,0 1-1 0 0,0-1 0 0 0,0 1 1 0 0,0 0-1 0 0,1-1 0 0 0,-1 1 1 0 0,-1 1-1 0 0,-1 1 0 0 0,1 0 0 0 0,-12 5 0 0 0,-27 16 0 0 0,30-17 0 0 0,6-3 0 0 0,-2 10 0 0 0,1-3 0 0 0,4 1 0 0 0,4 2 0 0 0,-1-10 0 0 0,9 18 0 0 0,4 3 0 0 0,3 18 0 0 0,-7-23 0 0 0,-10-19 0 0 0,1 0 0 0 0,-1 0 0 0 0,0 0 0 0 0,1 0 0 0 0,-1 0 0 0 0,0 0 0 0 0,1 0 0 0 0,-1 0 0 0 0,0 0 0 0 0,0 0 0 0 0,0 0 0 0 0,0 0 0 0 0,0 0 0 0 0,0 0 0 0 0,0 0 0 0 0,-1 1 0 0 0,0 18 0 0 0,0-10 0 0 0,1 0 0 0 0,-1 0 0 0 0,1 0 0 0 0,1 1 0 0 0,-1-1 0 0 0,4 11 0 0 0,-3 2 0 0 0,-2-20 0 0 0,1 0 0 0 0,0 0 0 0 0,0 0 0 0 0,0-1 0 0 0,1 7 0 0 0,2-1 0 0 0,-2-5 0 0 0,0-1 0 0 0,-1 1 0 0 0,1-1 0 0 0,-1 1 0 0 0,0-1 0 0 0,1 1 0 0 0,-1-1 0 0 0,-1 1 0 0 0,1 0 0 0 0,-1 4 0 0 0,1-4 0 0 0,-5 41 0 0 0,3-12 0 0 0,1-8 0 0 0,1-13 0 0 0,1-8 0 0 0,-1 0 0 0 0,1 1 0 0 0,-1-1 0 0 0,0 0 0 0 0,0 1 0 0 0,0-1 0 0 0,-2 5 0 0 0,2-8 0 0 0,-1 10 0 0 0,0 0 0 0 0,1 1 0 0 0,1 16 0 0 0,-2 13 0 0 0,0-28 0 0 0,0 21 0 0 0,1-29 0 0 0,0 1 0 0 0,0-1 0 0 0,-1 0 0 0 0,0 1 0 0 0,-1 4 0 0 0,1-7 0 0 0,1-1 0 0 0,0 0 0 0 0,0 0 0 0 0,-1 0 0 0 0,1 0 0 0 0,0 0 0 0 0,0 0 0 0 0,0 0 0 0 0,0 0 0 0 0,0 0 0 0 0,0 0 0 0 0,0 0 0 0 0,1 2 0 0 0,2 20 0 0 0,-2-13 0 0 0,0 0 0 0 0,-1 0 0 0 0,0-1 0 0 0,-1 1 0 0 0,0 0 0 0 0,-3 15 0 0 0,2-20 0 0 0,-1 18 0 0 0,2-4 0 0 0,1-18 0 0 0,3 33 0 0 0,0-14 0 0 0,-2 1 0 0 0,-1 3 0 0 0,0-19 0 0 0,3 31 0 0 0,-3 7-1009 0 0,-3 34 26 0 0,2-24 983 0 0,2-28 0 0 0,-3-2 0 0 0,2-21 0 0 0,-2 8 0 0 0,0-1 0 0 0,-7 11 0 0 0,6-7 0 0 0,4 4 0 0 0,0-9 0 0 0,-1 0 0 0 0,-1 17 0 0 0,2-7 0 0 0,0-1 0 0 0,-2-6 0 0 0,-3-1 0 0 0,-1 2 0 0 0,1 0 0 0 0,1-1 0 0 0,3-11 4 0 0,0 1 1 0 0,0 0-1 0 0,1-1 0 0 0,-1 1 1 0 0,0 0-1 0 0,1-1 0 0 0,-1 1 0 0 0,0 0 1 0 0,1-1-1 0 0,-1 1 0 0 0,1-1 0 0 0,-1 1 1 0 0,1-1-1 0 0,0 1 0 0 0,3 4 171 0 0,3 1-58 0 0,18 3 1503 0 0,4-1-1604 0 0,8 4-1122 0 0,-35-12 1606 0 0,1 0-59 0 0,7-1-292 0 0,1-3-197 0 0,-9 3-289 0 0,-2 1-138 0 0,0 0-851 0 0,0 0-3444 0 0,0 0-1474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31 10135 0 0,'0'0'231'0'0,"2"-9"546"0"0,1 4-583 0 0,-3 4 552 0 0,18-10 2870 0 0,-17 9-2857 0 0,1 0-953 0 0,-5 8 7449 0 0,-54 89-6812 0 0,54-90-207 0 0,2-4-156 0 0,0 1 1 0 0,0-1 0 0 0,0 1-1 0 0,0-1 1 0 0,1 1-1 0 0,-1 0 1 0 0,0 0-1 0 0,1-1 1 0 0,0 1-1 0 0,-1 0 1 0 0,1 0-1 0 0,0-1 1 0 0,0 1-1 0 0,0 0 1 0 0,0 0 0 0 0,0 3-1 0 0,1-3-80 0 0,-1 0 0 0 0,0-1 0 0 0,0 1 0 0 0,1 0 0 0 0,-1-1 0 0 0,1 1 0 0 0,0 0 0 0 0,-1-1 0 0 0,1 1 0 0 0,0-1 0 0 0,0 1 0 0 0,0-1 0 0 0,0 1 0 0 0,0-1 0 0 0,0 0 0 0 0,0 1 0 0 0,1-1 0 0 0,-1 0 0 0 0,0 0 0 0 0,1 0 0 0 0,-1 0 0 0 0,1 0 0 0 0,-1 0 0 0 0,3 0 0 0 0,4 4 0 0 0,14 6 0 0 0,-18-9 0 0 0,0-1 0 0 0,0 1 0 0 0,0 0 0 0 0,0 1 0 0 0,0-1 0 0 0,0 1 0 0 0,-1-1 0 0 0,1 1 0 0 0,3 4 0 0 0,-4-5 0 0 0,-2-1 0 0 0,0 0 0 0 0,0 0 0 0 0,0 0 0 0 0,0 0 0 0 0,0 0 0 0 0,0 0 0 0 0,0 0 0 0 0,-1 0 0 0 0,1 0 0 0 0,0 0 0 0 0,-1 1 0 0 0,1-1 0 0 0,0 3 0 0 0,3 4 0 0 0,-1 0 0 0 0,1 0 0 0 0,-2 1 0 0 0,1-1 0 0 0,-1 1 0 0 0,-1 0 0 0 0,1 10 0 0 0,-1-16 0 0 0,-1-1 0 0 0,0 0 0 0 0,0 0 0 0 0,0 0 0 0 0,0 0 0 0 0,-1 1 0 0 0,1-1 0 0 0,0 0 0 0 0,-1 0 0 0 0,1 0 0 0 0,-1 0 0 0 0,0 0 0 0 0,0 0 0 0 0,0 0 0 0 0,0 0 0 0 0,0 0 0 0 0,0-1 0 0 0,-1 1 0 0 0,1 0 0 0 0,0 0 0 0 0,-1-1 0 0 0,1 1 0 0 0,-1-1 0 0 0,-2 2 0 0 0,-3 3 0 0 0,2-1 0 0 0,3-2 0 0 0,-1 0 0 0 0,1-1 0 0 0,-1 1 0 0 0,0-1 0 0 0,1 0 0 0 0,-1 0 0 0 0,0 0 0 0 0,0 0 0 0 0,-1 0 0 0 0,1-1 0 0 0,0 1 0 0 0,0-1 0 0 0,-7 2 0 0 0,-16 6 0 0 0,16-5 0 0 0,3-3 0 0 0,-3-4 0 0 0,9 3 0 0 0,0-1 0 0 0,-1 1 0 0 0,1 0 0 0 0,0-1 0 0 0,0 1 0 0 0,0-1 0 0 0,0 1 0 0 0,0-1 0 0 0,0 0 0 0 0,1 1 0 0 0,-1-1 0 0 0,-1-1 0 0 0,0-4 0 0 0,3 1 0 0 0,1 1 0 0 0,0 0 0 0 0,0 0 0 0 0,4-7 0 0 0,5-9 0 0 0,-6 11 0 0 0,1 0 0 0 0,0 0 0 0 0,0 0 0 0 0,1 1 0 0 0,0 0 0 0 0,8-8 0 0 0,17-19 0 0 0,-17 17 158 0 0,22-32 967 0 0,-34 45-1030 0 0,1-1 1 0 0,-2 1 0 0 0,1-1-1 0 0,0 0 1 0 0,-1 0 0 0 0,0 0-1 0 0,1-8 1 0 0,-2 12-148 0 0,-1 0 1 0 0,0 1-1 0 0,0-1 0 0 0,0 1 1 0 0,0-1-1 0 0,0 0 0 0 0,-1 1 1 0 0,1-1-1 0 0,0 1 0 0 0,-1-1 1 0 0,1 0-1 0 0,-1 1 0 0 0,0-1 1 0 0,1 1-1 0 0,-1 0 0 0 0,0-1 1 0 0,0 1-1 0 0,0 0 0 0 0,0-1 1 0 0,0 1-1 0 0,0 0 1 0 0,0 0-1 0 0,0 0 0 0 0,-1 0 1 0 0,1 0-1 0 0,0 0 0 0 0,-1 0 1 0 0,1 0-1 0 0,-1 1 0 0 0,-2-2 1 0 0,-5-1-537 0 0,0 0 0 0 0,0 1 0 0 0,0 0 0 0 0,-13-1 1 0 0,0-1-498 0 0,16 2-947 0 0,-9-3-15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3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59 10135 0 0,'0'0'231'0'0,"0"0"29"0"0,0 0 19 0 0,0 0 105 0 0,0 0 410 0 0,0 0 184 0 0,0 0 40 0 0,0 0-63 0 0,0 0-290 0 0,0 0-121 0 0,0 0-28 0 0,0 0-4 0 0,0 0 0 0 0,0 0 0 0 0,0 0 0 0 0,0 0-68 0 0,1-2-289 0 0,1-1-145 0 0,-1 1 166 0 0,0 0 0 0 0,0 0 0 0 0,0 0 0 0 0,0 0 0 0 0,0 0-1 0 0,-1-1 1 0 0,1 1 0 0 0,-1 0 0 0 0,0 0 0 0 0,1-1 0 0 0,-1-3 0 0 0,0-5 211 0 0,0 9 101 0 0,0 2 21 0 0,0 0-66 0 0,-1-1-294 0 0,-6-3-133 0 0,-5 2-16 0 0,-27 0 1064 0 0,32 0-688 0 0,-4 3 29 0 0,-6 9-207 0 0,12-6-193 0 0,0-1-5 0 0,-1 1 0 0 0,1-1 0 0 0,-1-1 0 0 0,-6 3 0 0 0,-3 2 0 0 0,12-3 0 0 0,1-1 0 0 0,-25 21 0 0 0,15-14 0 0 0,0 1 0 0 0,1 0 0 0 0,-11 13 0 0 0,-29 27 0 0 0,26-24 0 0 0,21-21 0 0 0,0-1 0 0 0,0 1 0 0 0,0 0 0 0 0,-5 12 0 0 0,-3 7 0 0 0,-29 65 0 0 0,37-81 0 0 0,0-1 0 0 0,1 2 0 0 0,1-1 0 0 0,0 0 0 0 0,-3 19 0 0 0,4-7 0 0 0,3 33 0 0 0,-4-39 0 0 0,1-10 0 0 0,0 0 0 0 0,0-1 0 0 0,1 1 0 0 0,0 0 0 0 0,0 6 0 0 0,-1-5 0 0 0,2 4 0 0 0,10 13 0 0 0,18 25 0 0 0,-25-39 0 0 0,17 20 0 0 0,-3-8 0 0 0,-14-16 0 0 0,6 5 0 0 0,18 0 0 0 0,-20-8 0 0 0,-1 0 0 0 0,1-1 0 0 0,1 0 0 0 0,-1 0 0 0 0,0-1 0 0 0,0 0 0 0 0,0-1 0 0 0,0 0 0 0 0,0 0 0 0 0,15-4 0 0 0,2-4 0 0 0,0 0 0 0 0,23-13 0 0 0,-32 14 0 0 0,22-5 0 0 0,-32 10 0 0 0,-1 0 0 0 0,1 0 0 0 0,-1 0 0 0 0,7-6 0 0 0,24-16 0 0 0,-23 17 0 0 0,-1-1 0 0 0,-1 0 0 0 0,12-12 0 0 0,-17 15 0 0 0,-1-1 0 0 0,-1 0 0 0 0,1 0 0 0 0,-1 0 0 0 0,5-11 0 0 0,4-9 0 0 0,-8 17 0 0 0,0-1 0 0 0,-1 1 0 0 0,4-16 0 0 0,-1 4 0 0 0,-6 16 10 0 0,0 1-1 0 0,0 0 1 0 0,0-1-1 0 0,-1 1 1 0 0,1-1 0 0 0,-1 1-1 0 0,0-1 1 0 0,-1 1-1 0 0,0 0 1 0 0,-1-9-1 0 0,-3-3 160 0 0,-12-30 0 0 0,1 17 732 0 0,-1-3-213 0 0,0-5-672 0 0,8 17-16 0 0,2 8-43 0 0,5 11-99 0 0,0 1-74 0 0,1 0-259 0 0,1 1-33 0 0,0 0-140 0 0,0 0-572 0 0,0 0-253 0 0,0 0-51 0 0,0 0-11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3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40 6447 0 0,'0'0'142'0'0,"0"0"22"0"0,0 0 13 0 0,-3-9 1864 0 0,-23-10 5029 0 0,17 14-6352 0 0,8 3-274 0 0,-1 2-289 0 0,-4-4-66 0 0,4 4 282 0 0,2 0 117 0 0,0 0 21 0 0,0 0-66 0 0,-11 2 653 0 0,9-1-922 0 0,-12 11 769 0 0,6-3-943 0 0,-2 7 0 0 0,9-11 0 0 0,1-1 0 0 0,-2-1 42 0 0,1 0 0 0 0,0 0 0 0 0,0 1 0 0 0,0-1 1 0 0,0 0-1 0 0,0 1 0 0 0,1-1 0 0 0,0 1 0 0 0,0-1 0 0 0,-1 0 0 0 0,2 7 0 0 0,0-7 176 0 0,-1 0 0 0 0,0 0 1 0 0,0 0-1 0 0,0 0 0 0 0,0 0 0 0 0,-2 6 0 0 0,1 7-214 0 0,0 0-1 0 0,0 0 1 0 0,4 26 0 0 0,-2-22-3 0 0,1 10-1 0 0,1 68 0 0 0,-3 65 0 0 0,0-154 0 0 0,0-1 0 0 0,1 0 0 0 0,2 11 0 0 0,2 14 0 0 0,-4-21 0 0 0,-1 2 0 0 0,0 1 0 0 0,-4 28 0 0 0,2-26 0 0 0,-1 0 0 0 0,-8 27 0 0 0,9-35 6 0 0,-1-1 0 0 0,2 1 0 0 0,-2 10 1 0 0,3-15-78 0 0,-1-1 0 0 0,1 0 0 0 0,-1 0 0 0 0,0 0 0 0 0,-2 6 0 0 0,1-4-216 0 0,0 1 1 0 0,1-1-1 0 0,0 1 0 0 0,-1 6 1 0 0,0-1 144 0 0,1-4 363 0 0,0 0-1 0 0,-1 0 0 0 0,1 0 1 0 0,-1-1-1 0 0,-4 9 0 0 0,5-12-174 0 0,-1 0-82 0 0,1 0 0 0 0,1-1 0 0 0,-1 1 0 0 0,0 0 0 0 0,1 0 0 0 0,-1-1 0 0 0,1 1 0 0 0,0 0 0 0 0,0 0 0 0 0,1 5 0 0 0,-1 3-293 0 0,0 0-1 0 0,-2 14 1 0 0,1-20 329 0 0,4 19 0 0 0,1 2 0 0 0,-3-22 0 0 0,0 18 0 0 0,-2-9 0 0 0,0 1 0 0 0,-1-3-72 0 0,1-9-298 0 0,1-2-118 0 0,0 0-22 0 0,0 0-138 0 0,0 0-572 0 0,1-2-253 0 0,1-11-51 0 0,1-2-11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3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8287 0 0,'0'0'382'0'0,"0"0"-8"0"0,0 0-102 0 0,0 0 463 0 0,0 0 234 0 0,0 0 45 0 0,0 0-61 0 0,0 0-288 0 0,0 0-121 0 0,0 0-28 0 0,0 0 66 0 0,0 0 288 0 0,3-2 122 0 0,16-8 983 0 0,-17 9-1310 0 0,-2 1-121 0 0,3-1-28 0 0,9-1-162 0 0,-1-1 552 0 0,1 1 0 0 0,20-1 0 0 0,46 7 734 0 0,-75-4-1640 0 0,0 0 0 0 0,0 1 0 0 0,0 0 0 0 0,0 0 0 0 0,0-1 0 0 0,0 2 0 0 0,0-1 0 0 0,0 0 0 0 0,-1 1 0 0 0,5 2 0 0 0,0 0 0 0 0,0 0 0 0 0,0 0 0 0 0,13 3 0 0 0,-3-3 0 0 0,-14-4 0 0 0,8-1 0 0 0,-6-3-154 0 0,0 0 1 0 0,-1 0-1 0 0,1 0 0 0 0,-1 0 0 0 0,0-1 0 0 0,0 0 1 0 0,-1 0-1 0 0,4-6 0 0 0,-5 6-290 0 0,0 0 0 0 0,-1 0 0 0 0,0 0 0 0 0,0 1 0 0 0,0-2-1 0 0,0 1 1 0 0,-1 0 0 0 0,0 0 0 0 0,0-6 0 0 0,0 6 20 0 0,0-15-1111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3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34 10135 0 0,'0'0'464'0'0,"0"0"-9"0"0,-2 1-295 0 0,-14 6 788 0 0,14-7-439 0 0,1 2 71 0 0,-7 3 1074 0 0,8-5-1487 0 0,0 1-1 0 0,-1-1 1 0 0,1 0 0 0 0,0 0 0 0 0,-1 0-1 0 0,1 0 1 0 0,0 1 0 0 0,-1-1-1 0 0,1 0 1 0 0,0 0 0 0 0,-1 0 0 0 0,1 0-1 0 0,0 0 1 0 0,-1 0 0 0 0,1 0 0 0 0,0 0-1 0 0,-1 0 1 0 0,1 0 0 0 0,0 0 0 0 0,-1 0-1 0 0,1 0 1 0 0,0-1 0 0 0,-1 1 0 0 0,1 0-1 0 0,0 0 1 0 0,-1 0 0 0 0,1 0-1 0 0,0 0 1 0 0,0-1 0 0 0,-1 1 0 0 0,1 0-1 0 0,0 0 1 0 0,0-1 0 0 0,-1 1 0 0 0,1 0-1 0 0,0 0 1 0 0,0-1 0 0 0,0 1 0 0 0,-1 0-1 0 0,1-1 1 0 0,0 1 0 0 0,0 0 0 0 0,0-1-1 0 0,0 1 1 0 0,0 0 0 0 0,0-1-1 0 0,0 1 1 0 0,-1 0 0 0 0,1-1 0 0 0,0 1-1 0 0,0-1 1 0 0,0 0 220 0 0,0 1 101 0 0,0 0 21 0 0,0 0-66 0 0,4-2-296 0 0,-3 1-146 0 0,-1 0 0 0 0,1 0 0 0 0,-1 1 0 0 0,1-1 0 0 0,0 0 0 0 0,-1 1 0 0 0,1-1 0 0 0,0 0 0 0 0,0 1 0 0 0,-1-1 0 0 0,1 1 0 0 0,0-1 0 0 0,0 1 0 0 0,0 0 0 0 0,0-1 0 0 0,-1 1 0 0 0,2-1 0 0 0,-1 1-1 0 0,0-1 0 0 0,0 0 0 0 0,0 1 0 0 0,0-1 0 0 0,0 0 0 0 0,1 1 0 0 0,-1-1 0 0 0,0 1 0 0 0,0 0 0 0 0,0-1 0 0 0,0 1 0 0 0,1 0 0 0 0,-1 0 0 0 0,3 0 0 0 0,-1 0 0 0 0,12-4 0 0 0,-10 4 0 0 0,12 4 0 0 0,-12-3-14 0 0,18 3 100 0 0,-15-3 518 0 0,0-1-1 0 0,15-2 1 0 0,-10 1-455 0 0,11 4-130 0 0,-20-2-22 0 0,9 0 3 0 0,-12-1 0 0 0,-1-1 0 0 0,1 1 0 0 0,-1 0 0 0 0,1 0 0 0 0,0 0 0 0 0,-1-1 0 0 0,1 1 0 0 0,-1 0 0 0 0,1-1 0 0 0,-1 1 0 0 0,1 0 0 0 0,-1-1 0 0 0,1 1 0 0 0,-1-1 0 0 0,2 0 0 0 0,-1-8-64 0 0,-1 8-273 0 0,0 1-138 0 0,-4-5-323 0 0,0 2-2496 0 0,-5-2-4898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3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131 112 10135 0 0,'0'0'231'0'0,"0"0"29"0"0,0 0 19 0 0,1-2 37 0 0,6-7 774 0 0,1 0 0 0 0,9-9 1 0 0,-15 16-864 0 0,0 0 216 0 0,-2 0-294 0 0,4-8-61 0 0,-3 8 19 0 0,0 0 0 0 0,0 0 0 0 0,0 0 0 0 0,0 1 0 0 0,1-1 0 0 0,-1 0 0 0 0,1 0-1 0 0,-1 1 1 0 0,3-3 0 0 0,1 0 192 0 0,-4 2 144 0 0,0 1-294 0 0,1-1-137 0 0,6-14 64 0 0,-5 6 61 0 0,-4 7 5782 0 0,-7 4-5903 0 0,-2 6-16 0 0,2 1 169 0 0,1 1 0 0 0,-1 1-1 0 0,2-1 1 0 0,-11 21 0 0 0,-17 45 957 0 0,25-55-1048 0 0,-27 83-142 0 0,25-60 85 0 0,2 0-1 0 0,-5 74 0 0 0,12-101-17 0 0,-18 219-1931 0 0,15-111 3856 0 0,5-112-1928 0 0,-1 5 0 0 0,0 0 0 0 0,2-1 0 0 0,0 1 0 0 0,6 30 0 0 0,-3-27 0 0 0,-4-17 0 0 0,1 16 0 0 0,-1-16-63 0 0,1 0-1 0 0,-1 0 1 0 0,0 0-1 0 0,0 0 0 0 0,-1 0 1 0 0,1 1-1 0 0,-1 3 1 0 0,0 6-36 0 0,6 10 706 0 0,-3-12-671 0 0,-1-9-273 0 0,-1-2-138 0 0,0 0-33 0 0,0 0-4 0 0,0 0 0 0 0,0 0 0 0 0,0 0 0 0 0,0 0-136 0 0,6-11-2045 0 0,0-5 248 0 0,-1-2-3697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30 6447 0 0,'0'0'142'0'0,"0"0"22"0"0,0 0 13 0 0,0 0 55 0 0,0 0 181 0 0,0 0 78 0 0,0 0 18 0 0,0 0 3 0 0,2-1 0 0 0,0 0-275 0 0,1 0 0 0 0,-1 0 0 0 0,0 0 0 0 0,0 0 0 0 0,0 0 0 0 0,0-1-1 0 0,0 1 1 0 0,0-1 0 0 0,0 1 0 0 0,0-1 0 0 0,3-3 0 0 0,0-1 504 0 0,-3 5-229 0 0,4-1 4700 0 0,-6 4 1141 0 0,-2 4-8110 0 0,2 1 1771 0 0,-1-6-14 0 0,1 1 0 0 0,-1 0 0 0 0,1 0 0 0 0,-1 0 1 0 0,1 0-1 0 0,-1-1 0 0 0,0 1 0 0 0,0 0 0 0 0,0-1 0 0 0,0 1 1 0 0,0-1-1 0 0,0 1 0 0 0,0-1 0 0 0,-3 3 0 0 0,-32 40 0 0 0,34-42 0 0 0,-1 1 0 0 0,1 0 0 0 0,-1-1 0 0 0,0 0 0 0 0,-4 3 0 0 0,2-1 0 0 0,0 0 0 0 0,0 0 0 0 0,0 0 0 0 0,1 0 0 0 0,-7 9 0 0 0,7-7 0 0 0,9-11 0 0 0,22-21 84 0 0,-19 19 275 0 0,-7 6-337 0 0,0 0 93 0 0,0 0 0 0 0,0-1 0 0 0,1 1 0 0 0,-1 0 0 0 0,0 0 0 0 0,0 1 0 0 0,1-1 0 0 0,-1 0 0 0 0,1 0 0 0 0,-1 1 0 0 0,3-2 0 0 0,12-5 88 0 0,-5 3-203 0 0,1 3 0 0 0,0 3 0 0 0,-9-1 0 0 0,-2 0 0 0 0,1 0 0 0 0,0 1 0 0 0,0-1 0 0 0,-1 0 0 0 0,1 0 0 0 0,-1 1 0 0 0,1-1 0 0 0,-1 1 0 0 0,0-1 0 0 0,1 1 0 0 0,-1 0 0 0 0,0 0 0 0 0,0-1 0 0 0,0 1 0 0 0,1 3 0 0 0,0-1 0 0 0,-1-1 0 0 0,1 1 0 0 0,-1 0 0 0 0,0 0 0 0 0,0 0 0 0 0,0 0 0 0 0,-1 0 0 0 0,1 1 0 0 0,-1-1 0 0 0,-1 8 0 0 0,0 5 0 0 0,-6 22 0 0 0,4-26 0 0 0,1-2 0 0 0,2-7 0 0 0,-1 0 0 0 0,0 1 0 0 0,0-1 0 0 0,0 0 0 0 0,-1 0 0 0 0,1 0 0 0 0,-1 0 0 0 0,0 0 0 0 0,-1 0 0 0 0,1-1 0 0 0,0 1 0 0 0,-5 3 0 0 0,-14 22 0 0 0,14-24 0 0 0,6-5 0 0 0,1 0 0 0 0,0 0 0 0 0,-1-1 0 0 0,1 1 0 0 0,0 0 0 0 0,0 0 0 0 0,-1-1 0 0 0,1 1 0 0 0,0 0 0 0 0,0 0 0 0 0,-1-1 0 0 0,1 1 0 0 0,0 0 0 0 0,0 0 0 0 0,-1-1 0 0 0,1 1 0 0 0,0 0 0 0 0,0-1 0 0 0,0 1 0 0 0,0 0 0 0 0,0-1 0 0 0,0 1 0 0 0,-1-1 0 0 0,1 1 0 0 0,0 0 0 0 0,0-1 0 0 0,0 1 0 0 0,0 0 0 0 0,0-1 0 0 0,0 1 0 0 0,0 0 0 0 0,0-1 0 0 0,0 1 0 0 0,0 0 0 0 0,0 0 0 0 0,0-1 0 0 0,0 1 0 0 0,0 0 0 0 0,0-1 0 0 0,0 1 0 0 0,0 0 0 0 0,1 0 0 0 0,-1-1 0 0 0,0 1 0 0 0,0 0 0 0 0,0 0 0 0 0,0-1 0 0 0,1 1 0 0 0,-1 0 0 0 0,0 0 0 0 0,0-1 0 0 0,0 1 0 0 0,1 0 0 0 0,0 0 0 0 0,0 0 0 0 0,1 0 0 0 0,-1 0 0 0 0,0 0 0 0 0,0 0 0 0 0,0 0 0 0 0,1 0 0 0 0,-1 1 0 0 0,0-1 0 0 0,0 0 0 0 0,0 1 0 0 0,0-1 0 0 0,1 1 0 0 0,-1-1 0 0 0,0 1 0 0 0,0 0 0 0 0,0 0 0 0 0,0-1 0 0 0,1 2 0 0 0,0 1 0 0 0,1-1 0 0 0,-1 0 0 0 0,1 1 0 0 0,-1-1 0 0 0,0 1 0 0 0,0 0 0 0 0,2 3 0 0 0,35 85 0 0 0,-32-76-260 0 0,-1 1 0 0 0,-1-1-1 0 0,-1 1 1 0 0,0 1 0 0 0,3 30 0 0 0,-3-16-6 0 0,-3-22 241 0 0,0-1-1 0 0,-1 0 0 0 0,0 0 1 0 0,-1 1-1 0 0,0-1 0 0 0,-3 12 1 0 0,-16 47 39 0 0,15-55-14 0 0,-1 0 0 0 0,0 0 0 0 0,0-1 0 0 0,-10 11 0 0 0,-13 25 0 0 0,25-39 0 0 0,-1-1 0 0 0,0 0 0 0 0,-1 0 0 0 0,1-1 0 0 0,-2 1 0 0 0,1-1 0 0 0,-13 9 0 0 0,-3 4 0 0 0,13-6 0 0 0,8-12 0 0 0,1 0 0 0 0,-1 1 0 0 0,0-1 0 0 0,0 0 0 0 0,0 0 0 0 0,0 1 0 0 0,0-1 0 0 0,0 0 0 0 0,0 0 0 0 0,0 0 0 0 0,-3 1 0 0 0,-2 1 0 0 0,2-1 0 0 0,0 1 0 0 0,0-1 0 0 0,0 1 0 0 0,0-1 0 0 0,0 1 0 0 0,0 0 0 0 0,-4 5 0 0 0,0-1 0 0 0,6-6 6 0 0,-3-1-15 0 0,-8 0 76 0 0,13 0-27 0 0,-1-1 0 0 0,1 1 0 0 0,-1-1 1 0 0,1 0-1 0 0,-1 1 0 0 0,1-1 0 0 0,0 0 0 0 0,0 1 0 0 0,-1-1 0 0 0,1 0 0 0 0,0 1 1 0 0,0-1-1 0 0,0 0 0 0 0,0 1 0 0 0,0-1 0 0 0,0 0 0 0 0,0 0 0 0 0,0 0 50 0 0,-2-8-15 0 0,2 1-1 0 0,0-1 0 0 0,0 1 1 0 0,0-1-1 0 0,1 1 1 0 0,0-1-1 0 0,4-14 1 0 0,4-3 169 0 0,12-28 0 0 0,-12 33-212 0 0,1 1-32 0 0,0 1 0 0 0,2 0 0 0 0,24-31 0 0 0,-9 13 0 0 0,7-6-1087 0 0,-22 29 308 0 0,-1 0 0 0 0,-1 0 0 0 0,10-18 1 0 0,-10 12-756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3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13823 0 0,'0'0'315'0'0,"0"0"45"0"0,0 0 21 0 0,0 0-49 0 0,0 0-81 0 0,-1 2 481 0 0,-12 45 5977 0 0,10-32-5715 0 0,2 10 60 0 0,1-23-610 0 0,0 0-422 0 0,0 1-1 0 0,0 0 1 0 0,1 0-1 0 0,-1-1 1 0 0,1 1-1 0 0,-1 0 1 0 0,2 3-1 0 0,2 9-21 0 0,-3 3 0 0 0,-1 0 0 0 0,-4 36 0 0 0,3-43 0 0 0,-1 0 0 0 0,0-1 0 0 0,-2 1 0 0 0,1-1 0 0 0,-1 0 0 0 0,-1 0 0 0 0,-9 16 0 0 0,3-4 0 0 0,9-19 0 0 0,0 0 0 0 0,1 0 0 0 0,-1 1 0 0 0,0-1 0 0 0,-1 0 0 0 0,1 0 0 0 0,-1-1 0 0 0,1 1 0 0 0,-1 0 0 0 0,0-1 0 0 0,0 0 0 0 0,-3 3 0 0 0,3-2 0 0 0,-16 8 0 0 0,6-7 0 0 0,-10 3 0 0 0,13-8 0 0 0,7 0 0 0 0,-11-5 0 0 0,11 1 0 0 0,3 3 0 0 0,-2 0-1 0 0,1 0 0 0 0,-1-1-1 0 0,1 1 1 0 0,0-1 0 0 0,0 1-1 0 0,0-1 1 0 0,0 1 0 0 0,1-1 0 0 0,-1 0-1 0 0,0 1 1 0 0,1-1 0 0 0,0 0-1 0 0,0-3 1 0 0,1-5 28 0 0,1-1 0 0 0,5-18-1 0 0,-6 27-16 0 0,1-6 272 0 0,1-1 0 0 0,0 1 0 0 0,1 0 1 0 0,0 0-1 0 0,0 0 0 0 0,7-9 0 0 0,-10 16-281 0 0,0 0-1 0 0,-1 1 0 0 0,1 0 0 0 0,-1 0 0 0 0,1-1 0 0 0,-1 1 0 0 0,1 0 0 0 0,0 0 0 0 0,0 0 0 0 0,0 0 0 0 0,-1 0 0 0 0,1 0 0 0 0,0 0 0 0 0,2-1 0 0 0,1-1 0 0 0,5-4 0 0 0,4 6 0 0 0,8 3 0 0 0,-16 1 0 0 0,-1 0 0 0 0,24 8 0 0 0,-2 4 0 0 0,-15-9 0 0 0,-6-4 0 0 0,0 1 0 0 0,1 0 0 0 0,-1 0 0 0 0,8 8 0 0 0,8 5-401 0 0,-20-15-74 0 0,1 3 378 0 0,-1-1 0 0 0,0 0 1 0 0,1 0-1 0 0,0 0 0 0 0,-1 0 0 0 0,1 0 0 0 0,0 0 1 0 0,1 0-1 0 0,-1-1 0 0 0,3 3 0 0 0,-1 0 46 0 0,8 8-1 0 0,-9-12-113 0 0,0 0-61 0 0,-1 0-262 0 0,-2-1-21 0 0,0 0-3 0 0,5 0-55 0 0,0-1-1 0 0,0 1 1 0 0,1-1 0 0 0,-1 0 0 0 0,8-3-1 0 0,-13 4 435 0 0,1-1 0 0 0,0 1 0 0 0,-1 0-1 0 0,1-1 1 0 0,-1 1 0 0 0,1 0 0 0 0,-1-1-1 0 0,1 1 1 0 0,-1-1 0 0 0,1 1 0 0 0,-1-1 0 0 0,0 1-1 0 0,1-1 1 0 0,-1 1 0 0 0,0-1 0 0 0,1 1 0 0 0,-1-1-1 0 0,1 0 1 0 0,0-2-333 0 0,5-7-1069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3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13823 0 0,'0'0'315'0'0,"0"0"45"0"0,0 0 21 0 0,0 0-49 0 0,2 1-220 0 0,-1 0-49 0 0,0 0 0 0 0,0-1 0 0 0,1 1-1 0 0,-1-1 1 0 0,0 0 0 0 0,1 1 0 0 0,-1-1 0 0 0,0 0-1 0 0,1 1 1 0 0,-1-1 0 0 0,1 0 0 0 0,-1 0-1 0 0,0 0 1 0 0,1-1 0 0 0,-1 1 0 0 0,1 0 0 0 0,-1 0-1 0 0,0-1 1 0 0,1 1 0 0 0,-1-1 0 0 0,0 1-1 0 0,3-2 1 0 0,0 0 333 0 0,46-19 3743 0 0,-32 13-2723 0 0,0 1 0 0 0,23-7 0 0 0,-27 10-1397 0 0,-8 3-18 0 0,10 4-4 0 0,-2-1 3 0 0,-9-1-88 0 0,-1-1 0 0 0,1 1 0 0 0,-1-1 0 0 0,1 0 0 0 0,6-1 0 0 0,-4 0-260 0 0,-5 1-160 0 0,-2 0-140 0 0,0 0-572 0 0,0 0-253 0 0,0 0-51 0 0,0 0-11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3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 17503 0 0,'0'0'399'0'0,"0"0"60"0"0,0 0 21 0 0,0 0-59 0 0,0 0-136 0 0,0 0 457 0 0,2 0 228 0 0,34-8 2722 0 0,-34 8-3248 0 0,12 1-272 0 0,-2 4-172 0 0,-10-3 0 0 0,0 0 0 0 0,0 0 0 0 0,-1 0 0 0 0,1 0 0 0 0,-1 1 0 0 0,0-1 0 0 0,1 0 0 0 0,-1 1 0 0 0,0-1 0 0 0,-1 1 0 0 0,1-1 0 0 0,0 1 0 0 0,-1 0 0 0 0,1-1 0 0 0,-1 1 0 0 0,0 0 0 0 0,0-1 0 0 0,0 1 0 0 0,0 0 0 0 0,-1 2 0 0 0,0 8 0 0 0,-2 0 0 0 0,-6 22 0 0 0,7-30 0 0 0,-6 15 0 0 0,-1 0 0 0 0,-1 0 0 0 0,-1-1 0 0 0,-16 22 0 0 0,18-26 0 0 0,1-3 0 0 0,0-1 0 0 0,-1 1 0 0 0,0-2 0 0 0,-1 1 0 0 0,-17 14 0 0 0,20-22 0 0 0,5-6 0 0 0,4-4 0 0 0,-1 3 0 0 0,8-17 0 0 0,-1 9 0 0 0,3 2 0 0 0,2 1 0 0 0,0 3 0 0 0,0 4 0 0 0,1 2 0 0 0,-1 4 0 0 0,0 3 0 0 0,7 12 0 0 0,-14-13 0 0 0,1 1 0 0 0,0-1 0 0 0,12 10 0 0 0,-6-8 0 0 0,-1-1 0 0 0,0-1-64 0 0,-9-5-273 0 0,-3-1-138 0 0,0 0-33 0 0,0 0-140 0 0,0 0-572 0 0,0 0-253 0 0,1-3-51 0 0,3-13-11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4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10135 0 0,'0'0'231'0'0,"0"0"29"0"0,0 0 19 0 0,0 0 105 0 0,0 0 410 0 0,0 0 184 0 0,0 0 40 0 0,0 0-63 0 0,0 0-290 0 0,0 0-121 0 0,0 0-28 0 0,0 0-4 0 0,0 0 0 0 0,0 0 0 0 0,0 0 0 0 0,2-1 0 0 0,1 0-341 0 0,0 0 0 0 0,1-1-1 0 0,-1 1 1 0 0,0-1 0 0 0,0 1-1 0 0,-1-1 1 0 0,1 0 0 0 0,4-4-1 0 0,-7 5-144 0 0,1 1-1 0 0,-1 0 1 0 0,0-1 0 0 0,0 1-1 0 0,0 0 1 0 0,1-1 0 0 0,-1 1-1 0 0,0 0 1 0 0,0 0 0 0 0,1-1-1 0 0,-1 1 1 0 0,0 0 0 0 0,1 0-1 0 0,-1-1 1 0 0,0 1 0 0 0,1 0-1 0 0,-1 0 1 0 0,0 0 0 0 0,1 0-1 0 0,-1 0 1 0 0,1 0 0 0 0,-1-1-1 0 0,20-4 1 0 0,-19 4 27 0 0,0 1 0 0 0,0-1-1 0 0,0 1 1 0 0,0-1 0 0 0,0 1 0 0 0,0 0 0 0 0,0 0-1 0 0,0 0 1 0 0,0-1 0 0 0,0 1 0 0 0,0 0-1 0 0,0 0 1 0 0,0 0 0 0 0,1 1 0 0 0,5-1 156 0 0,1 0 1 0 0,-1 0-1 0 0,1 0 0 0 0,-1-1 1 0 0,12-2-1 0 0,-8 2-209 0 0,23-2 0 0 0,-30 3 4 0 0,-3 0 0 0 0,0 0 1 0 0,0 0-1 0 0,1-1 0 0 0,-1 1 0 0 0,0 0 1 0 0,0-1-1 0 0,1 1 0 0 0,-1-1 0 0 0,0 0 1 0 0,0 1-1 0 0,0-1 0 0 0,0 0 0 0 0,0 1 1 0 0,0-1-1 0 0,1-1 0 0 0,0 1 367 0 0,-2 1 117 0 0,4-1 61 0 0,-2 0-301 0 0,14-9 8 0 0,-14 9-593 0 0,-2 1-138 0 0,0 0-33 0 0,0 0-72 0 0,0 0-285 0 0,0 0-126 0 0,-2 0-1257 0 0,-4-1-4916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6447 0 0,'0'0'142'0'0,"0"0"22"0"0,0 0 13 0 0,0 0 123 0 0,0 0 468 0 0,0 0 205 0 0,0 0 41 0 0,1-2-61 0 0,21-22 3491 0 0,-21 23-4056 0 0,-1 1 100 0 0,0 0 21 0 0,0 0-492 0 0,0-1-1 0 0,0 1 0 0 0,0 0 1 0 0,0 0-1 0 0,0 0 1 0 0,0-1-1 0 0,0 1 0 0 0,0 0 1 0 0,0 0-1 0 0,0 0 1 0 0,0 0-1 0 0,0-1 0 0 0,0 1 1 0 0,0 0-1 0 0,0 0 1 0 0,0 0-1 0 0,0 0 0 0 0,0-1 1 0 0,0 1-1 0 0,0 0 1 0 0,0 0-1 0 0,0 0 0 0 0,0 0 1 0 0,1-1-1 0 0,-1 1 0 0 0,0 0 1 0 0,0 0-1 0 0,0 0 1 0 0,0 0-1 0 0,0 0 0 0 0,1 0 1 0 0,-1 0-1 0 0,0-1 1 0 0,0 1-1 0 0,4-3-33 0 0,-1-10 140 0 0,-2-1 322 0 0,1-17 3206 0 0,-1 29-3280 0 0,-2 2-232 0 0,1-3 446 0 0,9-13 280 0 0,-6 8-777 0 0,-3 7 283 0 0,0 1 117 0 0,0 0 21 0 0,0 0-66 0 0,1 2-294 0 0,-1-1-147 0 0,4 14 16 0 0,-6-10-20 0 0,4 24 0 0 0,1 0 2 0 0,5 12 0 0 0,-3 1 588 0 0,4 36 872 0 0,-8-68-1460 0 0,0 0 0 0 0,0 0 0 0 0,4 10 0 0 0,-4-13 0 0 0,1 0 0 0 0,-1 0 0 0 0,-1 1 0 0 0,1-1 0 0 0,-1 0 0 0 0,0 0 0 0 0,-2 8 0 0 0,1 27 0 0 0,3 44 0 0 0,1 24 0 0 0,-3-59 0 0 0,1 54 0 0 0,-1-55 0 0 0,0-11 0 0 0,-5 36 0 0 0,5-36 0 0 0,0-9 0 0 0,3-4 0 0 0,-3 6 0 0 0,1 51 0 0 0,0-74 0 0 0,-4 30 0 0 0,1 1 0 0 0,-1 33 0 0 0,3-33 0 0 0,0-27 0 0 0,0 0 0 0 0,3 14 0 0 0,-2-25 0 0 0,-1 0 0 0 0,1 0 0 0 0,-1 0 0 0 0,0 0 0 0 0,0 1 0 0 0,0-1 0 0 0,0 0 0 0 0,0 0 0 0 0,-1 3 0 0 0,-2 21 0 0 0,-1 18 0 0 0,4-33 0 0 0,-2 20 0 0 0,-2-8 0 0 0,3-21 0 0 0,1 1 0 0 0,-1-1 0 0 0,1 1 0 0 0,0-1 0 0 0,0 1 0 0 0,0 0 0 0 0,0-1 0 0 0,1 1 0 0 0,0 3 0 0 0,3 25 0 0 0,-2-18 0 0 0,1 1 0 0 0,-1-1 0 0 0,0 21 0 0 0,-1-15 0 0 0,-1 2 0 0 0,1 14 0 0 0,2-24 0 0 0,-2-1 0 0 0,-4 10 0 0 0,2-16 0 0 0,2 7 0 0 0,2 11 0 0 0,0 4-133 0 0,-3-24-563 0 0,-13-8-2223 0 0,1 1-3069 0 0,2 0-1724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4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193 429 6447 0 0,'0'0'298'0'0,"0"0"-10"0"0,0 0-50 0 0,0 0 493 0 0,0 0 238 0 0,0 0 45 0 0,0 0 8 0 0,0 0 2 0 0,0 0 0 0 0,0 0 0 0 0,0 0-69 0 0,0 0-290 0 0,0 0-121 0 0,0 0-28 0 0,0 0-4 0 0,0 0 0 0 0,0 0 0 0 0,0 0 0 0 0,0 0 0 0 0,-2-1 0 0 0,-1 0-327 0 0,1 0-1 0 0,0 0 0 0 0,-1 0 1 0 0,1 0-1 0 0,-1 1 1 0 0,1-1-1 0 0,-1 1 0 0 0,1 0 1 0 0,-1-1-1 0 0,0 1 1 0 0,1 0-1 0 0,-1 1 0 0 0,1-1 1 0 0,-1 0-1 0 0,1 1 1 0 0,-1 0-1 0 0,1-1 0 0 0,-1 1 1 0 0,-3 2-1 0 0,-36 9-184 0 0,32-7 0 0 0,-38 36 0 0 0,36-29 0 0 0,11-7 0 0 0,1-2 0 0 0,-17 28 0 0 0,12-18 0 0 0,3 1 0 0 0,2 8 0 0 0,2-19 0 0 0,1 10 0 0 0,2-2 0 0 0,4-3 0 0 0,13 6 0 0 0,-10-10 0 0 0,20-3 0 0 0,-18-2 0 0 0,22-12 0 0 0,-23 8 0 0 0,-2-2 0 0 0,0-1 0 0 0,-1-2 0 0 0,-2 2 0 0 0,3-9 0 0 0,-10 13 0 0 0,2-6 0 0 0,-3 8 0 0 0,1-1 0 0 0,-1 1 0 0 0,1-1 0 0 0,-1 1 0 0 0,1-1 0 0 0,0 1 0 0 0,0 0 0 0 0,0-1 0 0 0,1-1 0 0 0,0 2 0 0 0,-1-1 0 0 0,0 1 0 0 0,0 0 0 0 0,-1 0 0 0 0,1-1 0 0 0,0 1 0 0 0,-1 0 0 0 0,1-1 0 0 0,-1-2 0 0 0,1-1 65 0 0,-1 0-1 0 0,0 0 1 0 0,0 0-1 0 0,-1 0 1 0 0,0 0 0 0 0,0 0-1 0 0,0 0 1 0 0,0 1-1 0 0,-4-8 1 0 0,-3-7 474 0 0,-14-23 1 0 0,2 3-217 0 0,-33-104 1602 0 0,45 119-1802 0 0,6 18-123 0 0,1 1 0 0 0,-1-1 0 0 0,1 0 0 0 0,1 0 0 0 0,-1 0 0 0 0,1-7 0 0 0,1 3 0 0 0,4 1 0 0 0,11-9 0 0 0,-5 0 0 0 0,-10 17-1 0 0,0 0-1 0 0,1 1 1 0 0,-1-1 0 0 0,0 1-1 0 0,1-1 1 0 0,-1 1-1 0 0,1 0 1 0 0,-1-1 0 0 0,1 1-1 0 0,-1 0 1 0 0,4-2-1 0 0,27-5 35 0 0,-12 5 23 0 0,0-1 383 0 0,-7 2-71 0 0,1-1-1 0 0,14-5 0 0 0,-26 7-480 0 0,0 0-1 0 0,0 0 1 0 0,0 1-1 0 0,1-1 0 0 0,-1 1 1 0 0,0 0-1 0 0,0-1 0 0 0,0 1 1 0 0,3 0-1 0 0,25 0-307 0 0,-17-1 421 0 0,0 2 0 0 0,-9 7-72 0 0,-3-6-299 0 0,-1-2-117 0 0,0 0-21 0 0,0 0-139 0 0,0 0-572 0 0,0 0-253 0 0,0 0-1246 0 0,0 0-4789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4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7 151 6447 0 0,'0'0'298'0'0,"0"0"-10"0"0,0 0-50 0 0,0 0 493 0 0,-2 1 238 0 0,-3 5 1567 0 0,8-9 3853 0 0,5-4-440 0 0,-1 3-6891 0 0,1 2 1454 0 0,-7 1 0 0 0,1 0 0 0 0,-1-1-119 0 0,19-3 342 0 0,-7 1-735 0 0,36-4 0 0 0,62-14 0 0 0,-29 11 0 0 0,-62 10 0 0 0,0-1 0 0 0,-1-1 0 0 0,1-1 0 0 0,-1-1 0 0 0,30-11 0 0 0,-33 9 0 0 0,80-40 0 0 0,-88 44 0 0 0,-11 11 0 0 0,-8 7-1912 0 0,-1 0 0 0 0,-21 22 0 0 0,31-36 1602 0 0,1 0-1 0 0,0 0 0 0 0,-1-1 1 0 0,1 1-1 0 0,-1 0 1 0 0,0 0-1 0 0,1-1 0 0 0,-1 1 1 0 0,0-1-1 0 0,1 0 1 0 0,-1 1-1 0 0,-2-1 0 0 0,1 0-259 0 0,0 1-966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4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22 13823 0 0,'0'0'315'0'0,"0"0"45"0"0,0 0 21 0 0,0 0-49 0 0,0 0-81 0 0,0 0 481 0 0,0 0 237 0 0,0 0 45 0 0,0 0-129 0 0,2 2-581 0 0,4 7-196 0 0,-4-2 203 0 0,-1 0-1 0 0,0-1 1 0 0,0 1 0 0 0,0 0-1 0 0,-2 10 1 0 0,3 17-178 0 0,-2-21-133 0 0,-3-1 0 0 0,1-8 0 0 0,-1 0 0 0 0,0 15 0 0 0,1-7 0 0 0,2-7 0 0 0,-1 0 0 0 0,0 0 0 0 0,0-1 0 0 0,0 1 0 0 0,0-1 0 0 0,-1 1 0 0 0,0-1 0 0 0,-3 7 0 0 0,3-8 0 0 0,1-1 0 0 0,-5 16 0 0 0,0-1 0 0 0,2-13 0 0 0,1-1 0 0 0,2-2 19 0 0,0 0 0 0 0,1 0 0 0 0,-1 1 0 0 0,0-1-1 0 0,0 0 1 0 0,0 0 0 0 0,0 0 0 0 0,0 0 0 0 0,0-1 0 0 0,-2 3 0 0 0,-2-4 146 0 0,4 0-95 0 0,-2 1 24 0 0,-1-1 1 0 0,0 1-1 0 0,1-1 1 0 0,-1 0-1 0 0,1 0 0 0 0,0-1 1 0 0,-1 1-1 0 0,1-1 1 0 0,0 1-1 0 0,0-1 1 0 0,0 0-1 0 0,0 0 0 0 0,0-1 1 0 0,0 1-1 0 0,0 0 1 0 0,-4-6-1 0 0,3 2 73 0 0,-1 1 0 0 0,1-1 0 0 0,0 0 0 0 0,0 0 0 0 0,0 0 0 0 0,1 0 0 0 0,0-1 0 0 0,1 1 0 0 0,-1-1 0 0 0,1 0 0 0 0,-2-12 0 0 0,1 9-139 0 0,2 3-26 0 0,1 0 1 0 0,-1 0-1 0 0,1 0 0 0 0,1 0 1 0 0,-1 1-1 0 0,3-13 0 0 0,-1 9-2 0 0,0 2 0 0 0,7-7 0 0 0,-5 7 72 0 0,-4 6 299 0 0,0 2 117 0 0,0 0 21 0 0,1-1-66 0 0,6-6-294 0 0,-4 6-136 0 0,-2 1-6 0 0,21 0-11 0 0,-7-2-365 0 0,0-1-1 0 0,0 0 1 0 0,0-1 0 0 0,18-7-1 0 0,-17 5 241 0 0,-8 4 125 0 0,-1 0 0 0 0,0 0 1 0 0,1 0-1 0 0,8 0 0 0 0,4-1 7 0 0,-15 1-3 0 0,1 0 0 0 0,16 1 0 0 0,3 2 0 0 0,-20 0 0 0 0,10 0 0 0 0,-1 4 0 0 0,-2 3 0 0 0,-3 0-72 0 0,-7-6-299 0 0,-2-2-117 0 0,0 0-21 0 0,0 0-139 0 0,0 0-572 0 0,0 0-253 0 0,0 0-687 0 0,0 0-2683 0 0,0 0-1149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4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10135 0 0,'0'0'464'0'0,"0"0"-9"0"0,0 0-223 0 0,0 0 156 0 0,0 0 100 0 0,0 0 21 0 0,0 0 71 0 0,0 0 286 0 0,0 0 124 0 0,0 0 30 0 0,0 0-65 0 0,0 0-290 0 0,2 0-121 0 0,9 0 107 0 0,0-1-1 0 0,0-1 1 0 0,0 0-1 0 0,0 0 1 0 0,-1-1-1 0 0,1-1 1 0 0,16-7-1 0 0,-18 7-443 0 0,-1 1 1 0 0,1-1-1 0 0,0 2 0 0 0,0-1 0 0 0,1 1 0 0 0,-1 1 1 0 0,0 0-1 0 0,1 0 0 0 0,11 1 0 0 0,15-3-207 0 0,-5 1 0 0 0,10 2 0 0 0,-31 0 0 0 0,-4 0 0 0 0,-1-1 0 0 0,16-10 0 0 0,-15 7-914 0 0,-12 5-1173 0 0,-11 7-1676 0 0,10 1 2231 0 0,-4-1-4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4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23 195 17503 0 0,'0'0'399'0'0,"0"0"60"0"0,0 0 21 0 0,1-1-59 0 0,2-18-424 0 0,-1 1 1952 0 0,8-26 1 0 0,-4 30-1442 0 0,-6 14-489 0 0,0 0 0 0 0,1 0 0 0 0,-1 0 0 0 0,0 0 0 0 0,0 0 0 0 0,0 0 0 0 0,0 0 0 0 0,0 1 0 0 0,0-1 0 0 0,1 0-1 0 0,-1 0 1 0 0,0 0 0 0 0,0 0 0 0 0,0 0 0 0 0,0 0 0 0 0,0 0 0 0 0,0 1 0 0 0,0-1 0 0 0,1 0 0 0 0,-1 0 0 0 0,0 0 0 0 0,0 0 0 0 0,0 0 0 0 0,0 1 0 0 0,0-1 0 0 0,0 0-1 0 0,0 0 1 0 0,0 0 0 0 0,0 0 0 0 0,0 0 0 0 0,0 1 0 0 0,0-1 0 0 0,0 0 0 0 0,0 0 0 0 0,0 0 0 0 0,0 0 0 0 0,0 1 0 0 0,0-1 0 0 0,0 0 0 0 0,-1 29 1106 0 0,1-27-1107 0 0,-11 159-18 0 0,10-144 0 0 0,0-3 0 0 0,-1-1 0 0 0,-5 26 0 0 0,3-31 0 0 0,4-8 0 0 0,0 1 0 0 0,0-1 0 0 0,0 0 0 0 0,0 0 0 0 0,0 0 0 0 0,0 0 0 0 0,0 0 0 0 0,-1 1 0 0 0,1-1 0 0 0,0 0 0 0 0,0 0 0 0 0,0 0 0 0 0,0 0 0 0 0,0 0 0 0 0,-1 0 0 0 0,1 0 0 0 0,0 0 0 0 0,0 0 0 0 0,0 1 0 0 0,0-1 0 0 0,-1 0 0 0 0,1 0 0 0 0,0 0 0 0 0,0 0 0 0 0,0 0 0 0 0,0 0 0 0 0,-1 0 0 0 0,1 0 0 0 0,0 0 0 0 0,0 0 0 0 0,0 0 0 0 0,0 0 0 0 0,-1 0 0 0 0,1 0 0 0 0,0-1 0 0 0,0 1 0 0 0,0 0 0 0 0,0 0 0 0 0,-1 0 0 0 0,1 0 0 0 0,0 0 0 0 0,0 0 0 0 0,0 0 0 0 0,0 0 0 0 0,0 0 0 0 0,-1-1 0 0 0,1 1 0 0 0,0 0 0 0 0,0 0 0 0 0,0 0 0 0 0,-2-5 0 0 0,-1-3 83 0 0,1-1-1 0 0,0 0 1 0 0,0 1-1 0 0,1-1 1 0 0,0 0 0 0 0,0 0-1 0 0,1-10 1 0 0,9-65 949 0 0,-6 56-842 0 0,-1 5-167 0 0,1 1 1 0 0,1 0 0 0 0,1 0-1 0 0,1 0 1 0 0,1 0-1 0 0,11-22 1 0 0,-13 36-24 0 0,1 3 0 0 0,4 4 0 0 0,-9 2 0 0 0,1-1 0 0 0,0 0 0 0 0,0 1 0 0 0,0-1 0 0 0,0 1 0 0 0,0 0 0 0 0,-1 0 0 0 0,1 0 0 0 0,0 0 0 0 0,2 2 0 0 0,3 1 0 0 0,-3-2-631 0 0,1-1-1 0 0,0 1 0 0 0,0-1 1 0 0,0 0-1 0 0,0 0 1 0 0,0 0-1 0 0,0-1 1 0 0,7 0-1 0 0,-11 0 409 0 0,0 0 1 0 0,0 0-1 0 0,-1 0 0 0 0,1 0 0 0 0,0 0 1 0 0,0 0-1 0 0,0 0 0 0 0,-1-1 0 0 0,1 1 1 0 0,0 0-1 0 0,0-1 0 0 0,-1 1 0 0 0,1 0 0 0 0,1-1 1 0 0,1-1-458 0 0,9-2-1367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4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17503 0 0,'0'0'399'0'0,"0"-1"60"0"0,0-9-21 0 0,1 1 1 0 0,0 0 0 0 0,1 0 0 0 0,0 0-1 0 0,5-14 1 0 0,-7 21-173 0 0,4-8 217 0 0,0 0-1 0 0,0 0 1 0 0,1 0 0 0 0,0 0-1 0 0,1 1 1 0 0,11-15-1 0 0,48-47 2494 0 0,-64 70-2974 0 0,-1 1-2 0 0,1-1 0 0 0,-1 1 0 0 0,0 0 0 0 0,0-1 0 0 0,1 1 0 0 0,-1 0 0 0 0,0-1 0 0 0,0 1 0 0 0,1 0 0 0 0,-1 0 0 0 0,0-1 0 0 0,1 1 0 0 0,-1 0 0 0 0,0 0 0 0 0,1 0 0 0 0,-1 0 0 0 0,0-1 0 0 0,1 1 0 0 0,-1 0 0 0 0,0 0 0 0 0,1 0 0 0 0,-1 0 0 0 0,0 0 0 0 0,1 0 0 0 0,-1 0 0 0 0,1 0 0 0 0,-1 0 0 0 0,0 0 0 0 0,1 0 0 0 0,-1 0 0 0 0,1 0 0 0 0,-1 0 0 0 0,0 0 0 0 0,1 0 0 0 0,-1 1 0 0 0,0-1 0 0 0,1 0 0 0 0,-1 0 0 0 0,0 0 0 0 0,1 1 0 0 0,-1-1 0 0 0,0 0 0 0 0,0 0 0 0 0,1 1 0 0 0,-1-1 0 0 0,0 0 0 0 0,0 0 0 0 0,1 1 0 0 0,-1 0 0 0 0,2 0 0 0 0,0 1 0 0 0,0 0 0 0 0,0 0 0 0 0,-1 0 0 0 0,1 0 0 0 0,0 0 0 0 0,-1 1 0 0 0,0-1 0 0 0,0 0 0 0 0,1 1 0 0 0,-1-1 0 0 0,-1 1 0 0 0,1-1 0 0 0,0 1 0 0 0,-1-1 0 0 0,1 1 0 0 0,-1 3 0 0 0,1 6 0 0 0,-1 0 0 0 0,-2 19 0 0 0,1-11 0 0 0,0-6 0 0 0,1-2 0 0 0,0 1 0 0 0,-4 16 0 0 0,3-29 0 0 0,1 0 0 0 0,0 0 0 0 0,0 1 0 0 0,0-1 0 0 0,0 0 0 0 0,0 0 0 0 0,0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0 0 0 0,0 1 0 0 0,0-1 0 0 0,0 0 0 0 0,0 0 0 0 0,0 0 0 0 0,1 0 0 0 0,-1 0 0 0 0,0 0 0 0 0,0 0 0 0 0,0 0 0 0 0,0 0 0 0 0,0 0 0 0 0,0 0 0 0 0,0 0 0 0 0,0 0 0 0 0,1 0 0 0 0,4-4 0 0 0,5-10 0 0 0,20-57 517 0 0,-23 53-298 0 0,0 0 0 0 0,1 0-1 0 0,1 1 1 0 0,1 0 0 0 0,0 1-1 0 0,14-17 1 0 0,-24 33-219 0 0,0-1 0 0 0,0 1 0 0 0,1 0 0 0 0,-1 0 0 0 0,0 0 0 0 0,0-1 0 0 0,1 1 0 0 0,-1 0 0 0 0,0 0 0 0 0,0 0 0 0 0,1 0 0 0 0,-1 0 0 0 0,0-1 0 0 0,1 1 0 0 0,-1 0 0 0 0,0 0 0 0 0,0 0 0 0 0,1 0 0 0 0,-1 0 0 0 0,0 0 0 0 0,1 0 0 0 0,-1 0 0 0 0,0 0 0 0 0,1 0 0 0 0,-1 0 0 0 0,0 0 0 0 0,0 0 0 0 0,1 0 0 0 0,-1 1 0 0 0,0-1 0 0 0,1 0 0 0 0,-1 0 0 0 0,0 0 0 0 0,0 0 0 0 0,1 0 0 0 0,-1 1 0 0 0,0-1 0 0 0,0 0 0 0 0,0 0 0 0 0,1 0 0 0 0,-1 1 0 0 0,0-1 0 0 0,0 0 0 0 0,0 0 0 0 0,1 1 0 0 0,-1-1 0 0 0,0 0 0 0 0,0 1 0 0 0,0-1 0 0 0,0 0 0 0 0,0 0 0 0 0,0 1 0 0 0,0-1 0 0 0,0 0 0 0 0,0 1 0 0 0,0-1 0 0 0,0 1 0 0 0,5 10 0 0 0,-1 0 0 0 0,3 16 0 0 0,-5-18 0 0 0,0-1 0 0 0,1 1 0 0 0,0-1 0 0 0,0 0 0 0 0,0 0 0 0 0,7 10 0 0 0,-8-15 0 0 0,0 0 0 0 0,0 0 0 0 0,1 0 0 0 0,-1 0 0 0 0,1-1 0 0 0,-1 1 0 0 0,1-1 0 0 0,0 1 0 0 0,4 1 0 0 0,-6-3 0 0 0,0-1 0 0 0,1 1 0 0 0,-1-1 0 0 0,1 0 0 0 0,-1 0 0 0 0,1 1 0 0 0,0-1 0 0 0,-1 0 0 0 0,1 0 0 0 0,-1 0 0 0 0,1 0 0 0 0,-1-1 0 0 0,1 1 0 0 0,-1 0 0 0 0,1-1 0 0 0,-1 1 0 0 0,1-1 0 0 0,-1 1 0 0 0,1-1 0 0 0,-1 0 0 0 0,0 1 0 0 0,1-1 0 0 0,-1 0 0 0 0,2-2 0 0 0,2-1-482 0 0,0 0-1 0 0,0-1 1 0 0,0 0-1 0 0,-1 0 1 0 0,0 0 0 0 0,0 0-1 0 0,0-1 1 0 0,4-8-1 0 0,-3 3-857 0 0,0 0-1 0 0,-1 0 0 0 0,5-20 0 0 0,-1 2-706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4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90 6447 0 0,'0'0'298'0'0,"0"0"-10"0"0,1-1-188 0 0,0 1-100 0 0,0 0 1 0 0,0 0-1 0 0,0-1 0 0 0,0 1 1 0 0,0-1-1 0 0,0 1 1 0 0,-1 0-1 0 0,1-1 0 0 0,0 0 1 0 0,0 1-1 0 0,0-1 1 0 0,-1 1-1 0 0,1-1 1 0 0,0 0-1 0 0,-1 0 0 0 0,1 1 1 0 0,0-1-1 0 0,-1 0 1 0 0,1 0-1 0 0,-1 0 0 0 0,1 0 1 0 0,-1 0-1 0 0,0 0 1 0 0,1-1-1 0 0,5-13 0 0 0,-4 9 358 0 0,0 1 0 0 0,0-1 0 0 0,1-11 0 0 0,-2 16 154 0 0,-1 1 0 0 0,0 0 0 0 0,0 0 0 0 0,0 0 0 0 0,0 0 0 0 0,-7-6 1176 0 0,5 5-1336 0 0,-5-3-233 0 0,-1-5 3506 0 0,8 8-3238 0 0,0 1 101 0 0,0 0 21 0 0,0 0-66 0 0,0 0-222 0 0,0 0 166 0 0,0 0 101 0 0,0 0 21 0 0,0 0-66 0 0,0 0-222 0 0,0 0 166 0 0,0 0 101 0 0,0 0 21 0 0,0 0-66 0 0,-2 1-294 0 0,-4 3-133 0 0,0 2-16 0 0,4-5 93 0 0,1 1 0 0 0,-1-1 0 0 0,1 1 1 0 0,0-1-1 0 0,-1 1 0 0 0,1 0 0 0 0,0 0 0 0 0,0-1 0 0 0,0 1 0 0 0,0 0 0 0 0,1 0 0 0 0,-1 0 0 0 0,0 0 0 0 0,1 0 0 0 0,0 0 1 0 0,-1 0-1 0 0,1 0 0 0 0,0 0 0 0 0,0 0 0 0 0,0 0 0 0 0,0 3 0 0 0,-1 14-93 0 0,1-9 0 0 0,1-1 0 0 0,-1 1 0 0 0,-1-2 72 0 0,1-7 299 0 0,0-1 117 0 0,0 0 21 0 0,0 0-66 0 0,0-8-278 0 0,0 1-165 0 0,2-3 0 0 0,-1 8 0 0 0,7-20 0 0 0,-6 18 0 0 0,-2 11 0 0 0,1 13 0 0 0,-1-17 0 0 0,-2 14 0 0 0,-2-4 0 0 0,3-7 0 0 0,-1 0 0 0 0,1 0 0 0 0,0 0 0 0 0,1 0 0 0 0,-1 0 0 0 0,1 0 0 0 0,1 9 0 0 0,1 7 0 0 0,6 30 72 0 0,-6-34 398 0 0,2-1 0 0 0,0 1-1 0 0,11 28 1 0 0,-10-31-373 0 0,41 101-97 0 0,-18-46 0 0 0,-25-61 0 0 0,0 0 0 0 0,-1 0 0 0 0,0 0 0 0 0,-1 0 0 0 0,0 16 0 0 0,-3 45 0 0 0,2-68 0 0 0,-8 66 0 0 0,5-14 0 0 0,2-33 0 0 0,0 29 0 0 0,3 18 0 0 0,-2-59 0 0 0,0-1 0 0 0,0 0 0 0 0,-2 9 0 0 0,0 0 0 0 0,0 21 0 0 0,1-28 0 0 0,1-1 0 0 0,-1 0 0 0 0,-4 14 0 0 0,-3 17 0 0 0,3-18 0 0 0,-2-2 0 0 0,0 0 0 0 0,7-16 0 0 0,-8 19 0 0 0,6-15 0 0 0,1 0 0 0 0,2-1 0 0 0,3-10-64 0 0,-3 2-273 0 0,-1 1-138 0 0,2-2-33 0 0,1-8-931 0 0,1 1 0 0 0,2-18 1 0 0,-5 23 889 0 0,3-11-986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4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10135 0 0,'0'0'464'0'0,"0"0"-9"0"0,0 0-87 0 0,0 0 728 0 0,0 0 353 0 0,0 0 73 0 0,0 0-125 0 0,0 0-574 0 0,0 0-250 0 0,-2 1-49 0 0,-9 3 30 0 0,0 1-1 0 0,0 1 1 0 0,0 0 0 0 0,1 1 0 0 0,0-1-1 0 0,0 2 1 0 0,-15 14 0 0 0,11-9 223 0 0,-1-1 0 0 0,-22 13 0 0 0,28-18-777 0 0,8-7 0 0 0,1 0 0 0 0,0 1 0 0 0,0-1 0 0 0,-1 0 0 0 0,1 0 0 0 0,0 1 0 0 0,0-1 0 0 0,-1 0 0 0 0,1 0 0 0 0,0 1 0 0 0,0-1 0 0 0,0 0 0 0 0,0 1 0 0 0,-1-1 0 0 0,1 0 0 0 0,0 1 0 0 0,0-1 0 0 0,0 0 0 0 0,0 1 0 0 0,0-1 0 0 0,0 0 0 0 0,0 1 0 0 0,0 0 0 0 0,1-1 0 0 0,-1 0 0 0 0,1 0 0 0 0,-1 0 0 0 0,1 0 0 0 0,-1 0 0 0 0,0 1 0 0 0,1-1 0 0 0,-1 0 0 0 0,1 0 0 0 0,-1 0 0 0 0,1 0 0 0 0,-1 0 0 0 0,1 0 0 0 0,-1-1 0 0 0,1 1 0 0 0,-1 0 0 0 0,1 0 0 0 0,-1 0 0 0 0,1 0 0 0 0,50-19 0 0 0,-10 1 0 0 0,-21 10-9 0 0,-17 8 90 0 0,-2 0-1 0 0,1 0 0 0 0,-1 0 0 0 0,0 0 0 0 0,0 0 1 0 0,0 1-1 0 0,0-1 0 0 0,0 0 0 0 0,0 0 0 0 0,0 1 0 0 0,0-1 0 0 0,0 1 0 0 0,0-1 0 0 0,0 1 0 0 0,0-1 1 0 0,0 1-1 0 0,0 0 0 0 0,0-1 0 0 0,1 2 0 0 0,12 14 358 0 0,-11-11-436 0 0,-1-1-1 0 0,0 1 1 0 0,0 0 0 0 0,0 0-1 0 0,0 1 1 0 0,-1-1 0 0 0,0 0-1 0 0,0 0 1 0 0,-1 1 0 0 0,1-1-1 0 0,-2 8 1 0 0,1 3-3 0 0,-2 0-1 0 0,-5 25 1 0 0,0-13 1 0 0,0-1 0 0 0,-2 0 0 0 0,-2 0 0 0 0,0 0 0 0 0,-1-2 0 0 0,-2 1 0 0 0,-1-2 0 0 0,-18 25 0 0 0,24-38 0 0 0,-1 0 0 0 0,-19 17 0 0 0,24-24 0 0 0,0 0 0 0 0,-1-1 0 0 0,1 1 0 0 0,-1-1 0 0 0,1 0 0 0 0,-1-1 0 0 0,0 1 0 0 0,-10 2 0 0 0,5-4 0 0 0,10-1 0 0 0,0 0 0 0 0,0 0 0 0 0,0 0 0 0 0,0 0 0 0 0,0 0 0 0 0,1-1 0 0 0,-1 1 0 0 0,0 0 0 0 0,0 0 0 0 0,0-1 0 0 0,0 1 0 0 0,0 0 0 0 0,-2-2 0 0 0,2-3 0 0 0,1 4 0 0 0,-2-1 0 0 0,0-2 0 0 0,0-11 0 0 0,2 7 0 0 0,1 5 0 0 0,-1 0 0 0 0,0 0 0 0 0,0 0 0 0 0,0 0 0 0 0,0 0 0 0 0,-2-6 0 0 0,2-1 0 0 0,6 0 0 0 0,-5 10 0 0 0,-1-1 0 0 0,1 1 0 0 0,0-1 0 0 0,0 1 0 0 0,0-1 0 0 0,-1 1 0 0 0,1-1 0 0 0,0 1 0 0 0,0 0 0 0 0,0 0 0 0 0,0-1 0 0 0,1 1 0 0 0,12 4 0 0 0,-14-4 0 0 0,2 1 0 0 0,-1-1 0 0 0,1 1 0 0 0,0 0 0 0 0,-1 0 0 0 0,1 0 0 0 0,-1 0 0 0 0,0 1 0 0 0,1-1 0 0 0,-1 0 0 0 0,2 2 0 0 0,14 15 0 0 0,4 3 0 0 0,-16-14 0 0 0,19 16 0 0 0,-6-4 0 0 0,-10-11 0 0 0,1-5-64 0 0,-6-3-273 0 0,-2-1-138 0 0,1 0 63 0 0,2-1 57 0 0,1-2-6668 0 0,2-2-1135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4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254 446 11975 0 0,'2'-3'547'0'0,"11"-12"106"0"0,0 0 0 0 0,0-2 0 0 0,-2 0 1 0 0,0 0-1 0 0,-1-1 0 0 0,0 0 0 0 0,10-31 0 0 0,-19 45-655 0 0,30-110 3375 0 0,-29 98-2964 0 0,1-1-1 0 0,-2 1 1 0 0,0 0 0 0 0,-1 0-1 0 0,-2-21 1 0 0,2 33-362 0 0,0 3 33 0 0,0 0 1 0 0,0 0-1 0 0,0 0 1 0 0,-1 0 0 0 0,1 0-1 0 0,0 0 1 0 0,0 0-1 0 0,-1 0 1 0 0,1 0 0 0 0,0 0-1 0 0,-1 0 1 0 0,1 0-1 0 0,-1 0 1 0 0,0 0 0 0 0,1 0-1 0 0,-1 0 1 0 0,0 0-1 0 0,1 0 1 0 0,-1 1 0 0 0,0-1-1 0 0,0 0 1 0 0,0 1 0 0 0,-1-2-1 0 0,-1 0 32 0 0,1 1-1 0 0,-1-1 1 0 0,0 1 0 0 0,0-1 0 0 0,0 1-1 0 0,0 0 1 0 0,0 0 0 0 0,0 0-1 0 0,0 1 1 0 0,0-1 0 0 0,0 1-1 0 0,0 0 1 0 0,0 0 0 0 0,-1 0-1 0 0,1 0 1 0 0,-5 1 0 0 0,-10 7 55 0 0,15-5-169 0 0,1-3 2 0 0,1 0 0 0 0,0 1 0 0 0,-1-1 0 0 0,1 1 0 0 0,0 0 0 0 0,0-1 0 0 0,0 1 0 0 0,0 0 0 0 0,0 0 0 0 0,0 0 0 0 0,0 0 0 0 0,0 0 0 0 0,-2 2 0 0 0,1 0 0 0 0,-10 12 0 0 0,11-9 0 0 0,0-1 0 0 0,-4 10-247 0 0,0 0 0 0 0,2 0 0 0 0,0 0 0 0 0,0 1 0 0 0,1 0 0 0 0,1-1 0 0 0,2 21 0 0 0,-2 58 227 0 0,3 35 24 0 0,-3 85-4 0 0,-3-173 0 0 0,-1-1 0 0 0,-2 1 0 0 0,-1-1 0 0 0,-3-1 0 0 0,-23 59 0 0 0,19-58 0 0 0,4-12 0 0 0,-1 1 0 0 0,-1-2 0 0 0,-28 43 0 0 0,31-56 0 0 0,-20 21 0 0 0,23-24 0 0 0,5 1 0 0 0,-3-3-72 0 0,3-7-299 0 0,2-2-117 0 0,0 0-21 0 0,0 0-3 0 0,0 0 0 0 0,-5 2-225 0 0,4-2 709 0 0,1 0 0 0 0,0 0 0 0 0,-1 1 0 0 0,1-1 0 0 0,0 0 0 0 0,-1 0-1 0 0,1 0 1 0 0,-1 0 0 0 0,1 0 0 0 0,0 0 0 0 0,-1 0 0 0 0,1 1 0 0 0,-1-1 0 0 0,1 0 0 0 0,0 0 0 0 0,-1-1 0 0 0,1 1 0 0 0,-1 0 0 0 0,1 0 0 0 0,0 0 0 0 0,-1 0 0 0 0,1 0 0 0 0,-1 0 0 0 0,1 0 0 0 0,-1-1 0 0 0,-7-6-122 0 0,7 5 112 0 0,0 0 0 0 0,0 0 0 0 0,0 0 0 0 0,0-1-1 0 0,1 1 1 0 0,-1 0 0 0 0,1-1 0 0 0,-1 1 0 0 0,1 0 0 0 0,0-4-1 0 0,1-28-2187 0 0,0 22 1214 0 0,2-27-1012 0 0,3-1-22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4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15663 0 0,'0'0'356'0'0,"0"0"50"0"0,0 0 20 0 0,0 0-42 0 0,0 0-180 0 0,0 0 176 0 0,0 0 107 0 0,0 0 22 0 0,0 0 71 0 0,0 0 286 0 0,1 2 124 0 0,0-1-831 0 0,0 1-1 0 0,0-1 1 0 0,0 0 0 0 0,0 1-1 0 0,0-1 1 0 0,0 0-1 0 0,0 0 1 0 0,1 0 0 0 0,-1 0-1 0 0,0 0 1 0 0,1 0 0 0 0,-1 0-1 0 0,1 0 1 0 0,-1 0-1 0 0,1-1 1 0 0,-1 1 0 0 0,1 0-1 0 0,0-1 1 0 0,-1 0-1 0 0,3 1 1 0 0,1 0 113 0 0,0 0 0 0 0,0-1 0 0 0,-1 1 1 0 0,1-1-1 0 0,0 0 0 0 0,9-1 0 0 0,-2-2-159 0 0,-1 1 0 0 0,1-1-1 0 0,0-1 1 0 0,-1 0 0 0 0,1-1 0 0 0,-1 0 0 0 0,-1-1-1 0 0,1 0 1 0 0,19-15 0 0 0,3-5 818 0 0,-31 25-422 0 0,-2 1-66 0 0,1-1-294 0 0,4-6-133 0 0,1-1-16 0 0,-1-2 0 0 0,-3-1 0 0 0,1 0 0 0 0,0 2 0 0 0,-1-1 0 0 0,5-19 0 0 0,-5 21 0 0 0,0-3 0 0 0,-5 3 0 0 0,0-3 0 0 0,1 2 0 0 0,2 8 0 0 0,0 1 0 0 0,0 0 0 0 0,0-1 0 0 0,0 1 0 0 0,0 0 0 0 0,0-1 0 0 0,0 1 0 0 0,0 0 0 0 0,0 0 0 0 0,0-1 0 0 0,-1 1 0 0 0,1 0 0 0 0,0-1 0 0 0,0 1 0 0 0,0 0 0 0 0,0 0 0 0 0,-1-1 0 0 0,1 1 0 0 0,0 0 0 0 0,0 0 0 0 0,0 0 0 0 0,-1-1 0 0 0,1 1 0 0 0,-9 6 0 0 0,3 0 0 0 0,1 1 0 0 0,0 0 0 0 0,1 0 0 0 0,-1 0 0 0 0,2 0 0 0 0,-1 1 0 0 0,1 0 0 0 0,0 0 0 0 0,-2 10 0 0 0,-3 7 0 0 0,4-12 0 0 0,0 1 0 0 0,1 0 0 0 0,-1 18 0 0 0,4-30 0 0 0,-2 17 0 0 0,4-14 0 0 0,0-2 0 0 0,1 10 0 0 0,3 6 0 0 0,-2-15 0 0 0,-1-2 0 0 0,7 6 0 0 0,-7-8 0 0 0,0 1 0 0 0,0-1 0 0 0,0 1 0 0 0,-1-1 0 0 0,1 0 0 0 0,0-1 0 0 0,0 1 0 0 0,0 0 0 0 0,0-1 0 0 0,0 0 0 0 0,0 1 0 0 0,0-1 0 0 0,-1 0 0 0 0,1 0 0 0 0,2-2 0 0 0,10-4 0 0 0,17-12 0 0 0,-32 19 0 0 0,18-13 0 0 0,0-1 0 0 0,28-28 0 0 0,-41 37 0 0 0,-2 2 0 0 0,-1 0 0 0 0,1 0 0 0 0,-1 0 0 0 0,0 0 0 0 0,1-1 0 0 0,-1 1 0 0 0,2-6 0 0 0,7-10 0 0 0,-4 11 0 0 0,-4-1 0 0 0,-3 9 0 0 0,0-1 0 0 0,1 1 0 0 0,-1 0 0 0 0,0 0 0 0 0,1 0 0 0 0,-1-1 0 0 0,0 1 0 0 0,1 0 0 0 0,-1 0 0 0 0,0 0 0 0 0,1 0 0 0 0,-1 0 0 0 0,0 0 0 0 0,1 0 0 0 0,-1 0 0 0 0,0 0 0 0 0,1 0 0 0 0,-1 0 0 0 0,0 0 0 0 0,1 0 0 0 0,-1 0 0 0 0,1 0 0 0 0,-1 0 0 0 0,1 0 0 0 0,2 2 0 0 0,1 0 0 0 0,-1 1 0 0 0,0-1 0 0 0,0 0 0 0 0,0 1 0 0 0,0 0 0 0 0,0-1 0 0 0,4 6 0 0 0,18 27 0 0 0,-4 4 0 0 0,-19-36 0 0 0,10 12 0 0 0,-10-12-27 0 0,1 0-99 0 0,11 4-122 0 0,-13-7 166 0 0,0 0 0 0 0,0 0 0 0 0,0 1 0 0 0,0-1 0 0 0,1 0 0 0 0,-1 0 0 0 0,0 0 0 0 0,0 0 0 0 0,1 0 0 0 0,-1 0 0 0 0,0-1 0 0 0,0 1 0 0 0,0 0 0 0 0,1 0 0 0 0,-1-1 0 0 0,0 1 0 0 0,0-1 0 0 0,0 1 0 0 0,0-1 0 0 0,0 0 0 0 0,0 1 0 0 0,0-1 0 0 0,0 0 0 0 0,0 0 0 0 0,0 0 0 0 0,0 0 0 0 0,1-1 0 0 0,2-4-539 0 0,1-1 1 0 0,-1 1 0 0 0,5-12 0 0 0,-5 10-346 0 0,0-1-514 0 0,0 0 0 0 0,4-15 0 0 0,-6 18 950 0 0,7-22-2028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43 8287 0 0,'0'0'191'0'0,"0"0"26"0"0,0 0 9 0 0,-2 0-34 0 0,-36-15 3681 0 0,37 14-3208 0 0,0 1-509 0 0,0 0 0 0 0,0 0 0 0 0,0 0 0 0 0,1-1 0 0 0,-1 1 0 0 0,0 0 0 0 0,0-1 1 0 0,0 1-1 0 0,1-1 0 0 0,-1 1 0 0 0,0-1 0 0 0,1 1 0 0 0,-1-1 0 0 0,0 1 0 0 0,1-1 0 0 0,-1 0 0 0 0,0 0 0 0 0,1 0-45 0 0,0 1 0 0 0,0 0 0 0 0,0-1 1 0 0,0 1-1 0 0,-1 0 0 0 0,1 0 0 0 0,0-1 0 0 0,0 1 0 0 0,0 0 1 0 0,0-1-1 0 0,0 1 0 0 0,0 0 0 0 0,1-1 0 0 0,-1 1 1 0 0,0 0-1 0 0,0 0 0 0 0,0-1 0 0 0,0 1 0 0 0,0 0 0 0 0,0-1 1 0 0,0 1-1 0 0,1 0 0 0 0,-1 0 0 0 0,0-1 0 0 0,0 1 1 0 0,0 0-1 0 0,1 0 0 0 0,-1 0 0 0 0,0-1 0 0 0,0 1 0 0 0,1 0 1 0 0,-1 0-1 0 0,0 0 0 0 0,1-1 0 0 0,1 0 401 0 0,0 0-69 0 0,15-6-258 0 0,-14 8-133 0 0,-1-2 319 0 0,-1 1 117 0 0,2 0-296 0 0,7 2 646 0 0,9 14-751 0 0,-14-10 103 0 0,0 1 1 0 0,0 0-1 0 0,0 0 0 0 0,-1 0 0 0 0,0 1 0 0 0,5 14 1 0 0,-4-10 167 0 0,12 21 0 0 0,-8-17-358 0 0,-1 1 0 0 0,8 20 0 0 0,-10-21 0 0 0,0-2 0 0 0,1 1 0 0 0,15 23 0 0 0,-19-36 0 0 0,-1 1 0 0 0,-1 0 0 0 0,1 0 0 0 0,0-1 0 0 0,-1 1 0 0 0,1 0 0 0 0,-1 1 0 0 0,0-1 0 0 0,1 5 0 0 0,1 7 0 0 0,-1-12 0 0 0,0-1 0 0 0,-1-1 0 0 0,0 0 0 0 0,1 1 0 0 0,-1-1 0 0 0,0 1 0 0 0,0-1 0 0 0,0 1 0 0 0,0 0 0 0 0,0 1 0 0 0,-1-2-13 0 0,1-1-1 0 0,-1 1 1 0 0,0-1-1 0 0,0 1 1 0 0,1-1-1 0 0,-1 1 0 0 0,0-1 1 0 0,1 1-1 0 0,-1-1 1 0 0,1 0-1 0 0,-1 1 1 0 0,0-1-1 0 0,1 0 1 0 0,-1 1-1 0 0,1-1 1 0 0,-1 0-1 0 0,1 1 1 0 0,0-1-1 0 0,6-3-566 0 0,-7 2 504 0 0,1 1 0 0 0,0-1-1 0 0,-1 0 1 0 0,1 0 0 0 0,-1 0 0 0 0,0 0 0 0 0,1 1 0 0 0,-1-1 0 0 0,0 0 0 0 0,1 0 0 0 0,-1 0 0 0 0,0-2-1 0 0,-1-1 7 0 0,0 1 0 0 0,0-1 0 0 0,0 0 0 0 0,1 0 0 0 0,-1 0 0 0 0,1 1 0 0 0,0-8 0 0 0,-1-8-1371 0 0,0 16 700 0 0,0-1 1 0 0,0 0-1 0 0,-1 1 0 0 0,0-1 0 0 0,-3-4 1 0 0,-3-8-1332 0 0,3 3 536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4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19351 0 0,'0'0'439'0'0,"0"0"62"0"0,-16 1 662 0 0,11 0-872 0 0,0 1 0 0 0,0 0-1 0 0,0 0 1 0 0,1 0 0 0 0,-1 0 0 0 0,-7 6 0 0 0,3-2 1017 0 0,1-1 0 0 0,-17 7 0 0 0,24-12-2359 0 0,1 0-385 0 0,0 0-897 0 0,1 1-3458 0 0,7 3-1477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4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22 472 17503 0 0,'0'0'399'0'0,"0"0"60"0"0,2 0 21 0 0,0-1-373 0 0,0 1 1 0 0,0-1-1 0 0,0 0 1 0 0,0 0 0 0 0,0-1-1 0 0,0 1 1 0 0,-1 0-1 0 0,1-1 1 0 0,0 1 0 0 0,-1-1-1 0 0,1 1 1 0 0,-1-1-1 0 0,1 0 1 0 0,-1 1 0 0 0,0-1-1 0 0,1 0 1 0 0,-1 0-1 0 0,0 0 1 0 0,-1 0 0 0 0,1 0-1 0 0,1-3 1 0 0,1-3 641 0 0,-1 0-1 0 0,0 0 1 0 0,0 0-1 0 0,1-15 1 0 0,3-44 822 0 0,3 0-1 0 0,28-107 1 0 0,-34 162-1571 0 0,7-29 0 0 0,-10 33 0 0 0,-2 2 0 0 0,2 6 0 0 0,-1-1 0 0 0,1 1 0 0 0,0-1 0 0 0,0 1 0 0 0,-1 0 0 0 0,1-1 0 0 0,0 1 0 0 0,-1 0 0 0 0,1-1 0 0 0,-1 1 0 0 0,1 0 0 0 0,0 0 0 0 0,-1-1 0 0 0,1 1 0 0 0,-1 0 0 0 0,1 0 0 0 0,-1 0 0 0 0,1 0 0 0 0,0-1 0 0 0,-1 1 0 0 0,1 0 0 0 0,-1 0 0 0 0,1 0 0 0 0,-1 0 0 0 0,1 0 0 0 0,-1 0 0 0 0,1 0 0 0 0,-1 0 0 0 0,1 0 0 0 0,-1 1 0 0 0,1-1 0 0 0,0 0 0 0 0,-1 0 0 0 0,1 0 0 0 0,-1 0 0 0 0,1 1 0 0 0,-1-1 0 0 0,1 0 0 0 0,-1 1 0 0 0,1-1 0 0 0,-3 2 0 0 0,0 0 0 0 0,1 0 0 0 0,-1 0 0 0 0,1 1 0 0 0,0-1 0 0 0,0 0 0 0 0,0 1 0 0 0,0 0 0 0 0,0-1 0 0 0,-2 7 0 0 0,-14 30 0 0 0,2 7 0 0 0,2 0 0 0 0,2 1 0 0 0,2 0 0 0 0,-5 62 0 0 0,14-94 0 0 0,-2 43 0 0 0,3-52 0 0 0,1 0 0 0 0,-1 0 0 0 0,1-1 0 0 0,1 1 0 0 0,-1 0 0 0 0,1-1 0 0 0,4 10 0 0 0,-6-14 0 0 0,0 1 0 0 0,1-1 0 0 0,-1 0 0 0 0,0 0 0 0 0,1 0 0 0 0,-1 0 0 0 0,1 0 0 0 0,0 0 0 0 0,-1 0 0 0 0,1 0 0 0 0,0 0 0 0 0,0 0 0 0 0,0 0 0 0 0,-1-1 0 0 0,1 1 0 0 0,2 1 0 0 0,1 0 0 0 0,-1 1 0 0 0,0 0 0 0 0,0-1 0 0 0,1 1 0 0 0,-1-1 0 0 0,1 0 0 0 0,0 0 0 0 0,0 0 0 0 0,0 0 0 0 0,0 0 0 0 0,0-1 0 0 0,0 0 0 0 0,0 0 0 0 0,0 0 0 0 0,7 0 0 0 0,4-1 0 0 0,0 0 0 0 0,29-5 0 0 0,-3 1 0 0 0,-13-2-7669 0 0,-28 3 5633 0 0,0-12-11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4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 8287 0 0,'0'0'191'0'0,"0"0"26"0"0,0 0 9 0 0,-4-3-934 0 0,0 1 3562 0 0,3 3 6418 0 0,0 1-9121 0 0,0-2-108 0 0,1 1 0 0 0,0-1-1 0 0,0 1 1 0 0,-1-1-1 0 0,1 1 1 0 0,0-1-1 0 0,0 1 1 0 0,-1-1-1 0 0,1 1 1 0 0,0-1 0 0 0,0 1-1 0 0,0 0 1 0 0,0-1-1 0 0,0 1 1 0 0,0-1-1 0 0,0 1 1 0 0,0 0 0 0 0,0 0-1 0 0,0 3 11 0 0,1 0 1 0 0,-1 1-1 0 0,1-1 0 0 0,0 0 1 0 0,0 0-1 0 0,0 0 0 0 0,1-1 0 0 0,1 5 1 0 0,5 11 1078 0 0,7 21 248 0 0,-9-28-1065 0 0,-1 0 0 0 0,-1 1 0 0 0,4 13 0 0 0,-2 18-311 0 0,-1 0 0 0 0,-3 0 0 0 0,-3 58 0 0 0,-25 182-4 0 0,16-230 0 0 0,-2-1 0 0 0,-2 0 0 0 0,-26 61 0 0 0,27-81 0 0 0,-2-1 0 0 0,-1 0 0 0 0,-29 40 0 0 0,42-66 0 0 0,-2-2 0 0 0,-17 15 0 0 0,14-11 0 0 0,-2-4 0 0 0,1-5 0 0 0,2-3-201 0 0,0-2-1762 0 0,6 2-1270 0 0,0-6-4274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3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98 6447 0 0,'0'0'142'0'0,"0"0"22"0"0,0 0 13 0 0,0 0 55 0 0,0 0 181 0 0,0 0 78 0 0,0 0 18 0 0,0 0 3 0 0,0 0 0 0 0,0 0 0 0 0,0 0 0 0 0,0 0-69 0 0,0 0-222 0 0,0 0 166 0 0,0 0 101 0 0,0 0 21 0 0,0 0 3 0 0,0 0 0 0 0,0 0 0 0 0,0 0 0 0 0,0 0-69 0 0,0 0-222 0 0,0 0 166 0 0,0 0 101 0 0,0 0 21 0 0,0 0-66 0 0,1-2-294 0 0,3-7-133 0 0,-1-3-16 0 0,0-1 297 0 0,-5 10 365 0 0,1 0 63 0 0,8-11-377 0 0,-2 4-332 0 0,-4 1-16 0 0,3-2 0 0 0,-3 2 72 0 0,-1 7 299 0 0,0 2 117 0 0,0 0 21 0 0,0 0-66 0 0,-1 1-294 0 0,-5 7-133 0 0,-1 2-16 0 0,0 0 0 0 0,3-1 0 0 0,0 10 0 0 0,-9 31 0 0 0,2-26 0 0 0,9-20 0 0 0,0 0 0 0 0,0 0 0 0 0,1 0 0 0 0,-1 0 0 0 0,1 0 0 0 0,-1 5 0 0 0,-26 115 0 0 0,20-96 0 0 0,-2 7 0 0 0,6-20 0 0 0,0-1 0 0 0,0 1 0 0 0,-1 20 0 0 0,4-29 0 0 0,0 1 0 0 0,-1 0 0 0 0,0 0 0 0 0,0-1 0 0 0,-4 9 0 0 0,3-8 0 0 0,0 1 0 0 0,1 0 0 0 0,-3 11 0 0 0,2 0 0 0 0,-2-1 0 0 0,-8 24 0 0 0,6-20 0 0 0,0 0 0 0 0,-6 40 0 0 0,11-49 0 0 0,-2-2 0 0 0,-1-3 0 0 0,-4-5-64 0 0,8-3-148 0 0,0-1 0 0 0,0 1-1 0 0,0 0 1 0 0,0 0 0 0 0,0 0-1 0 0,1 0 1 0 0,-1-1 0 0 0,0 1-1 0 0,0 0 1 0 0,0-1 0 0 0,0 1-1 0 0,1-1 1 0 0,-1 1 0 0 0,0-1 0 0 0,0 1-1 0 0,0-2 1 0 0,0 1-1740 0 0,0-2-80 0 0,-6-13-15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3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6 351 11975 0 0,'0'0'267'0'0,"0"0"42"0"0,0 0 17 0 0,-1-1-28 0 0,-3-8-196 0 0,4 3 217 0 0,1 0 1 0 0,0 1-1 0 0,0-1 1 0 0,1 0-1 0 0,0 0 1 0 0,0 1 0 0 0,0-1-1 0 0,6-9 1 0 0,-4 6 682 0 0,-1 4-483 0 0,1-1-1 0 0,0 0 0 0 0,0 1 0 0 0,0 0 1 0 0,1 0-1 0 0,5-5 0 0 0,8-9 170 0 0,-2 1-441 0 0,21-27 1554 0 0,-35 43-1796 0 0,7-7-13 0 0,5-4 83 0 0,9-14 1293 0 0,-22 26-925 0 0,1 0-428 0 0,-1 0 0 0 0,0 0 1 0 0,0 0-1 0 0,0 0 0 0 0,0 0 0 0 0,0 0 1 0 0,0 0-1 0 0,0 0 0 0 0,0 0 1 0 0,1-3-1 0 0,2-1-18 0 0,-2 1 3 0 0,1 3 0 0 0,14-10 0 0 0,4-4 0 0 0,-18 13 0 0 0,1-1 0 0 0,0 1 0 0 0,0 0 0 0 0,0 0 0 0 0,7-2 0 0 0,10-9 0 0 0,-18 11 0 0 0,19-4 0 0 0,24 0 0 0 0,-19 4 0 0 0,-23 2 0 0 0,17 3 0 0 0,4 1 0 0 0,15 5 0 0 0,-36-8 0 0 0,16 8 0 0 0,-16-8 0 0 0,0 0 0 0 0,6 12 0 0 0,-3-1 0 0 0,0 18 0 0 0,-7-16 0 0 0,-8 30 0 0 0,-13 46 0 0 0,18-79 0 0 0,0 0 0 0 0,-1 0 0 0 0,0-1 0 0 0,-1 1 0 0 0,0-1 0 0 0,-11 18 0 0 0,6-10 0 0 0,6-12 0 0 0,0 0 0 0 0,-1 0 0 0 0,1-1 0 0 0,-1 1 0 0 0,0-1 0 0 0,-1 0 0 0 0,-9 7 0 0 0,3-4 0 0 0,-1 0 0 0 0,-23 11 0 0 0,34-18-294 0 0,-1 0 0 0 0,0 1 0 0 0,0-1 0 0 0,0-1 0 0 0,0 1 0 0 0,0 0 0 0 0,1-1-1 0 0,-1 1 1 0 0,-1-1 0 0 0,1 0 0 0 0,0 0 0 0 0,0 0 0 0 0,0 0 0 0 0,0-1 0 0 0,0 1 0 0 0,0-1 0 0 0,1 0 0 0 0,-1 0 0 0 0,0 0-1 0 0,0 0 1 0 0,0 0 0 0 0,-3-3 0 0 0,5 4-2159 0 0,1 0-3690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3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9 10135 0 0,'0'0'464'0'0,"0"0"-9"0"0,2-2-223 0 0,2-3 6211 0 0,-6 3-2572 0 0,-16 7-1507 0 0,11-2-2427 0 0,1 0-1 0 0,0 0 0 0 0,-1 0 1 0 0,1 1-1 0 0,1 0 1 0 0,-10 7-1 0 0,3 3 474 0 0,1 0-1 0 0,0 1 1 0 0,1 0 0 0 0,-9 19-1 0 0,15-25-409 0 0,0 0 0 0 0,1-1 0 0 0,-2 14 0 0 0,-1-3 0 0 0,2-1 0 0 0,1 1 0 0 0,-1 26 0 0 0,-1-4 0 0 0,-30 184 0 0 0,31-206 0 0 0,-6 36 0 0 0,3-25 0 0 0,-4 57 0 0 0,9-57 0 0 0,0-19 0 0 0,2 1 0 0 0,0 13 0 0 0,1 21 0 0 0,-1-40 0 0 0,0-1 0 0 0,1-1 0 0 0,-1 1 0 0 0,1-1 0 0 0,0 1 0 0 0,3 7 0 0 0,-2-1 8 0 0,1-2 14 0 0,5 4-185 0 0,-7-11-533 0 0,-1-2-258 0 0,0 0-1421 0 0,0 0-5475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3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90 8287 0 0,'0'0'191'0'0,"0"0"26"0"0,1-2 9 0 0,0 0-207 0 0,-1 1 1 0 0,0 0 0 0 0,1-1 0 0 0,0 1 0 0 0,-1 0-1 0 0,1-1 1 0 0,0 1 0 0 0,0 0 0 0 0,0 0-1 0 0,0 0 1 0 0,1-2 0 0 0,-1 2-15 0 0,0 0-1 0 0,-1 0 1 0 0,1 0-1 0 0,-1 0 1 0 0,1 0 0 0 0,-1 0-1 0 0,1 0 1 0 0,-1 0 0 0 0,0 0-1 0 0,0 0 1 0 0,1 0-1 0 0,-1-1 1 0 0,0 1 0 0 0,0-1-1 0 0,6-30 2416 0 0,-5 30-1908 0 0,-1 0 0 0 0,1 1-245 0 0,0 1-168 0 0,-1-1-1 0 0,0 1 1 0 0,0-1-1 0 0,1 1 0 0 0,-1-1 1 0 0,0 1-1 0 0,0-1 1 0 0,0 1-1 0 0,0-1 1 0 0,0 1-1 0 0,1-1 1 0 0,-1 1-1 0 0,0-1 0 0 0,0 1 1 0 0,0-1-1 0 0,-1 1 1 0 0,1-1-1 0 0,0 1 1 0 0,0-1-1 0 0,0 1 0 0 0,0-1 1 0 0,0 1-1 0 0,0-1 1 0 0,-1 0-1 0 0,1 0 273 0 0,0 1 117 0 0,0 0 21 0 0,-2-1-66 0 0,-2-1-222 0 0,4 2-156 0 0,-1 0 0 0 0,1 0 0 0 0,-1 0 0 0 0,1 0 0 0 0,0 0 0 0 0,-1 0 0 0 0,1 0 0 0 0,-1 0 0 0 0,1 1 0 0 0,-1-1 0 0 0,1 0-1 0 0,0 0 1 0 0,-1 0 0 0 0,1 1 0 0 0,-1-1 0 0 0,1 0 0 0 0,0 0 0 0 0,-1 1 0 0 0,1-1 0 0 0,0 0 0 0 0,-1 1 0 0 0,1-1 0 0 0,-1 1 0 0 0,-11 15 398 0 0,-3 10-493 0 0,-6 61 30 0 0,11-43 0 0 0,4-15 0 0 0,-45 160 0 0 0,0-57 0 0 0,48-124 0 0 0,0-1-64 0 0,1-20-2891 0 0,1 9-436 0 0,0 3-2223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 8287 0 0,'0'0'191'0'0,"-2"0"26"0"0,-8-1 556 0 0,1 0-1 0 0,-18 1 1 0 0,27 0-583 0 0,0 0 0 0 0,0 0 0 0 0,-1 0 0 0 0,1 0 0 0 0,0 0 0 0 0,0 1 0 0 0,0-1 0 0 0,-1 0 0 0 0,1 0 1 0 0,0 0-1 0 0,0 0 0 0 0,0 0 0 0 0,-1 0 0 0 0,1 0 0 0 0,0 0 0 0 0,0 1 0 0 0,0-1 0 0 0,0 0 0 0 0,0 0 0 0 0,-1 0 1 0 0,1 0-1 0 0,0 1 0 0 0,0-1 0 0 0,0 0 0 0 0,0 0 0 0 0,0 0 0 0 0,0 0 0 0 0,0 1 0 0 0,0-1 0 0 0,0 0 0 0 0,0 0 1 0 0,0 0-1 0 0,0 1 0 0 0,-1-1 0 0 0,1 0 0 0 0,1 0 0 0 0,-1 1 0 0 0,0-1 0 0 0,0 0 0 0 0,0 0 0 0 0,0 0 0 0 0,0 1 1 0 0,0-1-1 0 0,0 0 0 0 0,0 0 0 0 0,0 0 0 0 0,0 0 0 0 0,0 1 0 0 0,0-1 0 0 0,1 0 0 0 0,-1 0 0 0 0,0 0 0 0 0,0 0 0 0 0,0 1 1 0 0,0-1-1 0 0,1 0 0 0 0,0 2-1684 0 0,0 1 2003 0 0,2-2 3 0 0,1 1-342 0 0,0-1 88 0 0,-1 1 1 0 0,1-1-1 0 0,-1 1 1 0 0,1-1-1 0 0,7 1 0 0 0,-5-2-158 0 0,1 0-1 0 0,0 0 0 0 0,0-1 0 0 0,13-3 0 0 0,2-1 651 0 0,39-16 0 0 0,-21 7-274 0 0,11 4-476 0 0,-47 8 0 0 0,17 0 0 0 0,-8 1 0 0 0,-1 3 0 0 0,-3 5 0 0 0,3-4-64 0 0,-2-4 30 0 0,-8 1-3411 0 0,-1 0-3670 0 0,-1 0 677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3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62 186 11975 0 0,'0'0'267'0'0,"1"-2"42"0"0,7-6-1 0 0,0-1 0 0 0,-1 0 0 0 0,9-16 0 0 0,-2 0 2991 0 0,12-28-38 0 0,-18 33-2024 0 0,-6 15-938 0 0,-1 3 213 0 0,0-2 257 0 0,12-13-427 0 0,-9 11-325 0 0,-8 12-17 0 0,1-3 0 0 0,-5 17 0 0 0,-5 27 0 0 0,12-42 0 0 0,-1-1 0 0 0,1 1 0 0 0,0-1 0 0 0,0 1 0 0 0,1-1 0 0 0,-1 1 0 0 0,1-1 0 0 0,0 6 0 0 0,1 19 0 0 0,-2-26 0 0 0,0 1 0 0 0,7 13 0 0 0,-6-16 0 0 0,0 0 0 0 0,1 0 0 0 0,-1-1 0 0 0,0 1 0 0 0,1 0 0 0 0,-1 0 0 0 0,1 0 0 0 0,0-1 0 0 0,-1 1 0 0 0,1 0 0 0 0,0 0 0 0 0,0 0 0 0 0,15 3 0 0 0,-15-3 0 0 0,1-1 0 0 0,0 0 0 0 0,-1 0 0 0 0,1 0 0 0 0,-1-1 0 0 0,1 1 0 0 0,-1 0 0 0 0,1 0 0 0 0,1-1 0 0 0,4-3 0 0 0,0-1 0 0 0,0 0 0 0 0,0 0 0 0 0,-1 0 0 0 0,8-8 0 0 0,-2 2 0 0 0,3-3 0 0 0,-1 0 0 0 0,0-1 0 0 0,-1-1 0 0 0,16-25 0 0 0,-23 30 0 0 0,5-11 443 0 0,-10 20 45 0 0,-1 2 21 0 0,0 0-66 0 0,-1 2-294 0 0,-3 8-147 0 0,0 0-1 0 0,0 0 0 0 0,1 1 1 0 0,1-1-1 0 0,0 1 1 0 0,0 0-1 0 0,1-1 1 0 0,0 1-1 0 0,1 0 1 0 0,2 15-1 0 0,0 9-333 0 0,-1 0 0 0 0,-4 45 0 0 0,1-61 166 0 0,-1 1 0 0 0,-1-2 0 0 0,0 1 0 0 0,-2 0 0 0 0,-13 32 0 0 0,-14 23 233 0 0,16-34-740 0 0,-1-1 0 0 0,-42 65 0 0 0,-58 41-1471 0 0,108-138 2144 0 0,10-7-33 0 0,-1 1 0 0 0,0-1 0 0 0,0 0 0 0 0,1 0 0 0 0,-1 0 0 0 0,0 1-1 0 0,0-1 1 0 0,0 0 0 0 0,1 0 0 0 0,-1 0 0 0 0,0 0 0 0 0,0 0 0 0 0,0 0 0 0 0,1-1 0 0 0,-1 1-1 0 0,0 0 1 0 0,0 0 0 0 0,1 0 0 0 0,-1-1 0 0 0,0 1 0 0 0,0 0 0 0 0,1-1 0 0 0,-1 1 0 0 0,0-1-1 0 0,1 1 1 0 0,-1-1 0 0 0,1 1 0 0 0,-1-1 0 0 0,1 1 0 0 0,-1-1 0 0 0,1 0 0 0 0,-1 1-1 0 0,1-1 1 0 0,-1 0 0 0 0,1 1 0 0 0,0-1 0 0 0,-1 0 0 0 0,1 0 0 0 0,0 1 0 0 0,0-1 0 0 0,-1 0-1 0 0,1 0 1 0 0,0-1 0 0 0,-1-2-300 0 0,1 0-1 0 0,-1 0 1 0 0,1 0 0 0 0,0 0-1 0 0,0 0 1 0 0,0 0 0 0 0,2-6-1 0 0,3-10-3486 0 0,1-5-1148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3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42 11975 0 0,'0'0'267'0'0,"0"0"42"0"0,0 0 17 0 0,0 0-28 0 0,2-1-58 0 0,12-14 2474 0 0,-12 14-1761 0 0,22-22 3844 0 0,-23 22-4285 0 0,-1 1 0 0 0,0 0-68 0 0,0 0-217 0 0,0 0 161 0 0,0 0 100 0 0,0 0 21 0 0,0 0-66 0 0,1 25-402 0 0,-2-1 0 0 0,-1 1 1 0 0,-8 45-1 0 0,-14 50-41 0 0,-4 19 0 0 0,0-20-1290 0 0,11-42 604 0 0,15-69 684 0 0,0-1 0 0 0,-1 0 0 0 0,1 0 0 0 0,-1 0 0 0 0,-1 0 0 0 0,1 0 0 0 0,-6 7 0 0 0,2-1 2 0 0,2-1 0 0 0,-2-3 0 0 0,-1-1 0 0 0,8-8 0 0 0,0 0 0 0 0,0 0 0 0 0,0 1 0 0 0,-1-1 0 0 0,1 0 0 0 0,0 0 0 0 0,0 0 0 0 0,0 1 0 0 0,-1-1 0 0 0,1 0 0 0 0,0 0 0 0 0,0 0 0 0 0,0 0 0 0 0,-1 0 0 0 0,1 0 0 0 0,0 1 0 0 0,0-1 0 0 0,-1 0 0 0 0,1 0 0 0 0,0 0 0 0 0,0 0 0 0 0,-1 0 0 0 0,1 0 0 0 0,0 0 0 0 0,0 0 0 0 0,-1 0 0 0 0,1 0 0 0 0,0 0 0 0 0,-1 0 0 0 0,1-1 0 0 0,-1-1 0 0 0,-1-1 0 0 0,1 0 0 0 0,0 0 0 0 0,1 0 0 0 0,-1 0 0 0 0,1 0 0 0 0,-1 0 0 0 0,1 0 0 0 0,0 0 0 0 0,0-4 0 0 0,0 3 0 0 0,1-19 304 0 0,1 1 0 0 0,1-1 0 0 0,0 0-1 0 0,8-22 1 0 0,2-17 169 0 0,-3 14 39 0 0,3 1 0 0 0,1 0 0 0 0,35-78 0 0 0,-23 80-431 0 0,-16 30 40 0 0,-1 0-1 0 0,9-23 1 0 0,-16 32 435 0 0,4-1 398 0 0,1-1-859 0 0,2 1-95 0 0,1 1 0 0 0,4-2 0 0 0,-9 7 0 0 0,12-1 0 0 0,-5 2 0 0 0,0 3 0 0 0,1 2 0 0 0,0 2 0 0 0,-3 1 0 0 0,-3 1 0 0 0,-1 3 0 0 0,4 6 0 0 0,-9-14 0 0 0,2 13 0 0 0,-1 4 0 0 0,-4-16 0 0 0,0-1 0 0 0,1 1 0 0 0,-11 18 0 0 0,7-15-141 0 0,-1 0 0 0 0,0-1 0 0 0,0 1-1 0 0,-1-1 1 0 0,0 0 0 0 0,0-1 0 0 0,-1 1 0 0 0,0-2 0 0 0,0 1 0 0 0,0-1 0 0 0,-1 0-1 0 0,0-1 1 0 0,-11 5 0 0 0,-9-3-806 0 0,28-6 438 0 0,1 0 66 0 0,0 0 86 0 0,0-2-738 0 0,0-2 526 0 0,1 0-1 0 0,0 0 1 0 0,0 0-1 0 0,1 0 1 0 0,-1 1-1 0 0,1-1 0 0 0,-1 0 1 0 0,1 1-1 0 0,0-1 1 0 0,1 1-1 0 0,-1-1 1 0 0,1 1-1 0 0,-1 0 0 0 0,1 0 1 0 0,6-5-1 0 0,0-1-966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 10135 0 0,'0'0'231'0'0,"0"0"29"0"0,0 0 19 0 0,2 0-41 0 0,9 1-44 0 0,-10-1 196 0 0,1 0 0 0 0,0 0 1 0 0,-1 0-1 0 0,1 0 0 0 0,-1 0 1 0 0,1-1-1 0 0,-1 1 0 0 0,1-1 1 0 0,-1 1-1 0 0,3-2 0 0 0,3 0 5279 0 0,-7 4-5514 0 0,1-1-140 0 0,-1 0 0 0 0,0 0-1 0 0,0 0 1 0 0,0-1 0 0 0,0 1 0 0 0,0 0 0 0 0,0 0 0 0 0,0 0 0 0 0,0 0-1 0 0,0 0 1 0 0,0 0 0 0 0,-1 0 0 0 0,1 0 0 0 0,0-1 0 0 0,0 1-1 0 0,-1 0 1 0 0,1 0 0 0 0,-1 0 0 0 0,1-1 0 0 0,-1 1 0 0 0,1 0 0 0 0,-2 1-1 0 0,0 0 105 0 0,-13 21 282 0 0,-1 0 0 0 0,-1-2 1 0 0,-19 21-1 0 0,-45 54-401 0 0,66-79 0 0 0,11-13 0 0 0,0-1 0 0 0,1 1 0 0 0,0 0 0 0 0,0 0 0 0 0,0 0 0 0 0,0 1 0 0 0,1-1 0 0 0,0 1 0 0 0,-1-1 0 0 0,-1 9 0 0 0,-5 7-64 0 0,23-23-748 0 0,35-26-2142 0 0,-38 21 1944 0 0,-7 5 166 0 0,1-1 0 0 0,-1 0 0 0 0,6-7 0 0 0,3-3-1932 0 0,-10 12-2000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3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13823 0 0,'0'0'315'0'0,"0"0"45"0"0,0 0 21 0 0,0 0-49 0 0,2 0-220 0 0,7-6 604 0 0,-1 1 1 0 0,0-1-1 0 0,0-1 0 0 0,0 0 0 0 0,-1 0 1 0 0,8-10-1 0 0,-10 12-3 0 0,25-25 2387 0 0,-17 18-2002 0 0,-1-1-1 0 0,16-20 1 0 0,-18 17-958 0 0,-9 11-106 0 0,-1 1-36 0 0,3-7 2 0 0,-1 1 0 0 0,-2 1 72 0 0,0 7 299 0 0,0 2 117 0 0,0 0 21 0 0,0 0-66 0 0,0 2-294 0 0,-1 7-133 0 0,0 4-16 0 0,-3-2 0 0 0,-12 24 0 0 0,12-25 0 0 0,-2 16 0 0 0,3-13 0 0 0,7 0 0 0 0,3 0 0 0 0,-4-10-176 0 0,1 1 0 0 0,0-1 0 0 0,0 0 1 0 0,0 0-1 0 0,0 0 0 0 0,1-1 0 0 0,-1 1 0 0 0,1-1 0 0 0,8 3 0 0 0,-8-4 400 0 0,0 0-1 0 0,1 0 1 0 0,-1 0-1 0 0,0-1 0 0 0,0 0 1 0 0,10 0-1 0 0,-14 0-193 0 0,4-1-6 0 0,1 1 0 0 0,-1 0 0 0 0,0-1 0 0 0,0 0 0 0 0,0-1 0 0 0,8-2-1 0 0,0 0-25 0 0,-11 4-463 0 0,1 0 0 0 0,-1-1 0 0 0,0 1 0 0 0,0 0 0 0 0,0-1-1 0 0,-1 0 1 0 0,1 1 0 0 0,0-1 0 0 0,0 0 0 0 0,0 0 0 0 0,0 0 0 0 0,-1 0 0 0 0,1-1 0 0 0,2-1 0 0 0,-1 0-2857 0 0,-1 2-5028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5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56 888 6447 0 0,'0'0'142'0'0,"0"0"22"0"0,0 0 13 0 0,0 0 55 0 0,0 0 181 0 0,0 0 78 0 0,0 0 18 0 0,0 0 3 0 0,0 0 0 0 0,0 0 0 0 0,0 0 0 0 0,0 0 0 0 0,0 0 0 0 0,0 0 0 0 0,0 0 0 0 0,0 0 0 0 0,0 0 0 0 0,0 0 0 0 0,0 0 0 0 0,0 0-69 0 0,0 0-222 0 0,0 0 166 0 0,-15-16 3250 0 0,11 10-3385 0 0,1 0 0 0 0,0 0 0 0 0,0 0 0 0 0,-3-8 1 0 0,-1-4 534 0 0,4 11-776 0 0,1 4-11 0 0,0-1 1 0 0,1 1-1 0 0,-1-1 1 0 0,1 0-1 0 0,0 1 1 0 0,0-1 0 0 0,1 0-1 0 0,-1 0 1 0 0,1-5-1 0 0,2-21 617 0 0,1 0 1 0 0,1 0-1 0 0,11-34 0 0 0,1-7 845 0 0,31-167-1297 0 0,-36 190-165 0 0,2 2 0 0 0,25-60 0 0 0,2 27 0 0 0,-31 63 0 0 0,-8 15 0 0 0,-1 1 0 0 0,0-1 0 0 0,0 0 0 0 0,1 1 0 0 0,-1-1 0 0 0,1 1 0 0 0,-1-1 0 0 0,0 1 0 0 0,1-1 0 0 0,-1 1 0 0 0,1-1 0 0 0,-1 1 0 0 0,1-1 0 0 0,-1 1 0 0 0,2-1 0 0 0,2 2 0 0 0,-3-1 0 0 0,0 0 0 0 0,-1 0 0 0 0,1 0 0 0 0,0 0 0 0 0,-1 0 0 0 0,1 0 0 0 0,0 1 0 0 0,-1-1 0 0 0,1 0 0 0 0,0 0 0 0 0,-1 0 0 0 0,1 1 0 0 0,0-1 0 0 0,-1 0 0 0 0,1 0 0 0 0,-1 1 0 0 0,1-1 0 0 0,-1 1 0 0 0,1-1 0 0 0,-1 0 0 0 0,1 1 0 0 0,-1-1 0 0 0,1 1 0 0 0,0 0 0 0 0,0 1 0 0 0,4 2 0 0 0,-1 1 0 0 0,-1-1 0 0 0,1 1 0 0 0,0-1 0 0 0,-1 1 0 0 0,0 0 0 0 0,0 0 0 0 0,-1 0 0 0 0,1 1 0 0 0,-1-1 0 0 0,0 1 0 0 0,-1-1 0 0 0,3 12 0 0 0,-1 3 0 0 0,-1 1 0 0 0,0 31 0 0 0,-2-43 108 0 0,-1 1 0 0 0,1 0-1 0 0,-1-1 1 0 0,-1 1 0 0 0,0-1 0 0 0,0 1 0 0 0,-1-1-1 0 0,-1 0 1 0 0,1 0 0 0 0,-1 0 0 0 0,-1 0 0 0 0,1-1-1 0 0,-1 0 1 0 0,-1 0 0 0 0,0 0 0 0 0,0 0 0 0 0,0-1-1 0 0,-9 7 1 0 0,8-9-108 0 0,6-4-11 0 0,0-1 1 0 0,1 1-1 0 0,-1-1 0 0 0,0 1 1 0 0,0-1-1 0 0,0 1 1 0 0,0-1-1 0 0,0 1 0 0 0,0-1 1 0 0,0 0-1 0 0,0 0 0 0 0,0 0 1 0 0,0 1-1 0 0,0-1 0 0 0,0 0 1 0 0,0 0-1 0 0,1 0 0 0 0,-1 0 1 0 0,-2-1-1 0 0,0 1-177 0 0,1 0 89 0 0,1-1 1 0 0,-1 1 0 0 0,1 0 0 0 0,-1 0-1 0 0,1-1 1 0 0,-1 1 0 0 0,1-1 0 0 0,-1 1-1 0 0,-2-2 1 0 0,2 1-277 0 0,2 1 577 0 0,0-2 248 0 0,-4-13 641 0 0,4 8-1075 0 0,1 6-16 0 0,-1 1 0 0 0,0-1 0 0 0,0 0 0 0 0,0 0 0 0 0,0 1 0 0 0,1-1 0 0 0,-1 0 0 0 0,0 1 0 0 0,1-1 0 0 0,-1 0 0 0 0,0 1 0 0 0,1-1 0 0 0,-1 0 0 0 0,1 1 0 0 0,-1-1 0 0 0,1 1 0 0 0,0-1 0 0 0,1-1 0 0 0,-2 1 0 0 0,0 1 0 0 0,1 0 0 0 0,-1-1 0 0 0,0 1 0 0 0,0 0 0 0 0,0-1 0 0 0,1 1 0 0 0,-1 0 0 0 0,0-1 0 0 0,0 1 0 0 0,1 0 0 0 0,-1-1 0 0 0,0 1 0 0 0,0 0 0 0 0,1 0 0 0 0,-1-1 0 0 0,0 1 0 0 0,1 0 0 0 0,-1 0 0 0 0,0 0 0 0 0,1 0 0 0 0,-1-1 0 0 0,1 1 0 0 0,-1 0 0 0 0,0 0 0 0 0,1 0 0 0 0,-1 0 0 0 0,1 0 0 0 0,-1 0 0 0 0,0 0 0 0 0,1 0 0 0 0,-1 0 0 0 0,0 0 0 0 0,1 0 0 0 0,-1 0 0 0 0,1 0 0 0 0,-1 0 0 0 0,0 1 0 0 0,1-1 0 0 0,-1 0 0 0 0,1 0 0 0 0,0 1 0 0 0,4 0 1 0 0,0 1 0 0 0,0 0 0 0 0,1 0 0 0 0,-1 0 0 0 0,0 0 0 0 0,-1 1 1 0 0,1 0-1 0 0,0 0 0 0 0,-1 0 0 0 0,0 1 0 0 0,0 0 0 0 0,0-1 0 0 0,0 1 0 0 0,5 8 0 0 0,-1-2-14 0 0,-1 1-1 0 0,0 0 1 0 0,-1 0 0 0 0,0 0-1 0 0,4 15 1 0 0,-5-14-114 0 0,-1 0 0 0 0,-1 0-1 0 0,0 0 1 0 0,-1 1 0 0 0,0-1 0 0 0,-1 1 0 0 0,-1-1-1 0 0,0 1 1 0 0,0 0 0 0 0,-1-1 0 0 0,-5 21-1 0 0,4-26 193 0 0,0-1 0 0 0,-1 1-1 0 0,0-1 1 0 0,-1 0-1 0 0,1 0 1 0 0,-1 0 0 0 0,0 0-1 0 0,-1-1 1 0 0,1 1-1 0 0,-1-1 1 0 0,0 0 0 0 0,0 0-1 0 0,-7 4 1 0 0,8-6-33 0 0,0 0 1 0 0,0-1 0 0 0,0 0-1 0 0,0 1 1 0 0,-1-1 0 0 0,1 0 0 0 0,0-1-1 0 0,-1 1 1 0 0,0-1 0 0 0,1 0-1 0 0,-1 0 1 0 0,0 0 0 0 0,1-1-1 0 0,-1 0 1 0 0,0 0 0 0 0,1 0-1 0 0,-1 0 1 0 0,0-1 0 0 0,0 0-1 0 0,-5-1 1 0 0,-17-13-434 0 0,26 15 368 0 0,1 0 0 0 0,-1 0-1 0 0,1-1 1 0 0,0 1 0 0 0,0 0 0 0 0,-1 0 0 0 0,1 0 0 0 0,0-1 0 0 0,-1 1 0 0 0,1 0 0 0 0,0 0 0 0 0,0-1 0 0 0,-1 1 0 0 0,1 0-1 0 0,0-1 1 0 0,0 1 0 0 0,0 0 0 0 0,0-1 0 0 0,-1 1 0 0 0,1 0 0 0 0,0-1 0 0 0,0 1 0 0 0,0-1 0 0 0,-2-3-599 0 0,2 3 603 0 0,0 0 0 0 0,-1 0 0 0 0,1 1 0 0 0,0-1 0 0 0,0 0-1 0 0,0 0 1 0 0,0 1 0 0 0,0-1 0 0 0,0 0 0 0 0,0 0-1 0 0,0 0 1 0 0,0 1 0 0 0,0-1 0 0 0,0 0 0 0 0,0 0 0 0 0,0 1-1 0 0,1-1 1 0 0,-1 0 0 0 0,0 0 0 0 0,1 1 0 0 0,-1-1-1 0 0,1-1 1 0 0,11-10-827 0 0,-11 10 778 0 0,6-3-1045 0 0,-1 1 0 0 0,1-1-1 0 0,13-6 1 0 0,-13 8-306 0 0,7-4-5393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13823 0 0,'0'0'315'0'0,"-3"0"45"0"0,-10 0 21 0 0,10 0-49 0 0,3 0-149 0 0,0 0 194 0 0,0 0 110 0 0,0 0 22 0 0,0 0 3 0 0,0 0 0 0 0,0 0 0 0 0,0 0 0 0 0,0 0 68 0 0,0 0 286 0 0,0 0 124 0 0,0 0 30 0 0,0 0-133 0 0,0-1-583 0 0,1 1-285 0 0,-1-1 0 0 0,0 1 0 0 0,0 0 0 0 0,0-1 0 0 0,1 1 0 0 0,-1 0 0 0 0,0-1-1 0 0,0 1 1 0 0,0 0 0 0 0,1 0 0 0 0,-1-1 0 0 0,0 1 0 0 0,1 0 0 0 0,-1 0 0 0 0,0-1 0 0 0,1 1 0 0 0,-1 0 0 0 0,0 0 0 0 0,1 0 0 0 0,-1 0 0 0 0,0-1 0 0 0,1 1 0 0 0,-1 0 0 0 0,1 0 0 0 0,-1 0 0 0 0,0 0 0 0 0,1 0 0 0 0,-1 0 0 0 0,1 0 0 0 0,12 2 631 0 0,-10-2 71 0 0,16 4-556 0 0,11 2-165 0 0,24 13-876 0 0,-52-19 368 0 0,-2 0-4 0 0,0 0 0 0 0,0 0 0 0 0,0 0 0 0 0,0 0-136 0 0,0 0-572 0 0,0 0-253 0 0,0 0-972 0 0,0 0-3697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0:5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13823 0 0,'0'0'315'0'0,"0"0"45"0"0,0 0 21 0 0,0 0-49 0 0,2 0-220 0 0,2 0 83 0 0,0 1 0 0 0,0-1 0 0 0,0-1 0 0 0,0 1-1 0 0,0 0 1 0 0,0-1 0 0 0,0 0 0 0 0,0 0 0 0 0,0 0-1 0 0,0 0 1 0 0,-1-1 0 0 0,6-3 0 0 0,2 1 1423 0 0,-10 4-1235 0 0,7 0 504 0 0,-7 0-826 0 0,1 0 0 0 0,-1 0 0 0 0,0 0 0 0 0,0 0 0 0 0,0 0 0 0 0,0 1 0 0 0,1-1 0 0 0,-1 0-1 0 0,0 1 1 0 0,0-1 0 0 0,2 1 0 0 0,-2 1-61 0 0,1-1 0 0 0,-1 0-1 0 0,0 1 1 0 0,0-1 0 0 0,1 1-1 0 0,-1-1 1 0 0,0 1 0 0 0,0-1-1 0 0,0 1 1 0 0,-1 0 0 0 0,1-1-1 0 0,0 4 1 0 0,0-5-326 0 0,1 7 889 0 0,0-4-5002 0 0,-2-3 2905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1:0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26 723 6447 0 0,'0'0'142'0'0,"0"0"22"0"0,0 0 13 0 0,0 0 123 0 0,0 0 468 0 0,0 0 205 0 0,0 0 41 0 0,0 0-61 0 0,0 0-288 0 0,-2 1-121 0 0,-20 25 5100 0 0,21-24-5132 0 0,1-2 0 0 0,0 0-69 0 0,0 0-222 0 0,0 0 166 0 0,0 0 101 0 0,0 0 21 0 0,0-15 83 0 0,1 8-536 0 0,1 0 1 0 0,-1 0-1 0 0,1 1 0 0 0,0-1 0 0 0,1 0 1 0 0,0 1-1 0 0,4-7 0 0 0,28-41 1317 0 0,-1 4-1132 0 0,-7 0-239 0 0,36-59 68 0 0,-63 109-65 0 0,4-6 146 0 0,0 1 1 0 0,0-1-1 0 0,-1 0 1 0 0,0 0-1 0 0,0 0 1 0 0,0-1-1 0 0,-1 1 1 0 0,2-7-1 0 0,11-29 457 0 0,-12 31-608 0 0,-1-1 0 0 0,-2 5 0 0 0,-4 6 0 0 0,-2 5 0 0 0,-8 6 0 0 0,2 3 0 0 0,6-5 0 0 0,11 3 0 0 0,4 0 0 0 0,-6-8 0 0 0,0 0 0 0 0,15 4 0 0 0,-13-5 0 0 0,1 0 0 0 0,0-1 0 0 0,0 1 0 0 0,-1-1 0 0 0,8 0 0 0 0,7 1 0 0 0,-15 1 0 0 0,-2 0 0 0 0,9 5 0 0 0,-10-6-21 0 0,0 1-1 0 0,0-1 1 0 0,0 1-1 0 0,0-1 1 0 0,-1 1-1 0 0,1 0 1 0 0,-1 0-1 0 0,0 0 1 0 0,1 0-1 0 0,-1 0 1 0 0,-1 0-1 0 0,1 0 1 0 0,0 5-1 0 0,0-2-73 0 0,-1-1-1 0 0,0 1 1 0 0,0 0 0 0 0,-1 0-1 0 0,0-1 1 0 0,-3 12 0 0 0,-2 1-161 0 0,-1 0 1 0 0,-1 0 0 0 0,-13 22-1 0 0,19-38 254 0 0,-6 10 2 0 0,0 0 0 0 0,-1-1 0 0 0,0 0 0 0 0,-1-1 0 0 0,-12 10 0 0 0,20-18 0 0 0,-1 0 0 0 0,0 1 0 0 0,0-1 0 0 0,0 0 0 0 0,-6 2 0 0 0,-1-2 0 0 0,2-8 0 0 0,2-4 0 0 0,2-26 0 0 0,5 25 0 0 0,1 0 0 0 0,0 3 64 0 0,-1 6 273 0 0,-1 2 138 0 0,0 0 33 0 0,0 0-133 0 0,0 0-577 0 0,0 0-248 0 0,0 0-50 0 0,0 2 58 0 0,2 10 293 0 0,0 1 133 0 0,5 0 16 0 0,2 0 0 0 0,3-6 0 0 0,-9-7 0 0 0,0 1 0 0 0,0-1 0 0 0,1 0 0 0 0,-1 0 0 0 0,0 0 0 0 0,1 0 0 0 0,-1-1 0 0 0,0 0 0 0 0,0 1 0 0 0,0-1 0 0 0,1 0 0 0 0,-1 0 0 0 0,0-1 0 0 0,0 1 0 0 0,4-3 0 0 0,6-4 0 0 0,-1 0 0 0 0,13-11 0 0 0,-9 5-1 0 0,0-2 0 0 0,-1 0 0 0 0,18-24 1 0 0,35-57 26 0 0,-47 66 15 0 0,0-5 441 0 0,-1 0 0 0 0,-1-1 0 0 0,22-67 0 0 0,-26 58-482 0 0,-7 19 0 0 0,20-44 0 0 0,-23 61 0 0 0,-3 3 0 0 0,-5 17 0 0 0,-13 61 0 0 0,4-14 0 0 0,-24 98 0 0 0,-10 41 0 0 0,42-181 0 0 0,1-1 0 0 0,-2 26 0 0 0,2-16 0 0 0,4-14 0 0 0,3-7 0 0 0,2-7 0 0 0,-3 3 0 0 0,1 0 0 0 0,7-11 0 0 0,-5 5 0 0 0,-1 0 0 0 0,0-1 0 0 0,7-14 0 0 0,-2 3 0 0 0,0-2 0 0 0,-8 15 0 0 0,1 0 0 0 0,0 0 0 0 0,0 0 0 0 0,7-7 0 0 0,17-27 0 0 0,-13 21 0 0 0,-2 8 0 0 0,-7 10 0 0 0,-2 1 0 0 0,9-2 0 0 0,-2 9 0 0 0,-2 3 0 0 0,-5 3 0 0 0,-5 0 0 0 0,-3-2 0 0 0,-2-2 0 0 0,-2-2 0 0 0,0-3 0 0 0,-1-5 0 0 0,1-3 0 0 0,3-2 0 0 0,6 6 0 0 0,0 0 0 0 0,0 0 0 0 0,0 0 0 0 0,0 0 0 0 0,0 0 0 0 0,0 0 0 0 0,0 0 0 0 0,0 0 0 0 0,0 0 0 0 0,0 0 0 0 0,0 0 0 0 0,0 0 0 0 0,0 1 0 0 0,0-1 0 0 0,1 0 0 0 0,-1 0 0 0 0,0 0 0 0 0,0 0 0 0 0,0 0 0 0 0,0 0 0 0 0,0 0 0 0 0,0 0 0 0 0,0 0 0 0 0,0 0 0 0 0,0-1 0 0 0,0 1 0 0 0,0 0 0 0 0,0 0 0 0 0,0 0 0 0 0,0 0 0 0 0,0 0 0 0 0,1 0 0 0 0,-1 0 0 0 0,0 0 0 0 0,0 0 0 0 0,0 0 0 0 0,0 0 0 0 0,0 0 0 0 0,0 0 0 0 0,0 0 0 0 0,0 0 0 0 0,0 0 0 0 0,0 0 0 0 0,15 25 0 0 0,1 16 0 0 0,-4-14 0 0 0,-4-10 11 0 0,-3-11-18 0 0,6 3-61 0 0,-9-8-269 0 0,-2-1-138 0 0,28-1-641 0 0,-24 0 1116 0 0,1 0 0 0 0,10-9 0 0 0,-12 7-193 0 0,0 0 1 0 0,0 0-1 0 0,0 0 0 0 0,-1 0 0 0 0,1-1 0 0 0,-1 1 0 0 0,0-1 1 0 0,0 0-1 0 0,0 1 0 0 0,0-1 0 0 0,0-5 0 0 0,9-14-3159 0 0,-3 7 1306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1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274 427 11975 0 0,'0'0'547'0'0,"0"0"-11"0"0,0 0-271 0 0,0 0 133 0 0,0 0 91 0 0,0 0 20 0 0,0 0 3 0 0,-2-1 0 0 0,-2 0-850 0 0,-6-6 6776 0 0,9 6-5894 0 0,1 1-28 0 0,-2-1-72 0 0,-15-24 594 0 0,2 7 144 0 0,4 11-1182 0 0,6 8 0 0 0,4 0 0 0 0,-7-3 0 0 0,7 2 0 0 0,-1-1 0 0 0,0 1 0 0 0,0 0 0 0 0,0 0 0 0 0,1 0 0 0 0,-1 0 0 0 0,0 0 0 0 0,0 0 0 0 0,1 0 0 0 0,-1 0 0 0 0,0 1 0 0 0,0-1 0 0 0,1 1 0 0 0,-1-1 0 0 0,0 1 0 0 0,1 0 0 0 0,-4 2 0 0 0,-4 1 0 0 0,-7 4 0 0 0,-21 14 0 0 0,32-18 0 0 0,0-1 0 0 0,1 1 0 0 0,-1 0 0 0 0,1 0 0 0 0,0 1 0 0 0,1-1 0 0 0,-1 1 0 0 0,-4 7 0 0 0,-6 9 0 0 0,10-16 0 0 0,1 0 0 0 0,-1 0 0 0 0,-4 10 0 0 0,-15 46 0 0 0,20-47 0 0 0,3-13 0 0 0,-1 0 0 0 0,1 0 0 0 0,0 0 0 0 0,0 0 0 0 0,0 0 0 0 0,1 0 0 0 0,-1 0 0 0 0,0 0 0 0 0,0 0 0 0 0,0 0 0 0 0,1 1 0 0 0,10 9 0 0 0,1-4 0 0 0,2-3 0 0 0,-10-4 0 0 0,0-1 0 0 0,0 0 0 0 0,0 1 0 0 0,0-1 0 0 0,0 0 0 0 0,0-1 0 0 0,0 1 0 0 0,-1-1 0 0 0,1 0 0 0 0,6-3 0 0 0,1-3 0 0 0,0 1 0 0 0,10-10 0 0 0,-12 9 0 0 0,-2 2 0 0 0,0 0 0 0 0,-1 0 0 0 0,0-1 0 0 0,0 1 0 0 0,0-1 0 0 0,-1-1 0 0 0,0 1 0 0 0,4-11 0 0 0,-4 8 0 0 0,-5 0 72 0 0,0 8 299 0 0,0 2 117 0 0,0 0 21 0 0,0 0-66 0 0,-5 22-276 0 0,4-16-169 0 0,0-4-25 0 0,0 0 1 0 0,1 1-1 0 0,-1-1 1 0 0,1 1-1 0 0,-1-1 0 0 0,1 1 1 0 0,0 3-1 0 0,4 4-418 0 0,-2-7 227 0 0,-1-2 204 0 0,0 1-1 0 0,-1-1 1 0 0,1 1 0 0 0,0-1-1 0 0,0 1 1 0 0,0-1 0 0 0,0 0 0 0 0,0 1-1 0 0,0-1 1 0 0,0 0 0 0 0,0 0-1 0 0,0 0 1 0 0,1 0 0 0 0,-1 0-1 0 0,0 0 1 0 0,1 0 0 0 0,-1-1-1 0 0,1 1 1 0 0,-1 0 0 0 0,1-1-1 0 0,1 1 1 0 0,0 0-17 0 0,-1-1 1 0 0,1 0-1 0 0,-1 0 0 0 0,1 0 1 0 0,0-1-1 0 0,-1 1 0 0 0,1 0 1 0 0,-1-1-1 0 0,1 0 0 0 0,-1 0 1 0 0,5-2-1 0 0,3-2-55 0 0,0-1-1 0 0,-1 0 0 0 0,1 0 1 0 0,13-14-1 0 0,-2-2 87 0 0,0-1 0 0 0,-2-1 0 0 0,30-48 0 0 0,-48 71 0 0 0,13-22 0 0 0,-1 0 0 0 0,-1-1 0 0 0,-1 0 0 0 0,9-29 0 0 0,-14 29 573 0 0,-1-1 1 0 0,3-40-1 0 0,-5 33-317 0 0,-2 27-253 0 0,-1-1 0 0 0,1 0 1 0 0,-2 0-1 0 0,0-7 0 0 0,0 3-6 0 0,-2 0-8 0 0,-4 0 97 0 0,6 9 285 0 0,1 1 117 0 0,0 0 21 0 0,-11 5 83 0 0,3 4-576 0 0,3-2-102 0 0,1 1 0 0 0,0 0-1 0 0,0 0 1 0 0,1 1 0 0 0,0-1-1 0 0,0 1 1 0 0,-2 13 0 0 0,-6 66-929 0 0,10-66 893 0 0,-29 268-486 0 0,30-288 120 0 0,1 10-464 0 0,-1-9 595 0 0,0-3-738 0 0,0 0-354 0 0,2-2-72 0 0,9-4-14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1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11975 0 0,'0'0'267'0'0,"0"0"42"0"0,0 0 17 0 0,0 0-28 0 0,1-1-58 0 0,3-2 160 0 0,-1 0 0 0 0,0-1 0 0 0,0 0 1 0 0,0 1-1 0 0,0-1 0 0 0,-1 0 0 0 0,1-1 0 0 0,-1 1 0 0 0,0 0 0 0 0,1-5 0 0 0,4-7 983 0 0,4-8 29 0 0,-2 0 0 0 0,10-44 0 0 0,3-5-885 0 0,-19 64-47 0 0,0-1 0 0 0,2-12 0 0 0,-16 30-315 0 0,5 2-165 0 0,0 0 0 0 0,1 0 0 0 0,-1 0 0 0 0,2 0 0 0 0,0 1 0 0 0,-5 17 0 0 0,6-20 0 0 0,-7 40 0 0 0,4-16 0 0 0,5-24 0 0 0,-1 1 0 0 0,2-1 0 0 0,-1 1 0 0 0,1 0 0 0 0,1 13 0 0 0,3-9 0 0 0,4-2 0 0 0,-6-10 0 0 0,-1 0 0 0 0,1 0 0 0 0,0 0 0 0 0,0 0 0 0 0,0-1 0 0 0,0 1 0 0 0,0-1 0 0 0,0 1 0 0 0,0-1 0 0 0,0 1 0 0 0,0-1 0 0 0,0 0 0 0 0,0 0 0 0 0,0 0 0 0 0,0 0 0 0 0,0-1 0 0 0,0 1 0 0 0,0 0 0 0 0,0-1 0 0 0,0 0 0 0 0,1 0 0 0 0,3-1 0 0 0,-1 0 0 0 0,0-1 0 0 0,0 0 0 0 0,0 1 0 0 0,0-2 0 0 0,5-3 0 0 0,12-12 0 0 0,-1-1 0 0 0,25-30 0 0 0,-38 41 0 0 0,-1-1 0 0 0,0 0 0 0 0,-1 0 0 0 0,0 0 0 0 0,-1-1 0 0 0,0 0 0 0 0,0 0 0 0 0,3-17 0 0 0,-7 25 63 0 0,0 1 1 0 0,0-1-1 0 0,0 0 0 0 0,0 1 0 0 0,0-1 1 0 0,3-3-1 0 0,-3 5-22 0 0,-1 0 0 0 0,0 1 0 0 0,0-1 0 0 0,0 0 0 0 0,0 1 0 0 0,0-1 1 0 0,0 0-1 0 0,0 1 0 0 0,0-1 0 0 0,0 0 0 0 0,0 1 0 0 0,0-1 0 0 0,0 0 0 0 0,0 1 0 0 0,0-1 1 0 0,0 1-1 0 0,-1-1 0 0 0,1 0 0 0 0,0 1 0 0 0,-1-2 0 0 0,0 1 93 0 0,1-2 11 0 0,0 2-120 0 0,0 1 0 0 0,0-1 0 0 0,0 0 0 0 0,0 1-1 0 0,0-1 1 0 0,-1 1 0 0 0,1-1 0 0 0,0 1 0 0 0,0-1 0 0 0,0 1-1 0 0,-1-1 1 0 0,1 1 0 0 0,0-1 0 0 0,-1 1 0 0 0,1-1-1 0 0,0 1 1 0 0,-1-1 0 0 0,1 1-25 0 0,-1-1 1 0 0,1 1-1 0 0,0 0 0 0 0,0 0 1 0 0,-1 0-1 0 0,1-1 0 0 0,0 1 0 0 0,-1 0 1 0 0,1 0-1 0 0,0 0 0 0 0,0 0 1 0 0,-1 0-1 0 0,1 0 0 0 0,0 0 0 0 0,-1 0 1 0 0,1 0-1 0 0,0 0 0 0 0,-1 0 1 0 0,1 0-1 0 0,0 0 0 0 0,-1 0 1 0 0,1 0-1 0 0,0 0 0 0 0,-1 0 0 0 0,1 0 1 0 0,0 0-1 0 0,-1 0 0 0 0,1 0 1 0 0,0 1-1 0 0,-1-1 0 0 0,1 0 0 0 0,0 0 1 0 0,0 0-1 0 0,-1 0 0 0 0,1 1 1 0 0,0-1-1 0 0,0 0 0 0 0,0 0 1 0 0,-1 1-1 0 0,1-1 0 0 0,0 0 0 0 0,0 1 1 0 0,0-1-1 0 0,0 0 0 0 0,-1 0 1 0 0,1 1-1 0 0,0-1 0 0 0,0 0 0 0 0,0 1 1 0 0,0-1-1 0 0,0 0 0 0 0,0 1 1 0 0,0-1-1 0 0,0 1 0 0 0,0-1 0 0 0,-3 6 0 0 0,1 0 0 0 0,0 0 0 0 0,0 1 0 0 0,0-1 0 0 0,1 1 0 0 0,0-1 0 0 0,0 1 0 0 0,1-1 0 0 0,0 1 0 0 0,0-1 0 0 0,0 1 0 0 0,1-1 0 0 0,0 1 0 0 0,0-1 0 0 0,5 13 0 0 0,1 1 0 0 0,-2-16 0 0 0,-1-2 0 0 0,-1 1 0 0 0,1-1 0 0 0,-1 0 0 0 0,1 1 0 0 0,-1-1 0 0 0,1-1 0 0 0,0 1 0 0 0,0-1 0 0 0,0 1 0 0 0,0-1 0 0 0,5 1 0 0 0,7-1 0 0 0,-11-2 0 0 0,0 0 0 0 0,0 0 0 0 0,0 0 0 0 0,-1 0 0 0 0,1-1 0 0 0,0 0 0 0 0,-1 0 0 0 0,1 0 0 0 0,6-5 0 0 0,0-2 0 0 0,21-20 0 0 0,-13 12 0 0 0,-14 11 0 0 0,-1 1 0 0 0,1-1 0 0 0,-1 0 0 0 0,0 0 0 0 0,0 0 0 0 0,3-9 0 0 0,8-12 0 0 0,-11 22 0 0 0,-3 3 0 0 0,0 0 0 0 0,1 1 0 0 0,-1-1 0 0 0,0 0 0 0 0,-1 0 0 0 0,1 0 0 0 0,0 0 0 0 0,0 0 0 0 0,-1 1 0 0 0,1-1 0 0 0,-1 0 0 0 0,0 0 0 0 0,0 0 0 0 0,1-1 0 0 0,-1 1 0 0 0,-1 0 0 0 0,1 0 0 0 0,0 0 0 0 0,0 0 0 0 0,-2-3 0 0 0,2 2 72 0 0,-1 1-1 0 0,0-1 1 0 0,0 0-1 0 0,0 1 1 0 0,-1-1 0 0 0,1 1-1 0 0,0-1 1 0 0,-1 1-1 0 0,0 0 1 0 0,0 0 0 0 0,1-1-1 0 0,-4-1 1 0 0,4 3 437 0 0,-1 0-66 0 0,-6 0-294 0 0,0 6-133 0 0,5-2-16 0 0,1 0 0 0 0,0 1 0 0 0,-1-1 0 0 0,1 1 0 0 0,0-1 0 0 0,1 1 0 0 0,-1 0 0 0 0,1 0 0 0 0,-1 0 0 0 0,1 0 0 0 0,0 4 0 0 0,-1 7 0 0 0,0 27 0 0 0,1-8 0 0 0,-1-7-124 0 0,-1-6-425 0 0,2 41 1 0 0,1-57 488 0 0,1 1 1 0 0,0-1 0 0 0,0 1-1 0 0,0-1 1 0 0,0 0 0 0 0,1 0 0 0 0,0 0-1 0 0,0 0 1 0 0,0 0 0 0 0,1 0 0 0 0,0 0-1 0 0,5 7 1 0 0,2-3 59 0 0,4-2 0 0 0,0-5 0 0 0,-11-2 0 0 0,0 0 0 0 0,0 0 0 0 0,0-1 0 0 0,0 0 0 0 0,0 1 0 0 0,0-1 0 0 0,0 0 0 0 0,0 0 0 0 0,0-1 0 0 0,-1 1 0 0 0,1-1 0 0 0,0 1 0 0 0,-1-1 0 0 0,1 0 0 0 0,2-2 0 0 0,2-4 0 0 0,0 1 0 0 0,0-1 0 0 0,6-11 0 0 0,7-7 0 0 0,-4 6 0 0 0,-2-1 0 0 0,0-1 0 0 0,-1 0 0 0 0,12-31 0 0 0,-12 26 0 0 0,-8 15 191 0 0,-1 0 0 0 0,4-13 0 0 0,-4 13 214 0 0,9-24 1 0 0,-9 27-254 0 0,0-1 0 0 0,-1 0 0 0 0,3-15 0 0 0,-6 83-152 0 0,2-44 0 0 0,3 0 0 0 0,1-2 0 0 0,2-3 0 0 0,-6-6 0 0 0,18 4 0 0 0,-9-5 0 0 0,1 1 0 0 0,-11-3 0 0 0,0 0 0 0 0,0 0 0 0 0,0 0 0 0 0,0 1 0 0 0,0-1 0 0 0,0 0 0 0 0,0 1 0 0 0,0-1 0 0 0,0 1 0 0 0,0-1 0 0 0,0 1 0 0 0,1 0 0 0 0,0 5 0 0 0,-1-4 0 0 0,0 4-74 0 0,0 0 1 0 0,1-1-1 0 0,-2 1 0 0 0,1 0 1 0 0,-1-1-1 0 0,0 1 0 0 0,-1 9 1 0 0,-8 41-904 0 0,5-30 716 0 0,-3 6 117 0 0,4-20 137 0 0,0 0 0 0 0,0 13 0 0 0,4-12 7 0 0,8-1 0 0 0,3-6 0 0 0,1-4 0 0 0,-8-3 0 0 0,0 0 0 0 0,-1 0 0 0 0,1 0 0 0 0,0 0 0 0 0,-1-1 0 0 0,0 0 0 0 0,1 0 0 0 0,-1 0 0 0 0,0 0 0 0 0,0-1 0 0 0,0 0 0 0 0,5-4 0 0 0,6-7 0 0 0,21-25 0 0 0,-20 22 0 0 0,10-13 0 0 0,-1-2 0 0 0,22-37 0 0 0,-42 61 80 0 0,0 0-1 0 0,-1-1 1 0 0,0 0 0 0 0,-1 0-1 0 0,0 0 1 0 0,0 0 0 0 0,-1 0-1 0 0,0-1 1 0 0,-1 1-1 0 0,1-13 1 0 0,-2 20 428 0 0,0 2-65 0 0,-2 2-427 0 0,1-1 1 0 0,-1 1 0 0 0,1-1-1 0 0,0 1 1 0 0,0 0 0 0 0,-1-1-1 0 0,1 1 1 0 0,0 0 0 0 0,-1 3-1 0 0,1-3-17 0 0,-5 9 1 0 0,1 1 0 0 0,0 0 0 0 0,0 0 0 0 0,1 1 0 0 0,1-1 0 0 0,0 1 0 0 0,1 0 0 0 0,-1 25 0 0 0,0-7-146 0 0,2-21-9 0 0,0 0 0 0 0,0 0 0 0 0,1 1 1 0 0,0-1-1 0 0,3 13 0 0 0,-2-21 126 0 0,-1 1 0 0 0,1-1 0 0 0,0 1 0 0 0,0-1 0 0 0,0 1 0 0 0,0-1 0 0 0,0 0 0 0 0,1 0 1 0 0,-1 0-1 0 0,1 1 0 0 0,-1-1 0 0 0,1-1 0 0 0,0 1 0 0 0,0 0 0 0 0,0 0 0 0 0,0-1 0 0 0,0 1 1 0 0,0-1-1 0 0,0 1 0 0 0,1-1 0 0 0,-1 0 0 0 0,1 0 0 0 0,-1 0 0 0 0,0 0 0 0 0,5 0 0 0 0,0 1-7 0 0,0-1-1 0 0,0-1 0 0 0,0 1 0 0 0,0-1 0 0 0,-1-1 1 0 0,1 1-1 0 0,0-1 0 0 0,0 0 0 0 0,0 0 0 0 0,-1-1 0 0 0,11-4 1 0 0,-9 3-250 0 0,0-1 0 0 0,0 0 0 0 0,0 0 0 0 0,-1-1 0 0 0,0 0 0 0 0,0 0 1 0 0,0 0-1 0 0,10-12 0 0 0,3-7-737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1:0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17503 0 0,'0'0'399'0'0,"2"-2"60"0"0,14-13 319 0 0,-8 9-718 0 0,-1-1-1 0 0,0 0 0 0 0,0-1 1 0 0,-1 0-1 0 0,8-12 0 0 0,21-35 1157 0 0,-24 41-569 0 0,-2 0 0 0 0,1-1 0 0 0,8-21 0 0 0,44-146 1597 0 0,-39 101-1513 0 0,-9 35 659 0 0,16-88 1 0 0,-29 124-1188 0 0,-1-1-1 0 0,0-13 1 0 0,-2 12-203 0 0,-4 2 0 0 0,6 10 0 0 0,0 0 0 0 0,-1-1 0 0 0,1 1 0 0 0,0 0 0 0 0,-1-1 0 0 0,1 1 0 0 0,-1 0 0 0 0,1-1 0 0 0,0 1 0 0 0,-1 0 0 0 0,1 0 0 0 0,-1 0 0 0 0,1 0 0 0 0,-1-1 0 0 0,1 1 0 0 0,-1 0 0 0 0,1 0 0 0 0,-1 0 0 0 0,-1 0 0 0 0,-1 1 0 0 0,1 0 0 0 0,0-1 0 0 0,0 1 0 0 0,0 0 0 0 0,0 0 0 0 0,0 0 0 0 0,0 0 0 0 0,0 0 0 0 0,0 1 0 0 0,0-1 0 0 0,1 1 0 0 0,-1-1 0 0 0,0 1 0 0 0,1 0 0 0 0,-1-1 0 0 0,1 1 0 0 0,0 0 0 0 0,-1 0 0 0 0,0 2 0 0 0,-4 8 0 0 0,-1-1 0 0 0,-3 15 0 0 0,9-25 0 0 0,-25 86 0 0 0,18-63-57 0 0,1 1 0 0 0,-6 45-1 0 0,2-11-171 0 0,4-21-301 0 0,1 0-1 0 0,0 72 1 0 0,9-78 530 0 0,-2-25 0 0 0,0 0 0 0 0,-1 0 0 0 0,1 0 0 0 0,-2 13 0 0 0,0-18-90 0 0,1 0 0 0 0,0 0 0 0 0,0 1 0 0 0,1-1 0 0 0,-1 0 0 0 0,0 1 0 0 0,1-1 0 0 0,-1 0 0 0 0,1 0 0 0 0,0 0 0 0 0,0 0 0 0 0,0 1 0 0 0,0-1 0 0 0,0 0 0 0 0,3 3 0 0 0,-3-3-353 0 0,14 2 278 0 0,-10-4 165 0 0,0 1 0 0 0,0-1 0 0 0,0 0 0 0 0,0-1 0 0 0,0 1 0 0 0,0-1 0 0 0,0 0 0 0 0,0 0 0 0 0,0-1 0 0 0,0 0 0 0 0,-1 1 0 0 0,1-2 0 0 0,-1 1 0 0 0,6-4 0 0 0,2-1 0 0 0,0-1 0 0 0,-1-1 0 0 0,20-18 0 0 0,-19 15 332 0 0,-1 0 0 0 0,18-28 0 0 0,-13 14 166 0 0,15-35 0 0 0,-27 52-426 0 0,-3 7 299 0 0,-1 2 117 0 0,0 0 21 0 0,0 0-66 0 0,-6 12-278 0 0,0 2-385 0 0,1 1 1 0 0,1 1-1 0 0,0-1 1 0 0,1 0-1 0 0,1 1 1 0 0,0 0-1 0 0,1 0 1 0 0,2 27-1 0 0,0-37 205 0 0,0-1 1 0 0,1 1-1 0 0,-1-1 0 0 0,1 0 1 0 0,4 9-1 0 0,-5-12-356 0 0,-1-2-117 0 0,0 1 456 0 0,0-1 0 0 0,0 0 0 0 0,0 0-1 0 0,0 1 1 0 0,0-1 0 0 0,0 0 0 0 0,0 0 0 0 0,0 1-1 0 0,0-1 1 0 0,0 0 0 0 0,1 1 0 0 0,-1-1-1 0 0,0 0 1 0 0,0 0 0 0 0,0 0 0 0 0,0 1-1 0 0,0-1 1 0 0,0 0 0 0 0,1 0 0 0 0,-1 1 0 0 0,0-1-1 0 0,0 0 1 0 0,0 0 0 0 0,1 0 0 0 0,-1 0-1 0 0,0 1 1 0 0,0-1 0 0 0,0 0 0 0 0,1 0-1 0 0,-1 0 1 0 0,0 0 0 0 0,0 0 0 0 0,1 0-1 0 0,-1 0 1 0 0,0 0 0 0 0,1 1 0 0 0,12-5-1093 0 0,10-10-983 0 0,-20 10 1609 0 0,0 0-1 0 0,-1 0 1 0 0,1 0-1 0 0,-1 0 0 0 0,3-7 1 0 0,5-11-1036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1:0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21191 0 0,'0'0'480'0'0,"0"0"67"0"0,0 0 31 0 0,0 0-56 0 0,0 0-269 0 0,0 0 138 0 0,0 0 97 0 0,0 0 21 0 0,0 0-66 0 0,1 0-294 0 0,0 1-183 0 0,1 0 0 0 0,-1 0-1 0 0,1-1 1 0 0,-1 1 0 0 0,1-1 0 0 0,-1 1-1 0 0,1-1 1 0 0,-1 0 0 0 0,1 1 0 0 0,-1-1-1 0 0,1 0 1 0 0,-1 0 0 0 0,1 0 0 0 0,-1 0-1 0 0,1 0 1 0 0,0-1 0 0 0,-1 1 0 0 0,3-1-1 0 0,2-1-174 0 0,73-18-6572 0 0,-58 15 4734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1:0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201 179 13823 0 0,'2'-2'630'0'0,"8"-12"-236"0"0,-1 0-1 0 0,-1-1 1 0 0,0 1 0 0 0,-1-2 0 0 0,0 1 0 0 0,5-20 0 0 0,7-17 3643 0 0,-18 50-3013 0 0,-1 2-69 0 0,0 0-290 0 0,0 0-121 0 0,0 0-28 0 0,0 0-4 0 0,0 0 0 0 0,0 0 0 0 0,0 0 0 0 0,0 0-68 0 0,-8 13-272 0 0,-1 6-172 0 0,2 1 0 0 0,-9 29 0 0 0,0 0 0 0 0,-23 61-31 0 0,-58 149-339 0 0,17-83-1221 0 0,78-168 1591 0 0,-1-1 0 0 0,1 1 0 0 0,0-1 0 0 0,-1 12 0 0 0,4-7 0 0 0,0-11-5 0 0,-1-1 0 0 0,1 1 0 0 0,0 0 0 0 0,-1-1-1 0 0,1 1 1 0 0,0-1 0 0 0,-1 1 0 0 0,1 0 0 0 0,0-1 0 0 0,0 0 0 0 0,-1 1-1 0 0,1-1 1 0 0,1 1 0 0 0,1 0-86 0 0,0-1 0 0 0,-1 0 0 0 0,1 1 1 0 0,0-1-1 0 0,0 0 0 0 0,-1 0 0 0 0,1 0 0 0 0,0-1 0 0 0,0 1 0 0 0,-1-1 1 0 0,1 1-1 0 0,0-1 0 0 0,-1 0 0 0 0,1 0 0 0 0,0 0 0 0 0,-1-1 0 0 0,0 1 0 0 0,5-3 1 0 0,1-1 40 0 0,-1-1 0 0 0,1 0 0 0 0,-1 0 0 0 0,9-11 0 0 0,-7 7 50 0 0,-2 1 0 0 0,1-1 0 0 0,-1-1 0 0 0,-1 1 0 0 0,0-1 0 0 0,-1 0 0 0 0,8-22 0 0 0,-11 28 0 0 0,-1 1 0 0 0,0-1 0 0 0,0 0 0 0 0,0 1 0 0 0,-1-1 0 0 0,1 0 0 0 0,-1 0 0 0 0,-1 1 0 0 0,1-1 0 0 0,0 0 0 0 0,-1 0 0 0 0,0 1 0 0 0,0-1 0 0 0,-1 1 0 0 0,1-1 0 0 0,-1 1 0 0 0,0-1 0 0 0,0 1 0 0 0,0 0 0 0 0,-1 0 0 0 0,1 0 0 0 0,-1 0 0 0 0,-5-5 0 0 0,6 7 40 0 0,0 0 0 0 0,0 1 0 0 0,0 0-1 0 0,0-1 1 0 0,-1 1 0 0 0,1 0 0 0 0,0 0 0 0 0,0 0 0 0 0,-1 0 0 0 0,1 1-1 0 0,-1-1 1 0 0,1 0 0 0 0,0 1 0 0 0,-1 0 0 0 0,1 0 0 0 0,-1 0-1 0 0,1 0 1 0 0,-1 0 0 0 0,1 0 0 0 0,-1 0 0 0 0,1 1 0 0 0,-1 0-1 0 0,1-1 1 0 0,-3 2 0 0 0,-2 1 102 0 0,0 0 1 0 0,0 0-1 0 0,0 1 0 0 0,0 0 1 0 0,1 0-1 0 0,-9 7 0 0 0,8-2-142 0 0,6-8 0 0 0,1 0 0 0 0,0-1 0 0 0,0 1 0 0 0,0 0 0 0 0,0-1 0 0 0,0 1 0 0 0,0 0 0 0 0,0-1 0 0 0,0 1 0 0 0,0-1 0 0 0,0 1 0 0 0,0 0 0 0 0,0-1 0 0 0,0 1 0 0 0,1 0 0 0 0,-1-1 0 0 0,0 2 0 0 0,1-2 0 0 0,-1 1 0 0 0,1 0 0 0 0,0-1 0 0 0,-1 1 0 0 0,1-1 0 0 0,-1 1 0 0 0,1-1 0 0 0,0 1 0 0 0,0-1 0 0 0,-1 1 0 0 0,1-1 0 0 0,0 0 0 0 0,0 1 0 0 0,1 0 0 0 0,1-1-102 0 0,0 1 0 0 0,1-1 1 0 0,-1 1-1 0 0,0-1 0 0 0,0 0 0 0 0,1 0 0 0 0,-1-1 1 0 0,0 1-1 0 0,0-1 0 0 0,1 1 0 0 0,-1-1 0 0 0,0 0 1 0 0,0 0-1 0 0,3-2 0 0 0,8-4-1926 0 0,22-15 1 0 0,-15 10-495 0 0,-2 1-4998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10135 0 0,'0'0'464'0'0,"0"0"-9"0"0,0 0-155 0 0,0 0 443 0 0,0 0 227 0 0,0 0 44 0 0,-1 3-61 0 0,-5 7-288 0 0,5-7-121 0 0,1-3-28 0 0,-1 1-238 0 0,0 0-1 0 0,0 0 1 0 0,0 0 0 0 0,0 0-1 0 0,0 0 1 0 0,-1-1-1 0 0,1 1 1 0 0,0 0-1 0 0,0 0 1 0 0,-1-1-1 0 0,-1 1 1 0 0,0 1 2651 0 0,14-3-2446 0 0,-4 0-480 0 0,1 0 1 0 0,0 1-1 0 0,0 0 1 0 0,15 1-1 0 0,-18 0 60 0 0,1-1 1 0 0,0-1-1 0 0,-1 1 0 0 0,1-1 0 0 0,-1 0 1 0 0,8-2-1 0 0,-12 3-17 0 0,1 0 0 0 0,-1 0 0 0 0,1 0 0 0 0,-1 0-1 0 0,1 0 1 0 0,-1 0 0 0 0,1 0 0 0 0,-1 0 0 0 0,1 1 0 0 0,-1-1 0 0 0,1 0 0 0 0,-1 1 0 0 0,1 0 0 0 0,-1-1 0 0 0,0 1 0 0 0,1 0 0 0 0,-1 0 0 0 0,0-1 0 0 0,2 3-1 0 0,0-1 32 0 0,-1 0-1 0 0,0 0 0 0 0,-1 0 1 0 0,1 0-1 0 0,0 0 0 0 0,-1 0 1 0 0,1 1-1 0 0,1 2 0 0 0,1 9-76 0 0,-4-11 0 0 0,0 0 0 0 0,0-1 0 0 0,0 1 0 0 0,-1 0 0 0 0,1 0 0 0 0,-1 0 0 0 0,1 0 0 0 0,-1-1 0 0 0,0 1 0 0 0,0 0 0 0 0,0-1 0 0 0,-1 1 0 0 0,1-1 0 0 0,0 1 0 0 0,-1-1 0 0 0,0 1 0 0 0,0-1 0 0 0,-2 3 0 0 0,-2 1 0 0 0,-1-1 0 0 0,1 0 0 0 0,-1 0 0 0 0,0 0 0 0 0,-1-1 0 0 0,-12 6 0 0 0,9-5 0 0 0,7-3 0 0 0,7-4 0 0 0,9-6 0 0 0,-4-2 0 0 0,2 5 0 0 0,3 0 0 0 0,0 6 0 0 0,-1 5 0 0 0,-2 3 0 0 0,-7-4 0 0 0,0 0 0 0 0,0 1 0 0 0,-1-1 0 0 0,1 1 0 0 0,-1 0 0 0 0,0-1 0 0 0,-1 1 0 0 0,2 7 0 0 0,-1 11 0 0 0,-3-20 0 0 0,-2 14 0 0 0,1-14 0 0 0,0 0 0 0 0,0 1 0 0 0,1-3 0 0 0,1-1 0 0 0,-1 1 0 0 0,0 0 0 0 0,0-1 0 0 0,0 1 0 0 0,0-1 0 0 0,0 1 0 0 0,0-1 0 0 0,0 1 0 0 0,0-1 0 0 0,0 0 0 0 0,-1 0 0 0 0,1 0 0 0 0,-1 0 0 0 0,1 0 0 0 0,-3 2 0 0 0,-2 0 0 0 0,0 1 0 0 0,0-1 0 0 0,0 0 0 0 0,-1-1 0 0 0,1 1 0 0 0,-1-1 0 0 0,1-1 0 0 0,-1 1 0 0 0,0-1 0 0 0,0 0 0 0 0,0-1 0 0 0,0 1 0 0 0,-8-2 0 0 0,-31-14-829 0 0,46 15 704 0 0,-1-1-1 0 0,1 1 1 0 0,-1 0 0 0 0,1-1-1 0 0,-1 1 1 0 0,1 0 0 0 0,-1-1 0 0 0,1 1-1 0 0,0-1 1 0 0,-1 1 0 0 0,1-1 0 0 0,0 1-1 0 0,-1-1 1 0 0,1 1 0 0 0,0-1-1 0 0,0 1 1 0 0,-1-1 0 0 0,1 1 0 0 0,0-2-1 0 0,-1 1-697 0 0,-4-8-7027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1:0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13823 0 0,'0'0'630'0'0,"2"-1"-13"0"0,0 1-600 0 0,-1-1 1 0 0,1 0-1 0 0,0 1 1 0 0,0-1 0 0 0,-1 0-1 0 0,1 0 1 0 0,-1 0-1 0 0,1-1 1 0 0,-1 1-1 0 0,1 0 1 0 0,-1-1-1 0 0,0 1 1 0 0,1-1-1 0 0,0-1 1 0 0,4-5 246 0 0,5-2 1469 0 0,0 0 0 0 0,-1-1 0 0 0,-1-1 1 0 0,14-20-1 0 0,-17 23-1263 0 0,-1 0 0 0 0,-1-1 0 0 0,1 1 0 0 0,-1-1 0 0 0,-1 0 0 0 0,0 0 0 0 0,3-13 0 0 0,-6 21 42 0 0,1-1 139 0 0,-1-2-492 0 0,-6-9 214 0 0,6 14-247 0 0,0 0-61 0 0,-1-1 1 0 0,1 1-1 0 0,0-1 0 0 0,0 1 1 0 0,0 0-1 0 0,0-1 1 0 0,0 1-1 0 0,-1 0 1 0 0,1-1-1 0 0,0 1 1 0 0,0 0-1 0 0,-1-1 1 0 0,1 1-1 0 0,0 0 1 0 0,-1-1-1 0 0,1 1 0 0 0,0 0 1 0 0,-1 0-1 0 0,1 0 1 0 0,0-1-1 0 0,-1 1 1 0 0,1 0-1 0 0,0 0 1 0 0,-1 0-1 0 0,0 0 1 0 0,-1 0-56 0 0,-1 1 1 0 0,1 0-1 0 0,0 1 1 0 0,0-1-1 0 0,0 0 1 0 0,-1 1-1 0 0,1-1 1 0 0,1 1-1 0 0,-1 0 1 0 0,0-1-1 0 0,0 1 1 0 0,1 0-1 0 0,-1 0 1 0 0,1 0-1 0 0,-3 4 1 0 0,-1 2-14 0 0,-1 1-137 0 0,1 0 1 0 0,0 0-1 0 0,0 1 1 0 0,1 0-1 0 0,-6 17 1 0 0,-8 54-851 0 0,18-76 980 0 0,-1-1 0 0 0,1 1-1 0 0,0 0 1 0 0,1-1 0 0 0,-1 1-1 0 0,1-1 1 0 0,0 1 0 0 0,0-1-1 0 0,0 0 1 0 0,0 1 0 0 0,1-1-1 0 0,0 0 1 0 0,0 0 0 0 0,0 0-1 0 0,3 4 1 0 0,4 2 10 0 0,-6-9 0 0 0,0 0 0 0 0,0 0 0 0 0,-1 0 0 0 0,1-1 0 0 0,0 1 0 0 0,0-1 0 0 0,0 0 0 0 0,0 1 0 0 0,0-1 0 0 0,-1 0 0 0 0,1-1 0 0 0,0 1 0 0 0,0-1 0 0 0,0 1 0 0 0,0-1 0 0 0,-1 0 0 0 0,1 0 0 0 0,0 0 0 0 0,5-3 0 0 0,3-2 0 0 0,0-1 0 0 0,0 0 0 0 0,10-10 0 0 0,-18 16 0 0 0,13-13 285 0 0,-1 0-1 0 0,-1-1 1 0 0,0-1-1 0 0,0 0 1 0 0,-2 0-1 0 0,17-30 1 0 0,-23 35-285 0 0,-6 11 0 0 0,0-1 0 0 0,0 1 0 0 0,0 0 0 0 0,0 0 0 0 0,0-1 0 0 0,0 1 0 0 0,0 0 0 0 0,0 0 0 0 0,0-1 0 0 0,0 1 0 0 0,1 0 0 0 0,-1 0 0 0 0,0-1 0 0 0,0 1 0 0 0,0 0 0 0 0,0 0 0 0 0,1 0 0 0 0,-1-1 0 0 0,0 1 0 0 0,0 0 0 0 0,0 0 0 0 0,1 0 0 0 0,-1 0 0 0 0,0-1 0 0 0,0 1 0 0 0,1 0 0 0 0,-1 0 0 0 0,0 0 0 0 0,0 0 0 0 0,1 0 0 0 0,-1 0 0 0 0,0 0 0 0 0,0 0 0 0 0,1 0 0 0 0,-1 0 0 0 0,0 0 0 0 0,1 0 0 0 0,-1 0 0 0 0,0 0 0 0 0,0 0 0 0 0,1 0 0 0 0,-1 0 0 0 0,0 0 0 0 0,0 0 0 0 0,1 0 0 0 0,-1 1 0 0 0,0-1 0 0 0,0 0 0 0 0,1 0 0 0 0,-1 0 0 0 0,0 0 0 0 0,0 0 0 0 0,0 1 0 0 0,1-1 0 0 0,-1 0 0 0 0,0 0 0 0 0,0 1 0 0 0,0-1 0 0 0,0 0 0 0 0,1 1 0 0 0,6 11 0 0 0,-4-2 0 0 0,0 0 0 0 0,-1 0 0 0 0,2 20 0 0 0,-3-17 0 0 0,5 23 0 0 0,1-9 0 0 0,-1-14 0 0 0,4-3 0 0 0,2-3 0 0 0,2-4 0 0 0,-9-4 0 0 0,-1 1 0 0 0,1-1 0 0 0,0 0 0 0 0,-1 0 0 0 0,1-1 0 0 0,-1 1 0 0 0,1-1 0 0 0,-1 0 0 0 0,0 0 0 0 0,0 0 0 0 0,0-1 0 0 0,8-5 0 0 0,2-4 0 0 0,25-27 0 0 0,-27 26 0 0 0,42-54 0 0 0,-14 16 0 0 0,-30 40 0 0 0,15-23 0 0 0,-22 29 0 0 0,0 6 0 0 0,0 10 0 0 0,0 0 0 0 0,0 0 0 0 0,0 19 0 0 0,1-3 0 0 0,-2-13 0 0 0,-1-5 0 0 0,1-1 0 0 0,0 0 0 0 0,0 1 0 0 0,4 10 0 0 0,1-9 0 0 0,-5-8 0 0 0,1 1 0 0 0,1 0 0 0 0,-1-1 0 0 0,0 1 0 0 0,1-1 0 0 0,-1 0 0 0 0,7 3 0 0 0,2-3 0 0 0,-8-3-177 0 0,0 1 0 0 0,-1-1 0 0 0,1 0 0 0 0,-1 0 0 0 0,1-1-1 0 0,-1 1 1 0 0,1-1 0 0 0,-1 1 0 0 0,0-1 0 0 0,0 0 0 0 0,0-1 0 0 0,0 1 0 0 0,0 0 0 0 0,0-1 0 0 0,2-2 0 0 0,6-8-1899 0 0,0-1 1 0 0,9-15 0 0 0,-3 4-1212 0 0,-2 6-5063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1:0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42 110 19351 0 0,'0'0'886'0'0,"0"0"-21"0"0,1-2-342 0 0,1-4 28 0 0,-1 4 6 0 0,0 0 0 0 0,0 0 0 0 0,0 0-1 0 0,0-1 1 0 0,-1 1 0 0 0,1 0 0 0 0,-1 0 0 0 0,0-1 0 0 0,0-3 0 0 0,0 4-309 0 0,0 0-1 0 0,-1 0 1 0 0,0-1 0 0 0,0 1 0 0 0,1 0 0 0 0,-1 0 0 0 0,-1 0 0 0 0,1 0 0 0 0,0 0 0 0 0,0 0 0 0 0,-1 1-1 0 0,1-1 1 0 0,-1 0 0 0 0,1 1 0 0 0,-4-3 0 0 0,-1-1-553 0 0,4 3 29 0 0,0 1-1 0 0,0-1 1 0 0,0 0-1 0 0,0 0 1 0 0,0 0-1 0 0,1 0 1 0 0,-1 0-1 0 0,-2-4 1 0 0,-1-10-747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1:1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69 105 6447 0 0,'0'0'298'0'0,"0"0"-10"0"0,0 0-118 0 0,0 0 206 0 0,0 0 111 0 0,0 0 22 0 0,0 0 3 0 0,0 0 0 0 0,0 0 0 0 0,0 0 0 0 0,0 0-69 0 0,0 0-222 0 0,0 0 166 0 0,0 0 101 0 0,0 0 21 0 0,-7 2 1982 0 0,-47 21-886 0 0,54-23-1541 0 0,-1 0-1 0 0,1 1 0 0 0,-1-1 1 0 0,1 0-1 0 0,-1 1 1 0 0,1-1-1 0 0,-1 1 0 0 0,1-1 1 0 0,0 0-1 0 0,-1 1 0 0 0,1-1 1 0 0,0 1-1 0 0,-1-1 1 0 0,1 1-1 0 0,0-1 0 0 0,-1 1 1 0 0,1 0-1 0 0,0-1 1 0 0,0 1-1 0 0,0-1 0 0 0,-1 1 1 0 0,1 0-1 0 0,0 1 43 0 0,0 0 0 0 0,1 0 0 0 0,-1 0-1 0 0,0 0 1 0 0,1 0 0 0 0,-1 0 0 0 0,1 0 0 0 0,0 0 0 0 0,0 0 0 0 0,0 0-1 0 0,1 2 1 0 0,0 0 117 0 0,14 16 1514 0 0,2 7-1721 0 0,-1 0-137 0 0,-14-21 318 0 0,0-1 0 0 0,0 0 0 0 0,1 0 1 0 0,-1 0-1 0 0,1 0 0 0 0,0 0 0 0 0,1-1 0 0 0,-1 1 1 0 0,1-1-1 0 0,7 4 0 0 0,-7-3-197 0 0,-4-4 0 0 0,0 0 0 0 0,0 0 0 0 0,0 0 0 0 0,0 0 0 0 0,1 0 0 0 0,-1-1 0 0 0,0 1 0 0 0,0 0 0 0 0,1-1 0 0 0,-1 1 0 0 0,0 0 0 0 0,1-1 0 0 0,1 1 0 0 0,7 1 0 0 0,0 1 0 0 0,0-1 0 0 0,19 0 0 0 0,-21-1 0 0 0,28 7 0 0 0,-11-9 0 0 0,-20 1 0 0 0,0 0 0 0 0,1 0 0 0 0,-1 0 0 0 0,10 2 0 0 0,30 5 0 0 0,-35-6 0 0 0,17 3 0 0 0,0-1 0 0 0,39-1 0 0 0,-32-1 0 0 0,-28 0 0 0 0,1 0 0 0 0,0-1 0 0 0,-1 0 0 0 0,1 0 0 0 0,7-2 0 0 0,35-6-19 0 0,29-8 969 0 0,-62 13-659 0 0,0 0-1 0 0,20 0 1 0 0,2-1-46 0 0,-6 1-245 0 0,-22 3 0 0 0,0-1 0 0 0,-1 0 0 0 0,1-1 0 0 0,0 0 0 0 0,12-5 0 0 0,-8 3 0 0 0,-1 0 0 0 0,19-2 0 0 0,-1 0 0 0 0,18-7 0 0 0,-29 6 0 0 0,1 2 0 0 0,0 1 0 0 0,-1 1 0 0 0,30-2 0 0 0,3 2 0 0 0,-37 2 0 0 0,0 0 0 0 0,0 0 0 0 0,0 2 0 0 0,18 2 0 0 0,-1 2 0 0 0,-1-1 0 0 0,38-1 0 0 0,-38-5 0 0 0,43-6 0 0 0,-68 7 0 0 0,31-5 0 0 0,70-8 0 0 0,-90 13 0 0 0,1 1 0 0 0,-1 0 0 0 0,35 6 0 0 0,-27-3 0 0 0,-18-2 0 0 0,0 0 0 0 0,14 4 0 0 0,-15-4 0 0 0,0 0 0 0 0,-1 0 0 0 0,1 0 0 0 0,9-1 0 0 0,21 3 0 0 0,-15 0 0 0 0,0-1 0 0 0,40-1 0 0 0,-34-2 0 0 0,128-5 0 0 0,55 0 0 0 0,-196 8 0 0 0,0 0 0 0 0,25 7 0 0 0,16 4 0 0 0,-10-7 0 0 0,70 8 0 0 0,109-24 0 0 0,-211 9 0 0 0,-3-1 0 0 0,1 1 0 0 0,13 1 0 0 0,-22 0 0 0 0,0 1 0 0 0,0-1 0 0 0,1 1 0 0 0,-1 0 0 0 0,0-1 0 0 0,0 1 0 0 0,0 1 0 0 0,0-1 0 0 0,0 0 0 0 0,0 1 0 0 0,0-1 0 0 0,3 3 0 0 0,-4-1 0 0 0,13 6 0 0 0,23 5 0 0 0,21 12 0 0 0,-45-20 0 0 0,-10-4 0 0 0,1 0 0 0 0,-1 0 0 0 0,0 1 0 0 0,0 0 0 0 0,0-1 0 0 0,6 7 0 0 0,-3-3 0 0 0,5 2 0 0 0,0-2 0 0 0,1 0 0 0 0,-4 1 72 0 0,-4-1 480 0 0,-5-6-511 0 0,0 0 1 0 0,0 0-1 0 0,0 0 1 0 0,0 1-1 0 0,0-1 0 0 0,0 0 1 0 0,1 0-1 0 0,-1 0 1 0 0,0 1-1 0 0,0-1 0 0 0,0 0 1 0 0,0 0-1 0 0,0 0 1 0 0,0 0-1 0 0,1 0 1 0 0,-1 1-1 0 0,0-1 0 0 0,0 0 1 0 0,0 0-1 0 0,0 0 1 0 0,1 0-1 0 0,-1 0 0 0 0,0 0 1 0 0,0 0-1 0 0,0 0 1 0 0,0 0-1 0 0,1 1 1 0 0,-1-1-1 0 0,0 0 0 0 0,0 0 1 0 0,0 0-1 0 0,1 0 1 0 0,-1 0-1 0 0,8-6-25 0 0,2 0-16 0 0,18-16-202 0 0,2 2 0 0 0,60-30-1 0 0,-45 31 810 0 0,-36 15-607 0 0,1 0 0 0 0,19-4 0 0 0,-3 1 0 0 0,1 0-192 0 0,16-6-492 0 0,-30 8 830 0 0,0 2 0 0 0,0-1 0 0 0,1 2-1 0 0,-1 0 1 0 0,1 0 0 0 0,17 1 0 0 0,11-1-355 0 0,38-12-1204 0 0,-37 5 898 0 0,-10 3 941 0 0,0 1 0 0 0,0 2 0 0 0,40 1 0 0 0,-56 3-372 0 0,1-1 1 0 0,0-2-1 0 0,-1 1 1 0 0,34-9-1 0 0,-45 8-54 0 0,0 1 0 0 0,1-1 0 0 0,-1 1 0 0 0,0 1 0 0 0,1-1 0 0 0,-1 1 0 0 0,1 0 0 0 0,-1 0 0 0 0,1 1 0 0 0,-1 0 0 0 0,8 2 0 0 0,8 3 0 0 0,44 5 0 0 0,-51-10 0 0 0,0-1 0 0 0,17-3 0 0 0,1 1 0 0 0,8-1-148 0 0,1-2 1 0 0,-1-1-1 0 0,41-13 0 0 0,-66 16 314 0 0,-1 1 0 0 0,27-1 0 0 0,4-1-57 0 0,64-5-109 0 0,-102 9 0 0 0,15 0-33 0 0,0 1 0 0 0,45 8 0 0 0,-42-5 23 0 0,46 3-1 0 0,-27-7 60 0 0,105-3 22 0 0,-16 0-71 0 0,-83 4 0 0 0,-14-2 0 0 0,-14 0 0 0 0,1 1 0 0 0,42 7 0 0 0,-4 0 0 0 0,8 3 0 0 0,-44-6 0 0 0,1-1 0 0 0,32-1 0 0 0,-7 0 0 0 0,138 11 208 0 0,-110-14-314 0 0,4 0 68 0 0,156 16 38 0 0,-168-13 634 0 0,30 3 483 0 0,14 3-978 0 0,3 0-45 0 0,-95-4-231 0 0,4 0-481 0 0,1 0-1 0 0,41-1 1 0 0,7-1 1643 0 0,-18 1-291 0 0,162 8-517 0 0,-170-7-201 0 0,50-3-16 0 0,-17 0 0 0 0,71-4-160 0 0,-44 0 137 0 0,44 6 190 0 0,4-5-167 0 0,-46-1 0 0 0,-4-6 0 0 0,-75 5 0 0 0,130-13 0 0 0,-3-2-381 0 0,-114 12 508 0 0,1-2 0 0 0,81-26 0 0 0,-119 32-127 0 0,0-1 0 0 0,0-1 0 0 0,0 0 0 0 0,0 0 0 0 0,-1 0 0 0 0,0-2 0 0 0,0 1 0 0 0,-1-1 0 0 0,0 0 0 0 0,10-11 0 0 0,-7 8 0 0 0,0 0 0 0 0,20-13 0 0 0,-16 12 0 0 0,-13 10 0 0 0,1-1 0 0 0,0 0 0 0 0,0 1 0 0 0,0 0 0 0 0,0-1 0 0 0,0 1 0 0 0,0 0 0 0 0,0 1 0 0 0,5-2 0 0 0,-2 1 0 0 0,1 0 0 0 0,-1-1 0 0 0,0 0 0 0 0,-1 0 0 0 0,1 0 0 0 0,6-4 0 0 0,-11 5-377 0 0,-1 2 282 0 0,-6 3-253 0 0,-3 2-1894 0 0,0-3-3908 0 0,-3-3-2638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1:2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140 459 6447 0 0,'0'0'298'0'0,"0"0"-10"0"0,-2 0-188 0 0,-1 1 24 0 0,0-1 0 0 0,0 1 0 0 0,-1-1 0 0 0,1 0 1 0 0,0 0-1 0 0,-6-1 0 0 0,8 1 845 0 0,1 0 45 0 0,-2 0-129 0 0,-1 0-736 0 0,-10 4 114 0 0,11-3 120 0 0,2 0-140 0 0,-1-1 0 0 0,1 1 0 0 0,-1-1 0 0 0,1 1 0 0 0,-1-1 0 0 0,0 1 0 0 0,1-1-1 0 0,-1 0 1 0 0,0 1 0 0 0,0-1 0 0 0,1 0 0 0 0,-1 1 0 0 0,0-1 0 0 0,0 0 0 0 0,1 0 0 0 0,-1 0 0 0 0,0 0 0 0 0,0 0 0 0 0,0 0 0 0 0,-1 0 0 0 0,1 0 200 0 0,-1-1-294 0 0,-4-3-61 0 0,4 3 283 0 0,2 1 117 0 0,-3-3 304 0 0,-6-12-483 0 0,7 12-194 0 0,0 0-1 0 0,0 0 0 0 0,0-1 1 0 0,1 1-1 0 0,0 0 0 0 0,-1-1 1 0 0,1 1-1 0 0,1-1 0 0 0,-1 0 1 0 0,0 1-1 0 0,1-7 0 0 0,0-3 265 0 0,1 0 1 0 0,2-12-1 0 0,0-4 615 0 0,-3 24-783 0 0,0 2-155 0 0,1-1 1 0 0,0 1 0 0 0,-1 0 0 0 0,1 0 0 0 0,0 0-1 0 0,3-5 1 0 0,45-101 1383 0 0,-44 96-1190 0 0,11-19 0 0 0,-2 5-142 0 0,21-37-108 0 0,-29 53 0 0 0,3 3 0 0 0,2 2 0 0 0,1 0 0 0 0,-5 3 0 0 0,12-1 0 0 0,-16 1 0 0 0,1 2 0 0 0,14 0 0 0 0,-5 1 0 0 0,-1 1 0 0 0,-12 0 0 0 0,1-1 0 0 0,0 0 0 0 0,-1 0 0 0 0,1 1 0 0 0,-1-1 0 0 0,1 1 0 0 0,-1-1 0 0 0,1 0 0 0 0,-1 1 0 0 0,0-1 0 0 0,1 1 0 0 0,-1-1 0 0 0,1 1 0 0 0,-1-1 0 0 0,0 1 0 0 0,1 0 0 0 0,0 2 34 0 0,-1-1-1 0 0,1 1 1 0 0,0-1-1 0 0,-1 1 1 0 0,0-1-1 0 0,1 1 1 0 0,-1 0-1 0 0,0-1 1 0 0,0 1-1 0 0,-1-1 1 0 0,1 1-1 0 0,-1-1 0 0 0,1 1 1 0 0,-1-1-1 0 0,0 1 1 0 0,0-1-1 0 0,0 1 1 0 0,0-1-1 0 0,0 0 1 0 0,-3 5-1 0 0,-1 0 44 0 0,0 0 0 0 0,-1 0-1 0 0,1-1 1 0 0,-2 1-1 0 0,-6 5 1 0 0,7-5-412 0 0,4-5 227 0 0,0 1 0 0 0,-1-1 0 0 0,1 1 0 0 0,0-1 0 0 0,-1 0 0 0 0,-4 3 0 0 0,3-2 104 0 0,1-1 69 0 0,0 1 0 0 0,-1-1 0 0 0,1 1 0 0 0,0 0 0 0 0,-3 4-1 0 0,6-7-1 0 0,-1 1 0 0 0,1-1 0 0 0,0 1 0 0 0,-1-1 0 0 0,1 0 0 0 0,-1 1 0 0 0,1-1 0 0 0,-1 0 0 0 0,1 1 0 0 0,-1-1 0 0 0,1 0 0 0 0,-1 0 0 0 0,1 0 0 0 0,-1 1 0 0 0,1-1 0 0 0,-1 0 0 0 0,1 0 0 0 0,-1 0 0 0 0,1 0 0 0 0,-1 0 0 0 0,0 0 0 0 0,1 0 0 0 0,-1 0 0 0 0,0 0 0 0 0,-5-5-111 0 0,5 3-289 0 0,1 0-312 0 0,0 2 624 0 0,0 0-1 0 0,0 0 0 0 0,0-1 1 0 0,0 1-1 0 0,0 0 0 0 0,0 0 0 0 0,-1-1 1 0 0,1 1-1 0 0,0 0 0 0 0,0 0 0 0 0,0 0 1 0 0,0-1-1 0 0,0 1 0 0 0,0 0 0 0 0,1 0 1 0 0,-1-1-1 0 0,0 1 0 0 0,0 0 1 0 0,0 0-1 0 0,0 0 0 0 0,0-1 0 0 0,0 1 1 0 0,0 0-1 0 0,0 0 0 0 0,0 0 0 0 0,1-1 1 0 0,-1 1-1 0 0,0 0 0 0 0,0 0 0 0 0,0 0 1 0 0,0 0-1 0 0,1-1 0 0 0,-1 1 1 0 0,0 0-1 0 0,0 0 0 0 0,12 1 10 0 0,1 2 16 0 0,-10-2 0 0 0,1 2 0 0 0,7 15 0 0 0,-3-5 0 0 0,-2-2 0 0 0,0 0 0 0 0,-1 1 0 0 0,0 0 0 0 0,6 20 0 0 0,-8-18 0 0 0,-2 5-13 0 0,-3-15 23 0 0,1-1 57 0 0,0-1 1 0 0,-1 1-1 0 0,1 0 1 0 0,0 0-1 0 0,-1 0 0 0 0,1-1 1 0 0,-1 1-1 0 0,0-1 1 0 0,0 1-1 0 0,0-1 1 0 0,0 0-1 0 0,-1 1 1 0 0,1-1-1 0 0,0 0 1 0 0,-4 2-1 0 0,0 0 86 0 0,0-1-1 0 0,-1 1 1 0 0,1-1 0 0 0,0 0-1 0 0,-8 2 1 0 0,3-3-153 0 0,0-1 0 0 0,0 0 0 0 0,0 0 0 0 0,0-1 0 0 0,0-1 0 0 0,0 0 0 0 0,0 0 0 0 0,0-1 0 0 0,0 0 0 0 0,1-1 0 0 0,-17-7 0 0 0,16 5 0 0 0,-9-6-829 0 0,18 10-125 0 0,4-1-1558 0 0,4-9-6017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0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68 6447 0 0,'0'0'142'0'0,"0"0"22"0"0,0 0 13 0 0,-1-1-20 0 0,0-1 238 0 0,0 0 0 0 0,-1 1 0 0 0,1-1 0 0 0,-1 1-1 0 0,1-1 1 0 0,-1 1 0 0 0,0-1 0 0 0,1 1 0 0 0,-1 0-1 0 0,0 0 1 0 0,0 0 0 0 0,0 0 0 0 0,0 0 0 0 0,0 0 0 0 0,0 1-1 0 0,0-1 1 0 0,-1 1 0 0 0,1-1 0 0 0,0 1 0 0 0,0 0-1 0 0,0 0 1 0 0,-1 0 0 0 0,1 0 0 0 0,-3 1 0 0 0,-3-1 430 0 0,7-1-703 0 0,0 1 0 0 0,0-1 0 0 0,0 1-1 0 0,0-1 1 0 0,0 1 0 0 0,0-1 0 0 0,0 0 0 0 0,0 0 0 0 0,0 1-1 0 0,0-1 1 0 0,0 0 0 0 0,0 0 0 0 0,-1-2 0 0 0,0 0-116 0 0,-2-1 652 0 0,-1 0-1 0 0,1 0 1 0 0,-1 0-1 0 0,-6-3 1 0 0,9 5-602 0 0,0 1 1 0 0,-1 0 0 0 0,1 1-1 0 0,0-1 1 0 0,-1 0 0 0 0,1 1-1 0 0,0-1 1 0 0,-1 1-1 0 0,1 0 1 0 0,-1-1 0 0 0,1 1-1 0 0,-5 1 1 0 0,-31 6-57 0 0,30-4 0 0 0,2 1 0 0 0,-1-3 0 0 0,3 2 72 0 0,3-2 299 0 0,1-1 117 0 0,0 0 21 0 0,0 0-66 0 0,39 2-278 0 0,45-3-165 0 0,-5 2 0 0 0,-25 0 0 0 0,-51-1 0 0 0,1 0 0 0 0,-1 0 0 0 0,0 0 0 0 0,0 1 0 0 0,0-1 0 0 0,0 1 0 0 0,0-1 0 0 0,5 3 0 0 0,5-1 0 0 0,18-5 0 0 0,-4 1-7306 0 0,-27 2 484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0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 10135 0 0,'0'0'231'0'0,"0"0"29"0"0,-2 1 19 0 0,-12 0 3 0 0,11 0-285 0 0,-12 5 88 0 0,14-5-1070 0 0,-13 3 5557 0 0,11-6-325 0 0,8-6-2495 0 0,-4 7-1717 0 0,1-2 219 0 0,0 1 0 0 0,0-1-1 0 0,0 1 1 0 0,0 0 0 0 0,0 0 0 0 0,6-3 0 0 0,0 1-41 0 0,0 1 0 0 0,0 0 0 0 0,12-3 0 0 0,-7 2-74 0 0,-6 2 100 0 0,1 0-1 0 0,-1 0 1 0 0,0 0 0 0 0,1 1-1 0 0,0 0 1 0 0,-1 1-1 0 0,13 0 1 0 0,47 12-239 0 0,-39-9 0 0 0,16 4 0 0 0,54 0 0 0 0,-54-6 0 0 0,-30-2 0 0 0,13-1-4840 0 0,-23-9 2371 0 0,-4 9 2143 0 0,1 0 0 0 0,-1-1 0 0 0,0 1 0 0 0,0 0 1 0 0,0 0-1 0 0,0-1 0 0 0,0 1 0 0 0,-2-4 0 0 0,2 6 224 0 0,0-3-1434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0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15663 0 0,'0'0'719'0'0,"-2"1"-20"0"0,-6 3-449 0 0,-2-4-147 0 0,8 0 278 0 0,2 0 110 0 0,-9 0 785 0 0,14 0 1205 0 0,15 0 1023 0 0,-6 0-3358 0 0,0 0 1 0 0,-1 1-1 0 0,1 1 0 0 0,0 0 1 0 0,0 1-1 0 0,-1 0 0 0 0,1 1 0 0 0,-1 1 1 0 0,0 0-1 0 0,0 1 0 0 0,-1 0 1 0 0,0 1-1 0 0,13 9 0 0 0,-13-7-188 0 0,12 8-433 0 0,24 23 1 0 0,-42-34 411 0 0,0 0 0 0 0,0 1 0 0 0,-1-1 0 0 0,1 1 0 0 0,-2 0 1 0 0,1 0-1 0 0,-1 0 0 0 0,7 16 0 0 0,-9-12 82 0 0,0 0 0 0 0,-1-1 0 0 0,-1 1 0 0 0,1 0 0 0 0,-2 0 0 0 0,1 0 1 0 0,-1 0-1 0 0,-6 20 0 0 0,4-16 75 0 0,-1-1 0 0 0,-1 0 1 0 0,-1-1-1 0 0,0 1 0 0 0,-10 16 0 0 0,2-7 180 0 0,-1-2-1 0 0,-20 23 0 0 0,9-13-273 0 0,12-13 0 0 0,-23 21 0 0 0,-10 9 0 0 0,29-28 0 0 0,-40 32 0 0 0,50-46-64 0 0,7-5-273 0 0,1-1-138 0 0,0 0-33 0 0,11-8-1360 0 0,14-6-1129 0 0,-12 4 1462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306 223 10135 0 0,'0'0'231'0'0,"0"0"29"0"0,2-1 19 0 0,1-1-128 0 0,14-12-16 0 0,-6 3 571 0 0,-1 0 0 0 0,0 0-1 0 0,0-1 1 0 0,12-20-1 0 0,-21 30-193 0 0,9-16 1024 0 0,-3 2 146 0 0,-6 14-1400 0 0,1-1 1 0 0,-1 1-1 0 0,0 0 0 0 0,0-1 0 0 0,0 0 0 0 0,-1 1 0 0 0,1-1 0 0 0,-1 0 0 0 0,1 1 1 0 0,-1-1-1 0 0,0 0 0 0 0,0 1 0 0 0,0-6 0 0 0,-5-13 838 0 0,3 13-1120 0 0,1 6 42 0 0,1 1 0 0 0,-1 0 1 0 0,0 0-1 0 0,1 0 0 0 0,-1 0 0 0 0,0 0 0 0 0,1 0 0 0 0,-1 0 0 0 0,0 0 0 0 0,0 0 0 0 0,0 0 1 0 0,0 0-1 0 0,0 0 0 0 0,0 0 0 0 0,0 1 0 0 0,-3-2 0 0 0,2 1 173 0 0,0 0-127 0 0,0 0 0 0 0,-1 1 1 0 0,1-1-1 0 0,0 1 0 0 0,-1 0 0 0 0,1-1 1 0 0,0 1-1 0 0,0 0 0 0 0,-1 0 0 0 0,1 1 1 0 0,-3-1-1 0 0,0 1-30 0 0,-12 2-58 0 0,12 0 0 0 0,2 0 0 0 0,-20 10 0 0 0,1 2 0 0 0,0 0 0 0 0,1 1 0 0 0,1 1 0 0 0,1 1 0 0 0,-33 38 0 0 0,43-44 0 0 0,4-7 0 0 0,0 1 0 0 0,0 0 0 0 0,1 1 0 0 0,-4 7 0 0 0,-6 11 721 0 0,10-20-459 0 0,0 1 0 0 0,1 0 1 0 0,0 0-1 0 0,-4 10 0 0 0,-22 99-246 0 0,1 5-16 0 0,13-58 0 0 0,9-19 0 0 0,4-34 0 0 0,0 25 0 0 0,3-3 0 0 0,0-13 0 0 0,2-14 0 0 0,-1-1 0 0 0,4 10 0 0 0,4-3 0 0 0,-4-6 0 0 0,1-1 0 0 0,0 0 0 0 0,0 0 0 0 0,0 0 0 0 0,1-1 0 0 0,-1 0 0 0 0,1 0 0 0 0,-1-1 0 0 0,1 1 0 0 0,0-2 0 0 0,0 1 0 0 0,7-2 0 0 0,14-1 0 0 0,52-11 0 0 0,-59 9 0 0 0,11-2 0 0 0,98-21 0 0 0,-115 22 0 0 0,-1 0 0 0 0,0-1 0 0 0,0 0 0 0 0,0-1 0 0 0,-1-1 0 0 0,1-1 0 0 0,-2 0 0 0 0,0 0 0 0 0,0-2 0 0 0,12-11 0 0 0,18-32 0 0 0,-31 39 0 0 0,-1 0 0 0 0,-1-1 0 0 0,0 0 0 0 0,-1 0 0 0 0,7-20 0 0 0,29-88 0 0 0,-43 119 2 0 0,-1 0 0 0 0,0 0 0 0 0,0 0 0 0 0,0 0 0 0 0,0 0 0 0 0,-1 0 0 0 0,0-7 0 0 0,-2-1-29 0 0,0 1 1 0 0,-7-20-1 0 0,6 21-652 0 0,-1-1 1 0 0,-7-13-1 0 0,11 23 332 0 0,-1 0-1 0 0,0 1 1 0 0,1-1 0 0 0,-1 0-1 0 0,1 0 1 0 0,-1 0 0 0 0,1 0-1 0 0,0 0 1 0 0,0 1 0 0 0,0-1-1 0 0,0 0 1 0 0,0 0 0 0 0,0 0 0 0 0,0 0-1 0 0,1-3 1 0 0,2-7-1700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1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21 8287 0 0,'0'0'191'0'0,"0"0"26"0"0,-2 1 9 0 0,-2 0-130 0 0,2-1-86 0 0,1 1-1 0 0,-1-1 1 0 0,0 0-1 0 0,0 0 1 0 0,1 0 0 0 0,-1 0-1 0 0,0 0 1 0 0,0 0-1 0 0,1 0 1 0 0,-1-1 0 0 0,0 1-1 0 0,0-1 1 0 0,-1 0-1 0 0,-17-4 455 0 0,18 4 34 0 0,2 1 12 0 0,-23-14 3901 0 0,22 14-3746 0 0,1 0-121 0 0,0 0-28 0 0,-2-1 302 0 0,-5 1-938 0 0,4 3 4117 0 0,-1 7-3980 0 0,1 0-17 0 0,1-1 0 0 0,4 11 0 0 0,0 27 1704 0 0,2-10-1360 0 0,-3 0-344 0 0,-2 5 0 0 0,0-27 0 0 0,0-1 0 0 0,-1 0 0 0 0,-6 19 0 0 0,-2 16 0 0 0,6-21 10 0 0,-4 36 423 0 0,11-29 778 0 0,0-11-833 0 0,-1-13-358 0 0,2 17-24 0 0,-5-16 4 0 0,0-8 0 0 0,1 0 0 0 0,-1 0 0 0 0,1 0 0 0 0,0 0 0 0 0,1 0 0 0 0,-1 0 0 0 0,2 6 0 0 0,3 22 0 0 0,-1-13 0 0 0,-1 0 0 0 0,-1 0 0 0 0,-1 0 0 0 0,-2 29 0 0 0,-1-32 0 0 0,0 0 0 0 0,-2-1 0 0 0,-4 17 0 0 0,-30 56 0 0 0,37-86 0 0 0,0 1 0 0 0,0-1 0 0 0,0 0 0 0 0,0 0 0 0 0,0 1 0 0 0,0-1 0 0 0,0 0 0 0 0,1 1 0 0 0,-1-1 0 0 0,1 1 0 0 0,0 4 0 0 0,0 0 0 0 0,-1-3 0 0 0,1-1 0 0 0,0 1 0 0 0,0 0 0 0 0,0 0 0 0 0,1-1 0 0 0,0 7 0 0 0,0-8 0 0 0,-1 1 0 0 0,1 0 0 0 0,-1 0 0 0 0,0 0 0 0 0,0 0 0 0 0,0 0 0 0 0,0 0 0 0 0,-2 5 0 0 0,0-1 0 0 0,2-5 0 0 0,-1 1 0 0 0,1 0 0 0 0,-1-1 0 0 0,1 1 0 0 0,0 0 0 0 0,0-1 0 0 0,0 1 0 0 0,1 4 0 0 0,2 15 0 0 0,-3-21 0 0 0,0 1 0 0 0,0-1 0 0 0,0 1 0 0 0,0-1 0 0 0,0 1 0 0 0,0 0 0 0 0,0-1 0 0 0,-1 1 0 0 0,1-1 0 0 0,-1 1 0 0 0,0 1 0 0 0,-1 6 0 0 0,0-5 0 0 0,-2 17 0 0 0,1 0 0 0 0,-4 38 0 0 0,1 10 0 0 0,6-56 0 0 0,1-1 0 0 0,0 0 0 0 0,-1 4 0 0 0,0-13 0 0 0,-4 13 0 0 0,0-4 0 0 0,-1 0 0 0 0,2-3 72 0 0,3-7 299 0 0,0-2 117 0 0,0 0 21 0 0,0 0-134 0 0,0 0-577 0 0,0 0-248 0 0,0 0-50 0 0,-2-1-11 0 0,1-1 42 0 0,-2-1 584 0 0,0-2-8017 0 0,-1-4 382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1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24 8287 0 0,'0'0'191'0'0,"0"0"26"0"0,0 0 9 0 0,0 0 42 0 0,0 0 158 0 0,0 0 72 0 0,-10 1 2448 0 0,10-1-2984 0 0,-14-2 2547 0 0,14 2-2414 0 0,0-1 1 0 0,-1 1-1 0 0,1 0 0 0 0,-1 0 1 0 0,1 0-1 0 0,0 0 0 0 0,-1 0 1 0 0,1 0-1 0 0,-1 0 0 0 0,1 0 1 0 0,-1 0-1 0 0,1 0 1 0 0,-1 0-1 0 0,1 0 0 0 0,0 0 1 0 0,-1 0-1 0 0,1 0 0 0 0,-1 1 1 0 0,1-1-1 0 0,0 0 0 0 0,-1 0 1 0 0,1 0-1 0 0,-1 1 0 0 0,1-1 1 0 0,0 0-1 0 0,-1 1 1 0 0,1-1-1 0 0,-1 1 0 0 0,1-1 417 0 0,-1-1 0 0 0,-7-1 0 0 0,6 1 0 0 0,2 1 0 0 0,0 0 0 0 0,0 0 0 0 0,0 0 0 0 0,0 0 0 0 0,0 0-68 0 0,14 2-272 0 0,17 0 498 0 0,31-1 1 0 0,-1-1 36 0 0,39 4-707 0 0,-96-3 0 0 0,0-1 0 0 0,1 0 0 0 0,-1 0 0 0 0,0-1 0 0 0,1 1 0 0 0,5-2 0 0 0,4-1 0 0 0,25-1 0 0 0,-25 3 0 0 0,-2 1-64 0 0,-9 0-273 0 0,-3 0-138 0 0,0 0-33 0 0,0 0-140 0 0,0 0-572 0 0,0-2-253 0 0,4-6-51 0 0,0-3-11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8287 0 0,'0'0'382'0'0,"0"0"-8"0"0,0 0-170 0 0,0 0 176 0 0,0 0 107 0 0,1-2 22 0 0,4-4 71 0 0,-4 4 286 0 0,-1 2 124 0 0,0 0 30 0 0,0-2-133 0 0,0-8-508 0 0,0 8 37 0 0,0 2 80 0 0,0 0 14 0 0,0 0 2 0 0,0 0 0 0 0,0 0 0 0 0,0 0 0 0 0,0 0-69 0 0,0 0-222 0 0,0 0 166 0 0,0 0 101 0 0,0 0 21 0 0,0 0-66 0 0,-1 2-222 0 0,-6 36 1755 0 0,6-36-1972 0 0,-2 14 8 0 0,0 8-12 0 0,3-17 0 0 0,0 31 0 0 0,0-35 0 0 0,0 36 0 0 0,0-25 0 0 0,0 0 0 0 0,0 0 0 0 0,2-1 0 0 0,0 1 0 0 0,0 0 0 0 0,5 15 0 0 0,-1-16 0 0 0,5-3 0 0 0,5 1 0 0 0,-10-12 0 0 0,-4 0 0 0 0,17-1 0 0 0,-14-1 0 0 0,-1 0 0 0 0,2 0 0 0 0,-1-1 0 0 0,1 0 0 0 0,-1 0 0 0 0,1-1 0 0 0,-1 1 0 0 0,-1-1 0 0 0,1 0 0 0 0,-1-1 0 0 0,0 1 0 0 0,0-1 0 0 0,0 0 0 0 0,5-11 0 0 0,1-6 0 0 0,-1 0 0 0 0,6-26 0 0 0,-13 40 0 0 0,-1 0 0 0 0,0 0 0 0 0,-1 0 0 0 0,0 0 0 0 0,-1 0 0 0 0,1 0 0 0 0,-2 0 0 0 0,1 0 0 0 0,-1 0 0 0 0,-1 0 0 0 0,-3-9 0 0 0,2 4-4 0 0,2 10 15 0 0,-6-5-151 0 0,6 7-556 0 0,2 2-257 0 0,0 0-831 0 0,-1 2-3260 0 0,-7 4-1394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1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13823 0 0,'0'0'315'0'0,"0"0"45"0"0,0 0 21 0 0,0 0-49 0 0,4-2-220 0 0,12-7-29 0 0,-12 7 282 0 0,-4 2 122 0 0,2 0 22 0 0,2-1-239 0 0,0 0-1 0 0,0-1 0 0 0,1 1 1 0 0,-1-1-1 0 0,6-4 0 0 0,17-6 1187 0 0,84-15 2004 0 0,-57 14-3240 0 0,-43 12-220 0 0,-1-1 0 0 0,0 1 0 0 0,0 0 0 0 0,0 1 0 0 0,1 1 0 0 0,-1-1 0 0 0,0 2 0 0 0,10 1 0 0 0,-6 1 0 0 0,-1 1 0 0 0,-2 3-64 0 0,-8-5-201 0 0,0 1-1 0 0,-1-1 0 0 0,0 1 1 0 0,3 5-1 0 0,-5-8 274 0 0,2 1-656 0 0,-2-2-572 0 0,0 0-253 0 0,0 0-51 0 0,0 0-11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1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9 13823 0 0,'0'0'315'0'0,"0"0"45"0"0,0 0 21 0 0,0 0-49 0 0,0 0-149 0 0,0 0 194 0 0,0 0 110 0 0,0 0 22 0 0,0 0 3 0 0,0 0 0 0 0,-6 2 300 0 0,2-2 1891 0 0,-1 1-2482 0 0,4-1 166 0 0,1 0 101 0 0,0 0 21 0 0,0 0-66 0 0,0 0-222 0 0,0 0 166 0 0,0 0 101 0 0,0-7 464 0 0,0 6-950 0 0,0 1 0 0 0,0 0 1 0 0,0 0-1 0 0,0 0 0 0 0,0 0 0 0 0,0 0 0 0 0,0-1 1 0 0,0 1-1 0 0,0 0 0 0 0,0 0 0 0 0,0 0 1 0 0,0 0-1 0 0,0 0 0 0 0,0-1 0 0 0,0 1 1 0 0,0 0-1 0 0,-1 0 0 0 0,1 0 0 0 0,0 0 1 0 0,0 0-1 0 0,0 0 0 0 0,0-1 0 0 0,0 1 1 0 0,0 0-1 0 0,0 0 0 0 0,0 0 0 0 0,-1 0 1 0 0,1 0-1 0 0,0 0 0 0 0,0 0 0 0 0,0 0 1 0 0,0 0-1 0 0,0 0 0 0 0,0 0 0 0 0,-1 0 1 0 0,1 0-1 0 0,0 0 0 0 0,0 0 0 0 0,0-1 1 0 0,0 1-1 0 0,0 0 0 0 0,-1 0 0 0 0,1 1 1 0 0,0-1-1 0 0,0 0 0 0 0,0 0 0 0 0,0 0 0 0 0,0 0 1 0 0,-1 0-1 0 0,1 0 0 0 0,0 0 0 0 0,0 0 1 0 0,0 0-1 0 0,0 0 0 0 0,0 0 0 0 0,0 0 1 0 0,-1 0-1 0 0,1 0 0 0 0,0 1 0 0 0,0-1 1 0 0,0 0-1 0 0,0 0 0 0 0,0 0 0 0 0,0 0 1 0 0,0 0-1 0 0,0 0 0 0 0,0 0 0 0 0,0 1 1 0 0,-1-1-1 0 0,-6 8 6 0 0,7-8-8 0 0,-11 15 0 0 0,0 0 0 0 0,2 0 0 0 0,0 1 0 0 0,-11 26 0 0 0,6-6 0 0 0,-10 42 0 0 0,7-5 0 0 0,3 1 0 0 0,3 0 0 0 0,-3 108 0 0 0,6-73 0 0 0,0 34 0 0 0,9-96 0 0 0,-2-20 0 0 0,6 43 0 0 0,1-6 0 0 0,-4-39 0 0 0,7 40 0 0 0,-6-51 0 0 0,1-1 0 0 0,11 25 0 0 0,-12-32 0 0 0,0 0 0 0 0,0 0 0 0 0,1 0 0 0 0,0 0 0 0 0,0-1 0 0 0,1 0 0 0 0,9 9 0 0 0,-4-8 0 0 0,-8-5 0 0 0,0-1 0 0 0,-1 1 0 0 0,1-1 0 0 0,0 0 0 0 0,0 0 0 0 0,0 0 0 0 0,-1 0 0 0 0,1 0 0 0 0,0 0 0 0 0,0 0 0 0 0,0 0 0 0 0,-1-1 0 0 0,1 1 0 0 0,0-1 0 0 0,0 1 0 0 0,-1-1 0 0 0,3-1 0 0 0,11-6-64 0 0,-14 7-273 0 0,0-6-721 0 0,-1 6 760 0 0,0 0 1 0 0,0-1-1 0 0,0 1 1 0 0,0 0-1 0 0,0-1 0 0 0,0 1 1 0 0,-1 0-1 0 0,1-1 1 0 0,0 1-1 0 0,-1-1 1 0 0,1 1-1 0 0,0 0 0 0 0,-2-2 1 0 0,-7-15-1735 0 0,0 1-15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1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38 11975 0 0,'0'0'267'0'0,"0"0"42"0"0,0 0 17 0 0,0 0-28 0 0,3-1-196 0 0,-1-1 87 0 0,10-7-39 0 0,-5-1 3981 0 0,-1 4-3054 0 0,-5 5-1030 0 0,-1 1-1 0 0,0 0 0 0 0,0 0 1 0 0,0 0-1 0 0,0 0 1 0 0,0-1-1 0 0,1 1 1 0 0,-1 0-1 0 0,0 0 0 0 0,0 0 1 0 0,0 0-1 0 0,0-1 1 0 0,0 1-1 0 0,0 0 1 0 0,0 0-1 0 0,0 0 1 0 0,0-1-1 0 0,0 1 0 0 0,0 0 1 0 0,0 0-1 0 0,0 0 1 0 0,0-1-1 0 0,0 1 1 0 0,0 0-1 0 0,0 0 1 0 0,0-1-1 0 0,0 1 0 0 0,0 0 1 0 0,0 0-1 0 0,0 0 1 0 0,0-1-1 0 0,0 1 1 0 0,0 0-1 0 0,0 0 0 0 0,0 0 1 0 0,-1 0-1 0 0,1-1 1 0 0,0 1-1 0 0,0 0 1 0 0,0 0-1 0 0,0 0 1 0 0,-1 0-1 0 0,1 0 0 0 0,0-1 1 0 0,0 1-1 0 0,0 0 1 0 0,0 0-1 0 0,-1 0 1 0 0,1 0-1 0 0,0 0 1 0 0,0 0-1 0 0,0 0 0 0 0,-1 0 1 0 0,1 0-1 0 0,0 0 1 0 0,-1 0-1 0 0,-2 0 109 0 0,1 0-1 0 0,-1 0 1 0 0,0 1 0 0 0,0-1-1 0 0,0 1 1 0 0,0 0 0 0 0,0 0-1 0 0,0 0 1 0 0,1 0 0 0 0,-1 0-1 0 0,1 1 1 0 0,-5 2-1 0 0,-5 3-116 0 0,-6 1-38 0 0,1 1 0 0 0,0 0 0 0 0,-17 13 0 0 0,28-16 0 0 0,-1-2 0 0 0,7-4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0,0 0 0 0 0,0 0 0 0 0,0 0 0 0 0,0 0 0 0 0,0 0 0 0 0,0 0 0 0 0,0 0 0 0 0,4-5 0 0 0,8-5 0 0 0,-3 5 0 0 0,0 0 0 0 0,1 2 0 0 0,0-1 0 0 0,15-3 0 0 0,-10 3 0 0 0,-12 3 145 0 0,0 1 0 0 0,0-1 0 0 0,0 1-1 0 0,0-1 1 0 0,1 1 0 0 0,-1 0 0 0 0,0 0 0 0 0,0 0 0 0 0,0 1-1 0 0,1-1 1 0 0,-1 1 0 0 0,6 2 0 0 0,-8-3-140 0 0,-1 0 0 0 0,1 0 0 0 0,-1 0 1 0 0,1 0-1 0 0,-1 0 0 0 0,1 0 0 0 0,-1 1 1 0 0,1-1-1 0 0,-1 0 0 0 0,1 0 0 0 0,-1 0 1 0 0,1 1-1 0 0,-1-1 0 0 0,1 0 0 0 0,-1 1 1 0 0,0-1-1 0 0,1 0 0 0 0,-1 1 0 0 0,1-1 1 0 0,-1 1-1 0 0,0-1 0 0 0,1 1 0 0 0,-1-1 0 0 0,0 0 1 0 0,0 1-1 0 0,1-1 0 0 0,-1 1 0 0 0,0 0 1 0 0,0-1-1 0 0,0 1 0 0 0,1 0 0 0 0,-1 1-7 0 0,2 3 2 0 0,-1 1 0 0 0,0 0 0 0 0,1 0 0 0 0,-2 0 0 0 0,1 0 0 0 0,-1-1 0 0 0,0 1 0 0 0,0 0 0 0 0,0 0 0 0 0,-1 0 0 0 0,0 0 0 0 0,0 0 0 0 0,-1-1 0 0 0,0 1 0 0 0,-4 11 0 0 0,-2-2 0 0 0,0 0 0 0 0,-1 0 0 0 0,-1 0 0 0 0,-13 15 0 0 0,17-23 0 0 0,0-4 0 0 0,-1-4 0 0 0,3-6 0 0 0,4-1 0 0 0,4-1 0 0 0,-4 9 0 0 0,0 0 0 0 0,1-1 0 0 0,-1 1 0 0 0,0-1 0 0 0,0 1 0 0 0,0 0 0 0 0,0-1 0 0 0,1 1 0 0 0,-1 0 0 0 0,0 0 0 0 0,0-1 0 0 0,0 1 0 0 0,1 0 0 0 0,-1-1 0 0 0,0 1 0 0 0,1 0 0 0 0,-1 0 0 0 0,0 0 0 0 0,1-1 0 0 0,-1 1 0 0 0,0 0 0 0 0,1 0 0 0 0,-1 0 0 0 0,0 0 0 0 0,1 0 0 0 0,-1-1 0 0 0,0 1 0 0 0,1 0 0 0 0,-1 0 0 0 0,1 0 0 0 0,0 0 0 0 0,3 4 0 0 0,-4-3 0 0 0,4 2 0 0 0,-1 0 0 0 0,0 1 0 0 0,0-1 0 0 0,0 1 0 0 0,0 0 0 0 0,0 0 0 0 0,-1 0 0 0 0,0 1 0 0 0,0-1 0 0 0,2 8 0 0 0,2 5 0 0 0,3 27 0 0 0,-2-9 0 0 0,12 54-389 0 0,-11-47-108 0 0,15 48-1 0 0,-21-84 463 0 0,1 2 130 0 0,0 0-1 0 0,-1 0 1 0 0,1 0-1 0 0,-2 0 1 0 0,1 0 0 0 0,-1 1-1 0 0,0-1 1 0 0,-1 1-1 0 0,0-1 1 0 0,0 0 0 0 0,-1 1-1 0 0,0-1 1 0 0,0 1-1 0 0,-5 12 1 0 0,1-13-95 0 0,2-5 0 0 0,0 0 0 0 0,0 0 0 0 0,0 0 0 0 0,-1-1 0 0 0,1 1 0 0 0,-1-1 0 0 0,1 0 0 0 0,-1 0 0 0 0,0-1 0 0 0,0 1 0 0 0,0-1 0 0 0,0 1 0 0 0,-6 0 0 0 0,-4 0 0 0 0,0-1 0 0 0,-24-1 0 0 0,-14 1 0 0 0,39 0 0 0 0,-1-1 0 0 0,1 0 0 0 0,-14-2 0 0 0,26 2 0 0 0,0-1 0 0 0,0 1 0 0 0,-1 0 0 0 0,1 0 0 0 0,0-1 0 0 0,0 1 0 0 0,0 0 0 0 0,0-1 0 0 0,0 1 0 0 0,0-1 0 0 0,0 0 0 0 0,0 1 0 0 0,0-1 0 0 0,0 0 0 0 0,0 1 0 0 0,0-1 0 0 0,-1-2 0 0 0,-2 0 0 0 0,3 2 0 0 0,0 0 0 0 0,0 0 0 0 0,0 0 0 0 0,0 0 0 0 0,0 0 0 0 0,0 0 0 0 0,1 0 0 0 0,-1 0 0 0 0,0 0 0 0 0,1 0 0 0 0,-1 0 0 0 0,1-1 0 0 0,-1 1 0 0 0,1 0 0 0 0,-1 0 0 0 0,1-1 0 0 0,0 1 0 0 0,-1 0 0 0 0,1-1 0 0 0,0 1 0 0 0,0 0 0 0 0,0-1 0 0 0,0 1 0 0 0,0 0 0 0 0,1-1 0 0 0,-1 1 0 0 0,0 0 0 0 0,1 0 0 0 0,-1-1 0 0 0,0 1 0 0 0,1 0 0 0 0,1-2 0 0 0,-2 1 0 0 0,4-8 0 0 0,1 1 0 0 0,0 1 0 0 0,9-15 0 0 0,-5 11 0 0 0,4-6-694 0 0,1 1 1 0 0,1 0-1 0 0,0 2 0 0 0,1-1 1 0 0,34-23-1 0 0,-13 9-1212 0 0,-13 9-5258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1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11975 0 0,'0'0'267'0'0,"0"0"42"0"0,0 0 17 0 0,0 0-28 0 0,0 0-58 0 0,0 0 491 0 0,0 0 238 0 0,0 0 45 0 0,0 0-61 0 0,0 0-288 0 0,0 0-121 0 0,0 0-28 0 0,0 0 66 0 0,0 0 288 0 0,0 0 122 0 0,0 0 28 0 0,0 0-133 0 0,0 0-509 0 0,0 0 38 0 0,0 0 80 0 0,0 0 15 0 0,0 0-68 0 0,0 2-294 0 0,0-1-148 0 0,1 0 0 0 0,-1 0 0 0 0,0 0 0 0 0,0 0-1 0 0,0-1 1 0 0,-1 1 0 0 0,1 0 0 0 0,0 0 0 0 0,0 0 0 0 0,0 0 0 0 0,-1 0 0 0 0,1 0-1 0 0,0 0 1 0 0,-1-1 0 0 0,1 1 0 0 0,-1 0 0 0 0,1 0 0 0 0,-1 0 0 0 0,0-1 0 0 0,0 2-1 0 0,-2 1-2 0 0,-5 17 2 0 0,1-5 0 0 0,5-10 0 0 0,-1-1 0 0 0,1 1 0 0 0,-2 10 0 0 0,-1 3 0 0 0,0-1 0 0 0,-9 21 0 0 0,-5 12 0 0 0,18-45 0 0 0,1-3 0 0 0,-1 0 0 0 0,0 0 0 0 0,1 0 0 0 0,-1 0 0 0 0,0 0 0 0 0,0 0 0 0 0,0 0 0 0 0,0 0 0 0 0,0-1 0 0 0,-3 3 0 0 0,3-1 0 0 0,-10 10 0 0 0,10-13 0 0 0,0 2 0 0 0,0-1 0 0 0,-1 0 0 0 0,1 0 0 0 0,0 0 0 0 0,-1 0 0 0 0,1 0 0 0 0,0-1 0 0 0,-1 1 0 0 0,1 0 0 0 0,-1-1 0 0 0,1 1 0 0 0,-1-1 0 0 0,0 1 0 0 0,1-1 0 0 0,-1 0 0 0 0,1 1 0 0 0,-1-1 0 0 0,0 0 0 0 0,1 0 0 0 0,-3-1 0 0 0,-2 0 0 0 0,0 0 0 0 0,-1 0 0 0 0,1-1 0 0 0,0 0 0 0 0,0 0 0 0 0,0 0 0 0 0,1-1 0 0 0,-1 0 0 0 0,0 0 0 0 0,-7-7 0 0 0,10 8 0 0 0,-13-11 0 0 0,2-2 0 0 0,6 6 0 0 0,8 7 0 0 0,-1-4 0 0 0,4-2 0 0 0,13-17 0 0 0,-10 17 0 0 0,-2 4 0 0 0,-3 3 0 0 0,1-1 0 0 0,0 0 0 0 0,0 1 0 0 0,0 0 0 0 0,0-1 0 0 0,1 1 0 0 0,3-2 0 0 0,23-12 0 0 0,-16 7 0 0 0,0 1 0 0 0,21-7 0 0 0,-20 11 0 0 0,-10 4 0 0 0,-2 1 0 0 0,0-2 0 0 0,0 0 0 0 0,0 1 0 0 0,0-1 0 0 0,-1 1 0 0 0,1 0 0 0 0,0-1 0 0 0,-1 1 0 0 0,1 0 0 0 0,-1 0 0 0 0,1 0 0 0 0,-1 0 0 0 0,1 0 0 0 0,-1 0 0 0 0,1 1 0 0 0,-1-1 0 0 0,0 0 0 0 0,0 1 0 0 0,0-1 0 0 0,0 1 0 0 0,2 2 0 0 0,1 3 0 0 0,3 5 0 0 0,0 0 0 0 0,-1 0 0 0 0,-1 1 0 0 0,7 21 0 0 0,-6-17 0 0 0,15 31 0 0 0,-17-40 0 0 0,-3-7 0 0 0,-1 0 0 0 0,1 0 0 0 0,-1 0 0 0 0,1 0 0 0 0,-1 0 0 0 0,1 0 0 0 0,-1 0 0 0 0,1 0 0 0 0,0-1 0 0 0,-1 1 0 0 0,1 0 0 0 0,0-1 0 0 0,0 1 0 0 0,-1 0 0 0 0,1-1 0 0 0,0 1 0 0 0,0-1 0 0 0,0 1 0 0 0,0-1 0 0 0,0 1 0 0 0,0-1 0 0 0,0 0 0 0 0,0 0 0 0 0,0 1 0 0 0,0-1 0 0 0,2 0 0 0 0,0 0 0 0 0,-2 0 0 0 0,0 1 0 0 0,0-1 0 0 0,0 0 0 0 0,0 0 0 0 0,0 0 0 0 0,0 0 0 0 0,0 0 0 0 0,0 0 0 0 0,1 0 0 0 0,-1 0 0 0 0,0 0 0 0 0,0-1 0 0 0,0 1 0 0 0,0 0 0 0 0,0-1 0 0 0,0 1 0 0 0,0-1 0 0 0,0 1 0 0 0,0-1 0 0 0,0 1 0 0 0,-1-1 0 0 0,3-1 0 0 0,-1 0 0 0 0,6-4-777 0 0,0-1 1 0 0,-1 0-1 0 0,0 0 0 0 0,0-1 1 0 0,0 0-1 0 0,-1 0 0 0 0,0 0 0 0 0,-1-1 1 0 0,0 0-1 0 0,7-15 0 0 0,-12 22-5703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1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8287 0 0,'0'0'191'0'0,"0"0"26"0"0,0 0 9 0 0,-7 6 1866 0 0,5-4-1316 0 0,0 0 0 0 0,0-1 0 0 0,0 1 0 0 0,0 0 1 0 0,0-1-1 0 0,0 1 0 0 0,-1-1 0 0 0,1 0 0 0 0,0 0 0 0 0,-1 0 1 0 0,1 0-1 0 0,-1 0 0 0 0,-2 0 0 0 0,4-1-731 0 0,1 0 0 0 0,0 0 0 0 0,0 0 0 0 0,0 0 0 0 0,0 0 0 0 0,-1 0-1 0 0,1 0 1 0 0,0 0 0 0 0,0 0 0 0 0,0 1 0 0 0,0-1 0 0 0,-1 0 0 0 0,1 0 0 0 0,0 0 0 0 0,0 0 0 0 0,0 0-1 0 0,0 0 1 0 0,-1 0 0 0 0,1 0 0 0 0,0 0 0 0 0,0 0 0 0 0,0 1 0 0 0,0-1 0 0 0,0 0 0 0 0,0 0-1 0 0,-1 0 1 0 0,1 0 0 0 0,0 0 0 0 0,0 1 0 0 0,0-1 0 0 0,0 0 0 0 0,0 0 0 0 0,0 0 0 0 0,0 0 0 0 0,0 0-1 0 0,0 1 1 0 0,0-1 0 0 0,0 0 0 0 0,0 0 0 0 0,0 0 0 0 0,0 1 0 0 0,0-1 0 0 0,0 0 0 0 0,0 0 0 0 0,0 0-1 0 0,0 0 1 0 0,0 1 0 0 0,0-1 0 0 0,0 0 0 0 0,0 0 0 0 0,0 0 0 0 0,0 0 0 0 0,0 0 0 0 0,0 1 0 0 0,1-1-1 0 0,-1 0 1 0 0,0 0 0 0 0,0 0 0 0 0,0 0 0 0 0,0 0 0 0 0,0 1 0 0 0,0-1 0 0 0,1 0 0 0 0,-1 0-1 0 0,0 0 1 0 0,0 0 0 0 0,1 1 42 0 0,0 0-1 0 0,0-1 0 0 0,-1 1 1 0 0,1 0-1 0 0,0 0 0 0 0,0-1 1 0 0,0 1-1 0 0,0-1 0 0 0,0 1 1 0 0,0-1-1 0 0,0 1 0 0 0,2 0 1 0 0,7-1 59 0 0,-1 0 0 0 0,1 0 0 0 0,0-1 0 0 0,-1 0 0 0 0,1-1 0 0 0,16-5 0 0 0,-13 4 0 0 0,-1 0-1 0 0,1 1 1 0 0,21-2 0 0 0,53 4-146 0 0,-36 8-1384 0 0,-49-8 872 0 0,-2 0 0 0 0,0 0 0 0 0,0 0 0 0 0,0 0-136 0 0,0 0-572 0 0,0 0-253 0 0,0 0-687 0 0,1 0-2683 0 0,6-3-1149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1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10135 0 0,'0'0'464'0'0,"0"0"-9"0"0,0 0-155 0 0,0 0 443 0 0,0 0 227 0 0,0 0 44 0 0,0 0 8 0 0,0 0 2 0 0,0 0 0 0 0,0 0 0 0 0,0 0-69 0 0,0 0-290 0 0,0 0-121 0 0,0 0-28 0 0,0 0-4 0 0,0 0 0 0 0,0 0 0 0 0,0 0 0 0 0,0 0 0 0 0,2 0 0 0 0,-1 0-428 0 0,8 0 305 0 0,0 0 0 0 0,1 0 0 0 0,9 2 0 0 0,-18-2-374 0 0,1 1 1 0 0,-1-1-1 0 0,1 0 0 0 0,-1 1 0 0 0,1-1 1 0 0,-1 1-1 0 0,0-1 0 0 0,1 1 0 0 0,-1 0 0 0 0,0-1 1 0 0,1 1-1 0 0,-1 0 0 0 0,0 0 0 0 0,0 0 1 0 0,0 0-1 0 0,0 0 0 0 0,0 0 0 0 0,0 0 1 0 0,0 1-1 0 0,2 1 0 0 0,-3-1 35 0 0,1 0 1 0 0,0 0-1 0 0,-1 1 0 0 0,1-1 1 0 0,-1 0-1 0 0,0 0 0 0 0,0 0 0 0 0,0 0 1 0 0,0 0-1 0 0,0 1 0 0 0,0-1 1 0 0,-1 0-1 0 0,0 2 0 0 0,-1 4 78 0 0,0-1 0 0 0,-1 0 0 0 0,0-1 0 0 0,0 1 0 0 0,-1 0 0 0 0,0-1 0 0 0,-6 9 0 0 0,-13 15-128 0 0,15-19 0 0 0,0 0 0 0 0,0 0 0 0 0,-1-1 0 0 0,-1-1 0 0 0,-16 15 0 0 0,23-23 0 0 0,1 1 0 0 0,-1-1 0 0 0,1 0 0 0 0,-1 0 0 0 0,1 0 0 0 0,-1 0 0 0 0,0-1 0 0 0,1 1 0 0 0,-1-1 0 0 0,-5 1 0 0 0,7-2-92 0 0,0 1 0 0 0,0-1-1 0 0,0 1 1 0 0,0-1 0 0 0,0 0-1 0 0,0 1 1 0 0,1-1 0 0 0,-1 0 0 0 0,0 0-1 0 0,0 0 1 0 0,0 1 0 0 0,1-1 0 0 0,-1 0-1 0 0,-1-2 1 0 0,2 2-351 0 0,3-10 278 0 0,5-1 1161 0 0,13-2 0 0 0,-19 13-1031 0 0,-1 0-1 0 0,1 0 0 0 0,0 0 1 0 0,0 0-1 0 0,0 1 1 0 0,0-1-1 0 0,0 0 1 0 0,0 1-1 0 0,0 0 1 0 0,0-1-1 0 0,1 1 0 0 0,-1 0 1 0 0,0 0-1 0 0,0 0 1 0 0,0 0-1 0 0,0 1 1 0 0,4 0-1 0 0,-2 1-109 0 0,1-1 0 0 0,-1 1-1 0 0,0 1 1 0 0,0-1 0 0 0,7 5 0 0 0,1 2 99 0 0,11 4 1165 0 0,-14-6-1286 0 0,1-2 0 0 0,-1 1 0 0 0,21 7-1 0 0,-29-13 126 0 0,-1 0 0 0 0,0 0 0 0 0,1 1 0 0 0,-1-1 0 0 0,0 0 0 0 0,1 0 0 0 0,-1 0 0 0 0,0 0 0 0 0,1 0 0 0 0,-1 0 0 0 0,0 0 0 0 0,1 0 0 0 0,-1 0 0 0 0,0 0 0 0 0,1 0 0 0 0,-1 0 0 0 0,0 0 0 0 0,1 0 0 0 0,-1 0 0 0 0,0 0 0 0 0,1 0 0 0 0,-1 0 0 0 0,0 0 0 0 0,1-1 0 0 0,-1 1 0 0 0,0 0-1 0 0,0 0 1 0 0,1 0 0 0 0,-1-1 0 0 0,0 1 0 0 0,1 0 0 0 0,-1-1 0 0 0,0-12-7616 0 0,-1 1 138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1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90 13823 0 0,'0'0'315'0'0,"0"0"45"0"0,0 0 21 0 0,0 0-49 0 0,-2-1-220 0 0,-1-1 181 0 0,1 1 0 0 0,-1 0 0 0 0,1-1 0 0 0,-1 0 0 0 0,1 1 0 0 0,0-1 0 0 0,0 0 0 0 0,0 0 0 0 0,0 0 0 0 0,0 0-1 0 0,0-1 1 0 0,-2-4 0 0 0,2 5-97 0 0,2 2-39 0 0,0-1-1 0 0,0 1 1 0 0,0-1-1 0 0,0 0 1 0 0,0 1-1 0 0,1-1 0 0 0,-1 1 1 0 0,0-1-1 0 0,0 1 1 0 0,0-1-1 0 0,0 1 1 0 0,0-1-1 0 0,1 1 1 0 0,-1 0-1 0 0,0-1 1 0 0,1 1-1 0 0,-1-1 1 0 0,0 1-1 0 0,1-1 1 0 0,-1 1-1 0 0,0 0 1 0 0,1-1-1 0 0,-1 1 0 0 0,1 0 1 0 0,-1-1-1 0 0,0 1 1 0 0,1 0-1 0 0,-1 0 1 0 0,1-1-1 0 0,-1 1 1 0 0,1 0-1 0 0,-1 0 1 0 0,2 0-1 0 0,26-12 435 0 0,-12 5-278 0 0,-5 2-311 0 0,-1 1-1 0 0,0 0 1 0 0,1 1 0 0 0,0 0-1 0 0,0 1 1 0 0,0 0-1 0 0,0 0 1 0 0,0 1 0 0 0,18 1-1 0 0,-16 1-1 0 0,-1 1-64 0 0,-10-1-273 0 0,-2-1-138 0 0,-3 14-1901 0 0,0-7 1476 0 0,0-4-6676 0 0,3-3 1584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1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200 439 11975 0 0,'0'0'267'0'0,"0"0"42"0"0,0 0 17 0 0,0 0-28 0 0,0 0-58 0 0,0 0 491 0 0,0 0 238 0 0,0 0 45 0 0,0 0-61 0 0,0 0-288 0 0,0 0-121 0 0,-1-1-28 0 0,-8 0-254 0 0,0 0 0 0 0,-1 0 0 0 0,1 1-1 0 0,0 1 1 0 0,-1-1 0 0 0,1 1 0 0 0,0 1-1 0 0,0 0 1 0 0,0 0 0 0 0,0 1 0 0 0,0 0-1 0 0,1 0 1 0 0,-1 1 0 0 0,1 0 0 0 0,0 1 0 0 0,0 0-1 0 0,-11 9 1 0 0,16-12-262 0 0,0 1 0 0 0,1 0 0 0 0,0 0 0 0 0,-1 0 0 0 0,1 1 0 0 0,0-1 0 0 0,0 0 0 0 0,1 1 0 0 0,-1 0 0 0 0,1-1 0 0 0,0 1 0 0 0,0 0 0 0 0,-1 6 0 0 0,1-8 0 0 0,1-1 0 0 0,0 1 0 0 0,0-1 0 0 0,0 1 0 0 0,-1-1 0 0 0,2 1 0 0 0,-1 0 0 0 0,0-1 0 0 0,0 1 0 0 0,0-1 0 0 0,1 1 0 0 0,-1-1 0 0 0,1 1 0 0 0,-1-1 0 0 0,1 0 0 0 0,0 3 0 0 0,2 0 0 0 0,-3-3 0 0 0,1 1 0 0 0,0 0 0 0 0,-1-1 0 0 0,1 1 0 0 0,0-1 0 0 0,0 1 0 0 0,0-1 0 0 0,0 1 0 0 0,0-1 0 0 0,0 0 0 0 0,1 0 0 0 0,-1 1 0 0 0,0-1 0 0 0,1 0 0 0 0,-1 0 0 0 0,3 1 0 0 0,0 1 0 0 0,0-1 0 0 0,0 1 0 0 0,1-1 0 0 0,-1 0 0 0 0,0 0 0 0 0,1-1 0 0 0,-1 1 0 0 0,1-1 0 0 0,0 0 0 0 0,-1 0 0 0 0,1-1 0 0 0,0 1 0 0 0,0-1 0 0 0,-1 0 0 0 0,1 0 0 0 0,0-1 0 0 0,0 0 0 0 0,7-1 0 0 0,-3-1 0 0 0,-1 1 0 0 0,1-1 0 0 0,0-1 0 0 0,-1 0 0 0 0,0 0 0 0 0,0-1 0 0 0,0 0 0 0 0,8-6 0 0 0,-15 9-3 0 0,1 0 0 0 0,-1 0 0 0 0,1 0 0 0 0,-1 0 0 0 0,0 0 1 0 0,0 0-1 0 0,0 0 0 0 0,0-1 0 0 0,-1 1 0 0 0,2-4 0 0 0,4-26 478 0 0,-6 29-423 0 0,0 0 0 0 0,0 1 0 0 0,0-1 0 0 0,0 0 1 0 0,-1 0-1 0 0,1 0 0 0 0,-1 0 0 0 0,0 0 0 0 0,0 1 0 0 0,0-1 1 0 0,0 0-1 0 0,-2-3 0 0 0,-22-30 713 0 0,12 18-603 0 0,5 4-90 0 0,-10-22 0 0 0,1 0 227 0 0,-29-64 1072 0 0,31 63-1137 0 0,7 17-234 0 0,3 12 0 0 0,2 0 0 0 0,-1 0 0 0 0,1-1 0 0 0,0 0 0 0 0,1 0 0 0 0,0 1 0 0 0,-1-16 0 0 0,3 16 0 0 0,2 1 0 0 0,-2 7 0 0 0,0-1 0 0 0,0 1 0 0 0,0-1 0 0 0,1 1 0 0 0,-1-1 0 0 0,0 1 0 0 0,0-1 0 0 0,1 1 0 0 0,-1-1 0 0 0,0 1 0 0 0,1-1 0 0 0,-1 1 0 0 0,0-1 0 0 0,1 1 0 0 0,-1 0 0 0 0,1-1 0 0 0,-1 1 0 0 0,1 0 0 0 0,-1-1 0 0 0,1 1 0 0 0,-1 0 0 0 0,1 0 0 0 0,-1-1 0 0 0,1 1 0 0 0,-1 0 0 0 0,2 0 0 0 0,0-1 0 0 0,6-2 0 0 0,0 0 0 0 0,1 0 0 0 0,-1 1 0 0 0,1 0 0 0 0,12 0 0 0 0,22-6 0 0 0,-7 0 0 0 0,-25 6 0 0 0,1 0 0 0 0,17-7 0 0 0,-17 4 9 0 0,28-9-82 0 0,-39 14-264 0 0,-1 0-138 0 0,0 0-33 0 0,0 0 65 0 0,0 3 36 0 0,0 1-1 0 0,1 0 1 0 0,-1-1-1 0 0,1 1 0 0 0,-1-1 1 0 0,1 1-1 0 0,0-1 0 0 0,3 7 1 0 0,-2-4-1075 0 0,2 7-3839 0 0,0 0-1317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1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18 133 10135 0 0,'0'0'231'0'0,"0"0"29"0"0,0 0 19 0 0,0 0 37 0 0,0 0 125 0 0,-14-1 4152 0 0,14 1-4416 0 0,0 0-1 0 0,0 0 1 0 0,0 0-1 0 0,-1-1 1 0 0,1 1 0 0 0,0 0-1 0 0,0 0 1 0 0,0 0-1 0 0,-1 0 1 0 0,1-1-1 0 0,0 1 1 0 0,0 0-1 0 0,0 0 1 0 0,0 0 0 0 0,0 0-1 0 0,-1-1 1 0 0,1 1-1 0 0,0 0 1 0 0,0 0-1 0 0,0-1 1 0 0,0 1 0 0 0,0 0-1 0 0,0 0 1 0 0,0 0-1 0 0,0-1 1 0 0,0 1-1 0 0,0 0 1 0 0,0 0-1 0 0,0-1 1 0 0,0 1 0 0 0,0 0-1 0 0,0-1 1 0 0,8-3 2337 0 0,22-2-2225 0 0,-14 3 377 0 0,36-9-652 0 0,155-30-12 0 0,-167 36-2 0 0,-9 1 0 0 0,41 0 0 0 0,33 2 0 0 0,-95 4 0 0 0,-2 0 0 0 0,-7-7-64 0 0,-7-8-748 0 0,5 13 304 0 0,1 1-208 0 0,-5-7-2809 0 0,0 0 1493 0 0,1 2-15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1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62 13823 0 0,'0'0'630'0'0,"0"0"-13"0"0,0 0-320 0 0,0 0 105 0 0,0 0 87 0 0,0 0 20 0 0,0 0 3 0 0,0 0 0 0 0,0 0 0 0 0,0 0 0 0 0,-6-3 280 0 0,3 4 3104 0 0,2 0-3895 0 0,0 0 1 0 0,1 1-1 0 0,-1-1 1 0 0,0 0-1 0 0,1 1 0 0 0,-1-1 1 0 0,1 1-1 0 0,-1-1 0 0 0,1 1 1 0 0,0-1-1 0 0,-1 3 0 0 0,0 4-1 0 0,-2-4 0 0 0,2-2 0 0 0,1-1 0 0 0,-1 0 0 0 0,1 0 0 0 0,-1 0 0 0 0,1 1 0 0 0,-1-1 0 0 0,1 0 0 0 0,0 0 0 0 0,-1 1 0 0 0,1-1 0 0 0,0 0 0 0 0,0 1 0 0 0,0-1 0 0 0,0 0 0 0 0,0 1 0 0 0,1-1 0 0 0,-1 2 0 0 0,1 6 0 0 0,0-5 0 0 0,-1-1 0 0 0,0 0 0 0 0,1 0 0 0 0,-2 1 0 0 0,1-1 0 0 0,0 0 0 0 0,-1 0 0 0 0,1 1 0 0 0,-1-1 0 0 0,0 0 0 0 0,0 0 0 0 0,0 0 0 0 0,-2 3 0 0 0,2-3 0 0 0,0-1 0 0 0,0 1 0 0 0,0-1 0 0 0,-1 1 0 0 0,1-1 0 0 0,-3 3 0 0 0,-23 18 0 0 0,24-21 0 0 0,-6 2 0 0 0,-5 0 0 0 0,7-2 0 0 0,1 0 0 0 0,0 0 0 0 0,-1 0 0 0 0,1-1 0 0 0,0 1 0 0 0,-1-2 0 0 0,-7 1 0 0 0,0-5 0 0 0,9 2 0 0 0,3 2 0 0 0,1 0 0 0 0,0 0 0 0 0,0 0 0 0 0,0-1 0 0 0,0 1 0 0 0,0 0 0 0 0,-1-1 0 0 0,1 1 0 0 0,0-1 0 0 0,0 1 0 0 0,0-1 0 0 0,0 0 0 0 0,0 1 0 0 0,0-1 0 0 0,1 0 0 0 0,-1 0 0 0 0,0 0 0 0 0,0 0 0 0 0,0 0 0 0 0,1 0 0 0 0,-1 0 0 0 0,0-1 0 0 0,-3-4 0 0 0,2 4 0 0 0,0 0 0 0 0,1 0 0 0 0,-1 0 0 0 0,1 0 0 0 0,0-1 0 0 0,-1 1 0 0 0,1-1 0 0 0,0 1 0 0 0,1-1 0 0 0,-1 1 0 0 0,0-4 0 0 0,-3-32 0 0 0,2 20 0 0 0,2 13 25 0 0,-1-2 13 0 0,0 1 0 0 0,1-1 0 0 0,-1 0 0 0 0,2 0 0 0 0,-1 0 0 0 0,1 1 0 0 0,0-1 0 0 0,0 0 0 0 0,1 1 0 0 0,4-13 0 0 0,-5 18 98 0 0,0 0 1 0 0,-1-1-1 0 0,1 1 0 0 0,0 0 1 0 0,0 0-1 0 0,0 0 1 0 0,0 1-1 0 0,0-1 0 0 0,0 0 1 0 0,0 0-1 0 0,2-1 1 0 0,-1 1-185 0 0,0-1 49 0 0,1 0 1 0 0,0 1-1 0 0,-1-1 0 0 0,1 1 1 0 0,0-1-1 0 0,0 1 0 0 0,-1 0 1 0 0,1 0-1 0 0,0 1 0 0 0,0-1 1 0 0,0 0-1 0 0,5 1 0 0 0,0-1-2 0 0,-1 0 1 0 0,-1 0 0 0 0,0 1 0 0 0,0 0 0 0 0,0 0 0 0 0,10 2 0 0 0,43 14 0 0 0,-42-10 0 0 0,-11-3 0 0 0,-1-1 0 0 0,1 0 0 0 0,0-1 0 0 0,-1 1 0 0 0,1-1 0 0 0,0 0 0 0 0,0-1 0 0 0,8 1 0 0 0,-10-1 0 0 0,10-1 0 0 0,-10 1-187 0 0,-2-1-7 0 0,0 1-1 0 0,0-1 1 0 0,-1 1-1 0 0,1-1 1 0 0,0 0-1 0 0,0 0 1 0 0,-1 1-1 0 0,1-1 1 0 0,2-3-1 0 0,-2 4-530 0 0,3-5-1102 0 0,-3 3-4147 0 0,-2 2-464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4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330 118 8287 0 0,'0'0'191'0'0,"0"0"26"0"0,0 0 9 0 0,0-1-34 0 0,-2-3-10 0 0,1 3 560 0 0,5-32 5747 0 0,-3 28-6116 0 0,0 1-1 0 0,0-1 1 0 0,-1 1-1 0 0,1 0 0 0 0,-1-1 1 0 0,0 1-1 0 0,0-1 0 0 0,-1 1 1 0 0,1-1-1 0 0,-1 1 0 0 0,0-1 1 0 0,-2-4-1 0 0,2 8-261 0 0,0 0-1 0 0,0 0 1 0 0,1 0-1 0 0,-1 0 1 0 0,0 0-1 0 0,0 0 1 0 0,0 0-1 0 0,0 0 1 0 0,-1 0 0 0 0,1 1-1 0 0,0-1 1 0 0,0 0-1 0 0,0 1 1 0 0,-1-1-1 0 0,1 1 1 0 0,0-1-1 0 0,0 1 1 0 0,-1 0-1 0 0,1 0 1 0 0,-2-1 0 0 0,0 1-133 0 0,0-1 1 0 0,-1 1 0 0 0,1 0 0 0 0,0 0 0 0 0,0 1-1 0 0,-1-1 1 0 0,-4 2 0 0 0,6-2 21 0 0,1 0 0 0 0,-1 1 0 0 0,1-1 0 0 0,-1 0 0 0 0,1 0 0 0 0,-1 0 0 0 0,1 0 0 0 0,-1-1 0 0 0,-2 1 0 0 0,3-1 0 0 0,0 1 0 0 0,-1 0 0 0 0,1-1 0 0 0,0 1 0 0 0,-1 0 0 0 0,1 0 0 0 0,0 0 0 0 0,-1 0 0 0 0,1 1 0 0 0,0-1 0 0 0,-3 1 0 0 0,-10 6 0 0 0,0 1 0 0 0,0 0 0 0 0,1 1 0 0 0,-16 14 0 0 0,16-12 0 0 0,9-8 0 0 0,2-1 0 0 0,0-1 0 0 0,0 1 0 0 0,0 0 0 0 0,0 0 0 0 0,1 0 0 0 0,-1 0 0 0 0,-1 4 0 0 0,-3 2 0 0 0,4-4 0 0 0,-1-1 0 0 0,1 0 0 0 0,0 1 0 0 0,1-1 0 0 0,-1 1 0 0 0,1-1 0 0 0,-1 1 0 0 0,0 6 0 0 0,2 2 0 0 0,2 5 0 0 0,0-12 0 0 0,0-3 0 0 0,6 8 0 0 0,13 8 0 0 0,-11-14 0 0 0,-3-2 0 0 0,-4-2 0 0 0,0 1 0 0 0,0-1 0 0 0,0 0 0 0 0,0 0 0 0 0,0 0 0 0 0,0 0 0 0 0,0-1 0 0 0,0 1 0 0 0,0-1 0 0 0,0 0 0 0 0,0 0 0 0 0,-1 0 0 0 0,1 0 0 0 0,0 0 0 0 0,0-1 0 0 0,3-2 0 0 0,19-6 0 0 0,-22 8 0 0 0,0 1 0 0 0,-1 0 0 0 0,1-1 0 0 0,0 1 0 0 0,0-1 0 0 0,-1 0 0 0 0,6-4 0 0 0,13-9 0 0 0,-17 13 0 0 0,0 0 0 0 0,10-12 0 0 0,-5 4 0 0 0,-1-1 0 0 0,-1 1 72 0 0,-6 8 299 0 0,-1 2 117 0 0,0 0 21 0 0,0 0-66 0 0,1 2-429 0 0,-1 0 0 0 0,0 0 0 0 0,0 0 0 0 0,0 0 0 0 0,0-1 0 0 0,-1 1 0 0 0,1 0 0 0 0,0 0 0 0 0,-1 0 0 0 0,1 0 0 0 0,-2 3 0 0 0,-1 3-17 0 0,-22 132 3 0 0,7-31 0 0 0,6-37 0 0 0,-8 31 0 0 0,15-83 0 0 0,-1-1 0 0 0,0 0 0 0 0,-12 22 0 0 0,16-38 0 0 0,1 1 0 0 0,-1-1 0 0 0,-1 1 0 0 0,1-1 0 0 0,0 0 0 0 0,-1 0 0 0 0,0 0 0 0 0,1 0 0 0 0,-1-1 0 0 0,0 1 0 0 0,-1-1 0 0 0,1 0 0 0 0,0 0 0 0 0,-1 0 0 0 0,1 0 0 0 0,-1 0 0 0 0,1-1 0 0 0,-1 1 0 0 0,0-1 0 0 0,0 0 0 0 0,0-1 0 0 0,1 1 0 0 0,-1 0 0 0 0,0-1 0 0 0,-5 0 0 0 0,9 0 0 0 0,-1 0 0 0 0,1 0 0 0 0,-1 0 0 0 0,1 0 0 0 0,-1 1 0 0 0,1-1 0 0 0,-1 0 0 0 0,1 0 0 0 0,-1-1 0 0 0,1 1 0 0 0,-1 0 0 0 0,1 0 0 0 0,0 0 0 0 0,-1 0 0 0 0,1 0 0 0 0,-1 0 0 0 0,1-1 0 0 0,-1 1 0 0 0,1 0 0 0 0,-1 0 0 0 0,1-1 0 0 0,0 1 0 0 0,-1 0 0 0 0,1-1 0 0 0,-1 1 0 0 0,1 0 0 0 0,0-1 0 0 0,-1 1 0 0 0,1-1 0 0 0,0 1 0 0 0,-1-1 0 0 0,0-1 0 0 0,-11-10 0 0 0,-21-25 0 0 0,31 34 0 0 0,0 0 0 0 0,0 0 0 0 0,-1 0 0 0 0,1 1 0 0 0,-1-1 0 0 0,0 0 0 0 0,-5-2 0 0 0,6 3 0 0 0,-5-1 0 0 0,-7 0-2259 0 0,8 0-1092 0 0,1-3 1305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13823 0 0,'1'-11'1388'0'0,"3"-10"-1193"0"0,-3 16 292 0 0,0-1 0 0 0,1 1 0 0 0,-1 0 0 0 0,1 0 0 0 0,0 0 0 0 0,4-6 0 0 0,-5 9-44 0 0,1 1-294 0 0,4-5-266 0 0,-4 5-579 0 0,6-6-2223 0 0,-7 6-2877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2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42 10135 0 0,'0'0'464'0'0,"0"0"-9"0"0,-6 7-138 0 0,6-6-38 0 0,-1-1 0 0 0,1 1 0 0 0,-1 0-1 0 0,1 0 1 0 0,-1 0 0 0 0,0-1 0 0 0,1 1 0 0 0,-1 0-1 0 0,0-1 1 0 0,0 1 0 0 0,0-1 0 0 0,1 1-1 0 0,-1-1 1 0 0,0 1 0 0 0,0-1 0 0 0,0 1 0 0 0,0-1-1 0 0,0 0 1 0 0,0 1 0 0 0,0-1 0 0 0,0 0-1 0 0,-1 0 1 0 0,0 0 233 0 0,2 0 0 0 0,0 0 0 0 0,0 0 0 0 0,0 0 0 0 0,0 0 0 0 0,0 0 0 0 0,18-1 1024 0 0,161-29 1128 0 0,-105 25-2664 0 0,44-2 0 0 0,-93 5 0 0 0,15-3 0 0 0,-28 3 0 0 0,-5 2-133 0 0,-5 0-563 0 0,-2 0-258 0 0,0 0-56 0 0,0 0-81 0 0,0 0-286 0 0,1-7-1658 0 0,-1 6 1499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2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101 250 13823 0 0,'0'0'630'0'0,"0"0"-13"0"0,1-1-393 0 0,-1-1-112 0 0,0 0 0 0 0,1 0 0 0 0,-1 0 0 0 0,0 0 0 0 0,0 0 0 0 0,0 0 0 0 0,-1 0 0 0 0,1 0 1 0 0,0 0-1 0 0,-1 1 0 0 0,1-1 0 0 0,-2-2 0 0 0,0-5 2267 0 0,1 8-1714 0 0,1 1-121 0 0,-4-5 416 0 0,0 0-733 0 0,3 4 161 0 0,-12 14 1052 0 0,9-7-1425 0 0,1 0 0 0 0,-1 1 0 0 0,1-1 0 0 0,1 1 0 0 0,-1 0 0 0 0,1 0 0 0 0,0 0 0 0 0,1 0 0 0 0,0 0 0 0 0,0 1 0 0 0,0 11 0 0 0,1-6-17 0 0,1-1 0 0 0,0 0-1 0 0,0 1 1 0 0,2-1 0 0 0,-1 0 0 0 0,6 12 0 0 0,-7-17 2 0 0,-1-5 0 0 0,0 0 0 0 0,0 0 0 0 0,1-1 0 0 0,-1 1 0 0 0,1 0 0 0 0,-1-1 0 0 0,1 1 0 0 0,0 0 0 0 0,-1-1 0 0 0,1 1 0 0 0,1 1 0 0 0,3 5 72 0 0,-4-10 129 0 0,-1 1 1 0 0,1-1-1 0 0,0 1 0 0 0,-1-1 0 0 0,0 1 0 0 0,1-1 0 0 0,-1 1 1 0 0,0-4-1 0 0,-5-39-159 0 0,-22-82 0 0 0,-1-9 970 0 0,10 39 105 0 0,17 90-1181 0 0,1 5-273 0 0,0 1-138 0 0,0 0-33 0 0,0 0 65 0 0,20 0 338 0 0,-5 0 85 0 0,1 0 0 0 0,19-3 0 0 0,71-11-4237 0 0,-105 14 3985 0 0,0 0 0 0 0,0 0 0 0 0,0 0 0 0 0,0 0 0 0 0,0 0 0 0 0,0 0 0 0 0,0 1 0 0 0,0-1 0 0 0,0 0 0 0 0,0 1 0 0 0,0-1 0 0 0,0 0 0 0 0,-1 1 0 0 0,1-1 0 0 0,0 1 0 0 0,0 0 0 0 0,0-1 0 0 0,-1 1 0 0 0,1 0 0 0 0,1 1 0 0 0,1 1-159 0 0,5 3-1105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2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13823 0 0,'0'0'315'0'0,"0"0"45"0"0,0 0 21 0 0,0 0-49 0 0,1-2-220 0 0,1-2-4 0 0,0 0 0 0 0,-1-1 0 0 0,0 1 0 0 0,1 0 0 0 0,-1 0 0 0 0,0-6 0 0 0,2-4 580 0 0,1-2 209 0 0,3-7 254 0 0,-5 17-848 0 0,1 1 0 0 0,-2-1-1 0 0,1 0 1 0 0,0-7-1 0 0,0 7 10 0 0,-1 0 0 0 0,1 0 0 0 0,-1 1-1 0 0,4-8 1 0 0,-2 8 79 0 0,1-1-1 0 0,0 1 1 0 0,-1 0-1 0 0,1 0 1 0 0,1 1-1 0 0,-1-1 1 0 0,1 1-1 0 0,10-7 1 0 0,-13 10-242 0 0,-1 0-148 0 0,0 1-1 0 0,-1 0 1 0 0,1-1 0 0 0,-1 1-1 0 0,1 0 1 0 0,0 0-1 0 0,-1-1 1 0 0,1 1 0 0 0,0 0-1 0 0,-1 0 1 0 0,1 0 0 0 0,0 0-1 0 0,-1 0 1 0 0,1 0-1 0 0,0 0 1 0 0,-1 0 0 0 0,1 0-1 0 0,0 0 1 0 0,-1 0 0 0 0,1 1-1 0 0,-1-1 1 0 0,1 0-1 0 0,0 0 1 0 0,-1 1 0 0 0,1-1-1 0 0,-1 0 1 0 0,2 2-1 0 0,0-1-1 0 0,12 7 1 0 0,-12-4 0 0 0,0 0 0 0 0,0-2 0 0 0,0 1 0 0 0,0 0 0 0 0,0 0 0 0 0,0 1 0 0 0,0-1 0 0 0,-1 0 0 0 0,1 1 0 0 0,-1-1 0 0 0,0 1 0 0 0,1 5 0 0 0,10 31 0 0 0,-8-34 0 0 0,-3-4 0 0 0,-1 0 0 0 0,1 0 0 0 0,0 0 0 0 0,-1 0 0 0 0,1 1 0 0 0,-1-1 0 0 0,1 0 0 0 0,-1 0 0 0 0,0 0 0 0 0,0 0 0 0 0,0 1 0 0 0,-1 1 0 0 0,3 3 0 0 0,2-8 0 0 0,3-8 0 0 0,-7 9 0 0 0,33-51 0 0 0,-22 33 0 0 0,0 0 0 0 0,18-20 0 0 0,-23 32 72 0 0,-5 5 299 0 0,-1 1 117 0 0,0 0 21 0 0,9 7 83 0 0,-7-5-591 0 0,0 0 1 0 0,-1 0-1 0 0,1 0 1 0 0,0 0-1 0 0,-1 0 0 0 0,0 1 1 0 0,1-1-1 0 0,-1 0 0 0 0,0 1 1 0 0,0-1-1 0 0,0 1 0 0 0,0 3 1 0 0,3 35-52 0 0,-4-33-284 0 0,1-1 0 0 0,0 1 0 0 0,3 12 0 0 0,0-5-491 0 0,-4-11-3171 0 0,0-4-3855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2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10135 0 0,'0'0'231'0'0,"0"0"29"0"0,0 0 19 0 0,2-1 105 0 0,-1 1 100 0 0,0 0 1 0 0,1 0 0 0 0,-1 0 0 0 0,0 0-1 0 0,1 0 1 0 0,-1 0 0 0 0,0 0-1 0 0,1 0 1 0 0,-1 0 0 0 0,0 0 0 0 0,1 1-1 0 0,-1-1 1 0 0,0 1 0 0 0,0-1 0 0 0,1 1-1 0 0,0 0 1 0 0,8 6 325 0 0,-9-6-294 0 0,1 0-4 0 0,11 14 185 0 0,0 1 1 0 0,-1 0-1 0 0,-1 0 0 0 0,0 1 1 0 0,13 31-1 0 0,-9-15-692 0 0,-3 0 0 0 0,0 1 0 0 0,6 35 0 0 0,15 108-9 0 0,-32-169 4 0 0,22 237 0 0 0,-19-190 0 0 0,4 178 0 0 0,-10-172 0 0 0,-17 109 0 0 0,12-139 144 0 0,-1 1 0 0 0,-1-1 0 0 0,-2 0 0 0 0,-1-1 0 0 0,-2-1 0 0 0,0 0 0 0 0,-2 0 0 0 0,-1-2 0 0 0,-25 31 0 0 0,35-50-36 0 0,1-1 0 0 0,-1 0 0 0 0,-10 8 0 0 0,14-13-92 0 0,-1 0 0 0 0,1 1 0 0 0,-1-1 0 0 0,1-1 0 0 0,-1 1 0 0 0,0 0 0 0 0,0-1 0 0 0,1 0 0 0 0,-1 0 0 0 0,-7 1 0 0 0,5-1-80 0 0,4-1-273 0 0,2-1 273 0 0,-1 1 0 0 0,1 0 0 0 0,-1 0 0 0 0,0 0 0 0 0,1 0 0 0 0,-1 0 0 0 0,1-1 0 0 0,-1 1 0 0 0,0 0-1 0 0,1 0 1 0 0,-1-1 0 0 0,1 1 0 0 0,-1 0 0 0 0,1-1 0 0 0,-1 1 0 0 0,1-1 0 0 0,-1 1 0 0 0,1-1 0 0 0,0 1 0 0 0,-1-1 0 0 0,1 1 0 0 0,0-1 0 0 0,-1 1 0 0 0,1-1 0 0 0,0 1 0 0 0,0-1 0 0 0,-1 1 0 0 0,1-1 0 0 0,0 0 0 0 0,0 1 0 0 0,0-2 0 0 0,-1 1-153 0 0,1-1-1 0 0,0 0 1 0 0,0 1 0 0 0,0-1 0 0 0,0 0-1 0 0,0 0 1 0 0,0 1 0 0 0,0-1 0 0 0,1 0-1 0 0,0-2 1 0 0,3-8-807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2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19 415 10135 0 0,'0'0'231'0'0,"0"0"29"0"0,0 0 19 0 0,0 0 37 0 0,0 0 125 0 0,0 0 58 0 0,0 0 11 0 0,0 0 70 0 0,0 0 286 0 0,0 0 124 0 0,-6-6 1054 0 0,4 4-1768 0 0,1-1 0 0 0,0 1 0 0 0,-1 0 0 0 0,1 0 0 0 0,0-1 0 0 0,0 1-1 0 0,0 0 1 0 0,1-1 0 0 0,-1 1 0 0 0,1-1 0 0 0,-1 1 0 0 0,1-1 0 0 0,0 0 0 0 0,0 1 0 0 0,0-4-1 0 0,1-6 341 0 0,1 0 0 0 0,3-12 0 0 0,-2 9-510 0 0,1-8 187 0 0,1 1-1 0 0,1 0 1 0 0,2 1-1 0 0,-1 0 1 0 0,2 0 0 0 0,16-28-1 0 0,-18 40-292 0 0,-1 0 0 0 0,2 1 0 0 0,-1-1 0 0 0,1 1 0 0 0,0 1 0 0 0,1-1 0 0 0,14-8 0 0 0,-10 8 0 0 0,0 3 0 0 0,3-2 0 0 0,-8 5 0 0 0,0 2 0 0 0,-6 1 0 0 0,-1 0 0 0 0,1 0 0 0 0,0 0 0 0 0,0 1 0 0 0,-1-1 0 0 0,1 0 0 0 0,-1 1 0 0 0,0-1 0 0 0,1 1 0 0 0,-1 0 0 0 0,0-1 0 0 0,0 1 0 0 0,0 0 0 0 0,0 0 0 0 0,0-1 0 0 0,1 5 0 0 0,1 4 0 0 0,0 0 0 0 0,1 12 0 0 0,0-3 0 0 0,-2-11 0 0 0,-1 0 0 0 0,1 0 0 0 0,-2 1 0 0 0,1-1 0 0 0,-1 0 0 0 0,-1 1 0 0 0,-1 10 0 0 0,0-1 0 0 0,2-18 0 0 0,0 1 0 0 0,0-1 0 0 0,0 0 0 0 0,0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0,1 0 0 0 0,-1 0 0 0 0,0 0 0 0 0,0 0 0 0 0,0 0 0 0 0,0 0 0 0 0,0 0 0 0 0,0 0 0 0 0,0 0 0 0 0,0 0 0 0 0,0 1 0 0 0,0-1 0 0 0,0 0 0 0 0,0 0 0 0 0,1 0 0 0 0,-1 0 0 0 0,0 0 0 0 0,0 0 0 0 0,0 0 0 0 0,0 0 0 0 0,0 0 0 0 0,5-5 0 0 0,3-10 0 0 0,-4 2 0 0 0,0 0 0 0 0,0 1 0 0 0,2-1 0 0 0,0 1 0 0 0,0 0 0 0 0,1 0 0 0 0,0 1 0 0 0,1 0 0 0 0,15-16 0 0 0,-7 8 0 0 0,-8 11 0 0 0,-7 7 0 0 0,0 0 0 0 0,0 1 0 0 0,0-1 0 0 0,1 0 0 0 0,-1 1 0 0 0,0-1 0 0 0,1 0 0 0 0,-1 1 0 0 0,0 0 0 0 0,1-1 0 0 0,-1 1 0 0 0,1 0 0 0 0,-1 0 0 0 0,1 0 0 0 0,-1-1 0 0 0,0 1 0 0 0,1 1 0 0 0,-1-1 0 0 0,1 0 0 0 0,-1 0 0 0 0,0 1 0 0 0,1-1 0 0 0,-1 0 0 0 0,1 1 0 0 0,-1 0 0 0 0,2 0 0 0 0,0 0 0 0 0,-1 1 0 0 0,1-1 0 0 0,-1 1 0 0 0,1-1 0 0 0,-1 1 0 0 0,0 0 0 0 0,0 0 0 0 0,0 0 0 0 0,0 0 0 0 0,0 0 0 0 0,0 0 0 0 0,0 1 0 0 0,-1-1 0 0 0,1 1 0 0 0,-1-1 0 0 0,2 4 0 0 0,2 7 0 0 0,-1 0 0 0 0,3 13 0 0 0,-2-7 0 0 0,0-4 0 0 0,-1 1 0 0 0,5 32 0 0 0,-9-48 0 0 0,0 0 0 0 0,0 0 0 0 0,0 0 0 0 0,0 0 0 0 0,0 0 0 0 0,0 0 0 0 0,0 0 0 0 0,0 0 0 0 0,0 0 0 0 0,0 0 0 0 0,0 0 0 0 0,0 0 0 0 0,0 0 0 0 0,0 0 0 0 0,0-1 0 0 0,0 1 0 0 0,0 0 0 0 0,0 0 0 0 0,1 0 0 0 0,-1 0 0 0 0,0 0 0 0 0,0 0 0 0 0,0 1 0 0 0,0-1 0 0 0,0 0 0 0 0,0 0 0 0 0,0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0,4-8 0 0 0,2-11 0 0 0,-2 5 0 0 0,0 0 0 0 0,1 1 0 0 0,1-1 0 0 0,0 1 0 0 0,1 0 0 0 0,0 1 0 0 0,1 0 0 0 0,0 0 0 0 0,16-17 0 0 0,-19 24 0 0 0,0-1 0 0 0,1 1 0 0 0,0 0 0 0 0,0 1 0 0 0,10-6 0 0 0,-13 8 0 0 0,0 0 0 0 0,0 1 0 0 0,1 0 0 0 0,-1-1 0 0 0,1 1 0 0 0,-1 0 0 0 0,1 1 0 0 0,0-1 0 0 0,-1 1 0 0 0,1 0 0 0 0,0 0 0 0 0,-1 0 0 0 0,6 1 0 0 0,-6-1 0 0 0,-1 1 0 0 0,1 0 0 0 0,-1 0 0 0 0,0 0 0 0 0,0 0 0 0 0,1 1 0 0 0,-1-1 0 0 0,0 1 0 0 0,0-1 0 0 0,0 1 0 0 0,0 0 0 0 0,-1 0 0 0 0,1 0 0 0 0,0 0 0 0 0,-1 0 0 0 0,1 0 0 0 0,1 4 0 0 0,2 3 0 0 0,-1-1 0 0 0,-1 1 0 0 0,5 13 0 0 0,-5-12 0 0 0,1 3 0 0 0,0 0 0 0 0,-1 0 0 0 0,0 1 0 0 0,1 23 0 0 0,0 1 0 0 0,-2-16-64 0 0,-2-20-273 0 0,0-2-138 0 0,0 0-33 0 0,0 0-208 0 0,0 0-857 0 0,2-3-379 0 0,12-12-80 0 0,2-4-15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2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96 17503 0 0,'0'0'399'0'0,"2"-1"60"0"0,4-3-45 0 0,-4 3-368 0 0,-1 0 1 0 0,1 0-1 0 0,0 0 0 0 0,0 0 1 0 0,-1-1-1 0 0,1 1 0 0 0,-1 0 0 0 0,1-1 1 0 0,-1 1-1 0 0,0-1 0 0 0,0 0 1 0 0,1 1-1 0 0,0-4 0 0 0,3-5 27 0 0,-4 9 15 0 0,-1 0 1 0 0,1-1 0 0 0,0 1-1 0 0,-1 0 1 0 0,1 0-1 0 0,-1-1 1 0 0,1 1-1 0 0,-1 0 1 0 0,1-1-1 0 0,-1 1 1 0 0,0-1 0 0 0,0 1-1 0 0,0 0 1 0 0,0-1-1 0 0,0 1 1 0 0,0-1-1 0 0,0 1 1 0 0,0 0 0 0 0,0-1-1 0 0,-1 1 1 0 0,1-1-1 0 0,0 1 1 0 0,-1 0-1 0 0,1-1 1 0 0,-1 1 0 0 0,-1-2-1 0 0,1 2 5 0 0,0-1-1 0 0,-1 0 1 0 0,1 1-1 0 0,-1-1 0 0 0,0 1 1 0 0,1-1-1 0 0,-1 1 1 0 0,0 0-1 0 0,0 0 1 0 0,0 0-1 0 0,0 0 1 0 0,0 0-1 0 0,0 0 1 0 0,0 0-1 0 0,0 1 1 0 0,-3-1-1 0 0,1 0-77 0 0,1 1 0 0 0,-1 0 0 0 0,0 0-1 0 0,1 1 1 0 0,-1-1 0 0 0,1 1 0 0 0,-1-1 0 0 0,1 1 0 0 0,-5 2 0 0 0,1 0 120 0 0,0 0 0 0 0,0 0 0 0 0,1 1 0 0 0,0 0 0 0 0,0 0 1 0 0,0 1-1 0 0,0 0 0 0 0,1 0 0 0 0,-6 6 0 0 0,-13 17 31 0 0,8-10-7 0 0,-27 39 0 0 0,40-51-150 0 0,-1-1 1 0 0,1 1-1 0 0,1 0 1 0 0,-1 0 0 0 0,1 0-1 0 0,0 0 1 0 0,0 0-1 0 0,1 0 1 0 0,0 1-1 0 0,0-1 1 0 0,0 0 0 0 0,1 10-1 0 0,0-15-9 0 0,0 1 0 0 0,1-1 0 0 0,-1 0 0 0 0,0 1 0 0 0,1-1 0 0 0,-1 0 0 0 0,1 0 0 0 0,-1 1 0 0 0,1-1 0 0 0,-1 0 0 0 0,1 0 0 0 0,0 0 0 0 0,1 2 0 0 0,6 3 0 0 0,-5-5 0 0 0,0 0 0 0 0,0 0 0 0 0,0 0 0 0 0,0 0 0 0 0,0-1 0 0 0,0 0 0 0 0,0 1 0 0 0,0-1 0 0 0,0 0 0 0 0,0 0 0 0 0,0-1 0 0 0,0 1 0 0 0,5-2 0 0 0,5-2 0 0 0,22-9 0 0 0,-19 7 0 0 0,-7 2 15 0 0,-1 0 0 0 0,0 0 0 0 0,0-1 0 0 0,0 0 0 0 0,-1 0 0 0 0,11-10 0 0 0,-15 12 5 0 0,0 0 0 0 0,0 0 0 0 0,0 0 0 0 0,0 0 0 0 0,-1 0 0 0 0,1-1-1 0 0,-1 1 1 0 0,0-1 0 0 0,0 0 0 0 0,0 0 0 0 0,0 0 0 0 0,-1 0-1 0 0,0 0 1 0 0,0 0 0 0 0,0 0 0 0 0,1-5 0 0 0,-3 5 158 0 0,1 0 1 0 0,-1-1-1 0 0,0 1 0 0 0,-1 0 1 0 0,1 0-1 0 0,-1-1 0 0 0,1 1 1 0 0,-4-5-1 0 0,0 3-178 0 0,-3 6 0 0 0,7 1 0 0 0,0-1 0 0 0,0 1 0 0 0,0-1 0 0 0,0 1 0 0 0,0 0 0 0 0,0 0 0 0 0,0-1 0 0 0,0 1 0 0 0,0 0 0 0 0,0 0 0 0 0,0 0 0 0 0,1 0 0 0 0,-1 0 0 0 0,0 0 0 0 0,1 0 0 0 0,-1 0 0 0 0,1 0 0 0 0,-1 1 0 0 0,1-1 0 0 0,-1 0 0 0 0,1 0 0 0 0,0 0 0 0 0,0 1 0 0 0,-1-1 0 0 0,1 0 0 0 0,0 2 0 0 0,0 0 0 0 0,0 1 0 0 0,0-1 0 0 0,1 0 0 0 0,-1 0 0 0 0,1 0 0 0 0,0 1 0 0 0,0-1 0 0 0,0 0 0 0 0,1 3 0 0 0,0-2-281 0 0,1 0 0 0 0,-1 0 1 0 0,1 0-1 0 0,0-1 0 0 0,0 1 0 0 0,0-1 1 0 0,1 0-1 0 0,-1 0 0 0 0,1 0 0 0 0,0 0 0 0 0,-1-1 1 0 0,1 1-1 0 0,0-1 0 0 0,8 3 0 0 0,-9-4 76 0 0,0 0-1 0 0,0 0 1 0 0,0 0 0 0 0,0-1-1 0 0,0 1 1 0 0,0-1-1 0 0,0 0 1 0 0,1 0 0 0 0,-1 0-1 0 0,0 0 1 0 0,0 0-1 0 0,0-1 1 0 0,0 1 0 0 0,0-1-1 0 0,0 0 1 0 0,0 0 0 0 0,0 0-1 0 0,0 0 1 0 0,0-1-1 0 0,-1 1 1 0 0,1-1 0 0 0,4-3-1 0 0,3-5-818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2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21191 0 0,'0'0'480'0'0,"0"0"67"0"0,0 0 31 0 0,0 0-56 0 0,3 0-341 0 0,-1 1-133 0 0,0 0 0 0 0,0 0-1 0 0,0 0 1 0 0,0 0 0 0 0,0 0-1 0 0,0 1 1 0 0,0-1 0 0 0,-1 1-1 0 0,1-1 1 0 0,0 1 0 0 0,-1 0-1 0 0,1-1 1 0 0,-1 1 0 0 0,0 0-1 0 0,1 0 1 0 0,-1 0 0 0 0,0 0-1 0 0,0 0 1 0 0,0 0 0 0 0,-1 0-1 0 0,2 5 1 0 0,1 3 207 0 0,-1 1 0 0 0,0 0-1 0 0,0 16 1 0 0,-1-22-255 0 0,-1 0 0 0 0,2 0 0 0 0,-1 0 0 0 0,1 0 0 0 0,-1-1 0 0 0,1 1 0 0 0,1 0 0 0 0,-1-1 0 0 0,1 1 0 0 0,0-1 0 0 0,0 0 0 0 0,0 0 0 0 0,0 0 0 0 0,5 5 0 0 0,-6-7 0 0 0,0-1 0 0 0,1 1 0 0 0,-1 0 0 0 0,0 0 0 0 0,1-1 0 0 0,2 2 0 0 0,6-2 0 0 0,-6-1 0 0 0,0 0 85 0 0,0 0 1 0 0,0 0-1 0 0,0 0 0 0 0,0-1 1 0 0,0 1-1 0 0,-1-1 0 0 0,1-1 1 0 0,0 1-1 0 0,0-1 0 0 0,-1 1 1 0 0,7-5-1 0 0,-9 5-46 0 0,0 0 1 0 0,0-1-1 0 0,0 1 1 0 0,0-1-1 0 0,0 1 0 0 0,-1-1 1 0 0,1 0-1 0 0,-1 0 1 0 0,1 0-1 0 0,-1 0 0 0 0,0 0 1 0 0,0 0-1 0 0,0 0 0 0 0,0 0 1 0 0,0 0-1 0 0,0-1 1 0 0,0 1-1 0 0,-1 0 0 0 0,1 0 1 0 0,-1-1-1 0 0,0 1 1 0 0,0-1-1 0 0,0 1 0 0 0,0 0 1 0 0,-1-5-1 0 0,0 0-39 0 0,0 1 0 0 0,-1-1 0 0 0,0 1 0 0 0,0 0 0 0 0,-1 0 0 0 0,0 0 0 0 0,0 0 0 0 0,-4-6 0 0 0,-35-43 0 0 0,30 39 0 0 0,8 12-219 0 0,1 0 0 0 0,0 0 0 0 0,-9-6 0 0 0,11 9-289 0 0,1 1-140 0 0,0 0-572 0 0,0 0-253 0 0,0 0-1246 0 0,0 0-4789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2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 17503 0 0,'0'0'399'0'0,"0"0"60"0"0,0 0 21 0 0,0 0-59 0 0,1-1-276 0 0,6-18 308 0 0,-1-1 0 0 0,0 0-1 0 0,-1 0 1 0 0,-1 0 0 0 0,2-29-1 0 0,0 1 336 0 0,23-146 1260 0 0,-25 184-1658 0 0,-4 8-371 0 0,1 0 0 0 0,0 0 1 0 0,-1 1-1 0 0,1-1 1 0 0,-1 0-1 0 0,0 0 0 0 0,1 0 1 0 0,-1 0-1 0 0,0 0 0 0 0,0 0 1 0 0,0 1-1 0 0,0-1 0 0 0,-1 0 1 0 0,0-2-1 0 0,1 2 352 0 0,0 2 117 0 0,0 0 21 0 0,0 0-66 0 0,-1 1-294 0 0,-3 5-145 0 0,-1-1 0 0 0,1 1 0 0 0,1 0-1 0 0,-1 0 1 0 0,1 0 0 0 0,0 1 0 0 0,-3 11 0 0 0,0 0-450 0 0,-6 33 1 0 0,8-25-192 0 0,0-6 416 0 0,-1 23 0 0 0,4-36 161 0 0,1-1 0 0 0,1 1 0 0 0,-1 0 0 0 0,1-1 0 0 0,0 1 0 0 0,0-1 0 0 0,4 11 0 0 0,-3-12-104 0 0,1 0 0 0 0,-1 1 0 0 0,1-1 0 0 0,-1-1 0 0 0,1 1 0 0 0,1 0 0 0 0,-1-1 0 0 0,7 7 0 0 0,-8-9 158 0 0,0-1-1 0 0,0 1 1 0 0,0 0-1 0 0,1-1 1 0 0,-1 1-1 0 0,1-1 1 0 0,-1 0-1 0 0,1 0 1 0 0,-1 0 0 0 0,1 0-1 0 0,0-1 1 0 0,0 1-1 0 0,-1 0 1 0 0,1-1-1 0 0,0 0 1 0 0,0 0-1 0 0,-1 0 1 0 0,1 0 0 0 0,3-1-1 0 0,-1 0 31 0 0,0 0 0 0 0,0-1 0 0 0,0 0-1 0 0,-1 1 1 0 0,1-2 0 0 0,-1 1 0 0 0,1-1 0 0 0,7-5-1 0 0,0-2 562 0 0,17-16 0 0 0,-15 12-420 0 0,21-23 154 0 0,-32 34-306 0 0,0-1 1 0 0,0 0 0 0 0,-1 0 0 0 0,0 0 0 0 0,1 0 0 0 0,-2 0-1 0 0,1-1 1 0 0,2-7 0 0 0,-2 0 254 0 0,0 0 1 0 0,0-1-1 0 0,-1 1 0 0 0,-1-1 1 0 0,0 0-1 0 0,-1 1 0 0 0,-1-1 1 0 0,1 1-1 0 0,-2 0 0 0 0,0-1 0 0 0,0 1 1 0 0,-10-21-1 0 0,13 32-278 0 0,0 1 0 0 0,-1 0-1 0 0,1 0 1 0 0,0 0 0 0 0,0 0 0 0 0,0 0-1 0 0,0 0 1 0 0,0-1 0 0 0,0 1 0 0 0,0 0-1 0 0,-1 0 1 0 0,1 0 0 0 0,0 0 0 0 0,0 0-1 0 0,0 0 1 0 0,0 0 0 0 0,0 0 0 0 0,0 0-1 0 0,-1 0 1 0 0,1 0 0 0 0,0 0 0 0 0,0 0-1 0 0,0 0 1 0 0,0 0 0 0 0,-1 0 0 0 0,1 0-1 0 0,0 0 1 0 0,0 0 0 0 0,0 0 0 0 0,0 0-1 0 0,0 0 1 0 0,-1 0 0 0 0,1 0 0 0 0,0 0-1 0 0,0 0 1 0 0,0 0 0 0 0,0 0 0 0 0,0 0-1 0 0,-1 0 1 0 0,1 0 0 0 0,0 1 0 0 0,0-1-1 0 0,0 0 1 0 0,0 0 0 0 0,0 0 0 0 0,0 0-1 0 0,0 0 1 0 0,-1 0 0 0 0,1 0 0 0 0,0 1-1 0 0,0-1 1 0 0,0 0 0 0 0,0 0 0 0 0,0 0-1 0 0,0 0 1 0 0,0 0 0 0 0,0 1 0 0 0,-4 7-615 0 0,2-3 619 0 0,1-1-1 0 0,0 1 1 0 0,1-1-1 0 0,-1 1 0 0 0,1 0 1 0 0,-1-1-1 0 0,2 1 1 0 0,-1 0-1 0 0,0 0 0 0 0,1-1 1 0 0,0 1-1 0 0,0-1 0 0 0,0 1 1 0 0,1-1-1 0 0,-1 1 1 0 0,1-1-1 0 0,0 0 0 0 0,0 0 1 0 0,1 1-1 0 0,-1-2 1 0 0,1 1-1 0 0,0 0 0 0 0,3 3 1 0 0,-2-3 5 0 0,0 0 1 0 0,0 0 0 0 0,0-1-1 0 0,0 1 1 0 0,0-1 0 0 0,1 0-1 0 0,0-1 1 0 0,-1 1 0 0 0,1-1-1 0 0,0 0 1 0 0,0 0 0 0 0,0 0-1 0 0,1-1 1 0 0,-1 0 0 0 0,0 0-1 0 0,0 0 1 0 0,1-1 0 0 0,-1 1-1 0 0,10-2 1 0 0,-6-1 0 0 0,0 0 0 0 0,0 0 0 0 0,0-1 0 0 0,0 0 0 0 0,0-1 0 0 0,9-5 0 0 0,0-1 0 0 0,27-22 0 0 0,-41 29 0 0 0,-1 1 0 0 0,0-1 0 0 0,0-1 0 0 0,0 1 0 0 0,0 0 0 0 0,0-1 0 0 0,-1 1 0 0 0,0-1 0 0 0,0 0 0 0 0,0 0 0 0 0,2-6 0 0 0,-3 7 0 0 0,0 0 0 0 0,0 0 0 0 0,0 0 0 0 0,-1 0 0 0 0,0 0 0 0 0,1 0 0 0 0,-1 0 0 0 0,0 0 0 0 0,-1 0 0 0 0,1 0 0 0 0,0 0 0 0 0,-1 0 0 0 0,0 0 0 0 0,0 0 0 0 0,0 1 0 0 0,-2-7 0 0 0,0 4 125 0 0,0 0-1 0 0,0 1 1 0 0,0-1-1 0 0,0 1 1 0 0,-1-1-1 0 0,0 1 1 0 0,-8-7-1 0 0,11 10-97 0 0,0 0 0 0 0,0 1 0 0 0,0-1 0 0 0,-1 0 0 0 0,1 1 0 0 0,0-1-1 0 0,-1 0 1 0 0,1 1 0 0 0,0 0 0 0 0,-1-1 0 0 0,1 1 0 0 0,-1 0 0 0 0,1 0 0 0 0,0-1 0 0 0,-1 1 0 0 0,1 0 0 0 0,-1 1 0 0 0,1-1 0 0 0,-1 0-1 0 0,1 0 1 0 0,0 0 0 0 0,-1 1 0 0 0,1-1 0 0 0,0 1 0 0 0,-1-1 0 0 0,1 1 0 0 0,0 0 0 0 0,-1-1 0 0 0,1 1 0 0 0,0 0 0 0 0,0 0-1 0 0,0 0 1 0 0,0 0 0 0 0,0 0 0 0 0,0 0 0 0 0,-1 2 0 0 0,-2 3-190 0 0,-1 0 1 0 0,2 0-1 0 0,-1 1 1 0 0,1-1-1 0 0,-3 9 1 0 0,-2 3-247 0 0,5-10 371 0 0,0 1 0 0 0,1-1 0 0 0,-1 1 0 0 0,2-1 0 0 0,-1 1 0 0 0,2 0 0 0 0,-1 0 0 0 0,1 0 0 0 0,0-1 0 0 0,1 1 0 0 0,0 0 0 0 0,0 0 0 0 0,1 0 0 0 0,0-1 0 0 0,6 16 0 0 0,-4-13 38 0 0,1 0 0 0 0,1-1 0 0 0,0 1 0 0 0,0-1 0 0 0,1 0 0 0 0,15 15 0 0 0,-16-18 0 0 0,0-1 0 0 0,0-1 0 0 0,1 1 0 0 0,0-1 0 0 0,0 0 0 0 0,1-1 0 0 0,0 0 0 0 0,-1 0 0 0 0,1-1 0 0 0,11 4 0 0 0,-13-6 0 0 0,0 0 0 0 0,0 0 0 0 0,0 0 0 0 0,0-1 0 0 0,0 0 0 0 0,0 0 0 0 0,0-1 0 0 0,0 0 0 0 0,0 0 0 0 0,0 0 0 0 0,0 0 0 0 0,-1-1 0 0 0,1 0 0 0 0,0-1 0 0 0,-1 1 0 0 0,1-1 0 0 0,-1 0 0 0 0,0 0 0 0 0,0-1 0 0 0,0 1 0 0 0,0-1 0 0 0,4-6 0 0 0,0 1 0 0 0,0 0 0 0 0,-1-1 0 0 0,0 0 0 0 0,-1 0 0 0 0,0-1 0 0 0,-1 1 0 0 0,0-2 0 0 0,-1 1 0 0 0,7-22 0 0 0,-4 1 398 0 0,-1 1 1 0 0,-2-1-1 0 0,-1 0 1 0 0,-1-46-1 0 0,-3 71-398 0 0,-1-1 0 0 0,0 0 0 0 0,-1-7 0 0 0,1 15 0 0 0,-3-11-311 0 0,1 15-374 0 0,0 10-311 0 0,2-10 996 0 0,1-1 0 0 0,0 1 0 0 0,1 0 0 0 0,-1-1 0 0 0,1 1 0 0 0,-1-1 0 0 0,1 1 0 0 0,0-1 0 0 0,0 1 0 0 0,1-1 0 0 0,-1 0 0 0 0,1 1 0 0 0,-1-1 0 0 0,5 5 0 0 0,-1-1 0 0 0,2 0 0 0 0,-1-1 0 0 0,0 0 0 0 0,1 0 0 0 0,0 0 0 0 0,10 5 0 0 0,-11-7-4 0 0,13 4 13 0 0,2-1 50 0 0,-19-6 278 0 0,-2-1 138 0 0,0 0 33 0 0,0 0-65 0 0,0 2-294 0 0,0 4-147 0 0,0 1 1 0 0,-1-1-1 0 0,1 1 0 0 0,-1-1 0 0 0,-1 1 1 0 0,1-1-1 0 0,-4 7 0 0 0,-1 7-4 0 0,5-15-50 0 0,0-1-1 0 0,0 1 1 0 0,1 0-1 0 0,0 0 1 0 0,-1 0 0 0 0,2 0-1 0 0,-1-1 1 0 0,0 1-1 0 0,1 0 1 0 0,0 0-1 0 0,0 0 1 0 0,0-1 0 0 0,1 1-1 0 0,0-1 1 0 0,0 1-1 0 0,0-1 1 0 0,0 1-1 0 0,5 5 1 0 0,-5-7 15 0 0,1 0 0 0 0,-1-1 0 0 0,0 1 1 0 0,1-1-1 0 0,0 0 0 0 0,0 0 0 0 0,-1 0 0 0 0,1 0 0 0 0,0 0 0 0 0,1-1 0 0 0,-1 1 0 0 0,0-1 1 0 0,0 0-1 0 0,1 0 0 0 0,-1 0 0 0 0,0 0 0 0 0,1 0 0 0 0,-1-1 0 0 0,1 0 0 0 0,-1 0 0 0 0,1 0 1 0 0,-1 0-1 0 0,1 0 0 0 0,-1-1 0 0 0,0 1 0 0 0,6-3 0 0 0,4-1 37 0 0,-1 0 0 0 0,1-1 0 0 0,-1-1 0 0 0,-1 0 0 0 0,1 0 0 0 0,-1-1 0 0 0,0-1 0 0 0,-1 0 0 0 0,0 0 0 0 0,0-1 0 0 0,0 0 0 0 0,13-19 0 0 0,-19 23 85 0 0,-1 0-1 0 0,0-1 1 0 0,-1 1 0 0 0,1-1-1 0 0,-1 0 1 0 0,0 1-1 0 0,-1-1 1 0 0,2-9 0 0 0,-1-2 422 0 0,-1-29 1 0 0,-1 38-458 0 0,0 8-47 0 0,1-1 1 0 0,-1 0-1 0 0,0 0 1 0 0,0 0-1 0 0,0 1 0 0 0,0-1 1 0 0,0 0-1 0 0,0 0 1 0 0,-1 0-1 0 0,1 1 1 0 0,0-1-1 0 0,0 0 1 0 0,0 0-1 0 0,-1 1 0 0 0,1-1 1 0 0,0 0-1 0 0,-1 0 1 0 0,1 1-1 0 0,-1-1 1 0 0,1 0-1 0 0,-1 1 1 0 0,1-1-1 0 0,-1 1 1 0 0,1-1-1 0 0,-1 1 0 0 0,0-1 1 0 0,1 1-1 0 0,-1-1 1 0 0,0 1-1 0 0,1-1 1 0 0,-1 1-1 0 0,0 0 1 0 0,0-1-1 0 0,1 1 0 0 0,-1 0 1 0 0,0 0-1 0 0,0 0 1 0 0,0 0-1 0 0,1 0 1 0 0,-1-1-1 0 0,0 1 1 0 0,0 1-1 0 0,0-1 0 0 0,1 0 1 0 0,-2 0-1 0 0,-1 1-2 0 0,1-1-1 0 0,0 1 1 0 0,-1 0-1 0 0,1 0 1 0 0,0 0-1 0 0,0 0 0 0 0,0 0 1 0 0,0 1-1 0 0,0-1 1 0 0,0 1-1 0 0,0-1 1 0 0,0 1-1 0 0,1 0 1 0 0,-3 2-1 0 0,-2 5-29 0 0,1 1 1 0 0,0 1-1 0 0,0-1 0 0 0,1 0 1 0 0,1 1-1 0 0,0 0 0 0 0,0 0 1 0 0,1 0-1 0 0,0 0 0 0 0,1 0 1 0 0,0 0-1 0 0,1 1 0 0 0,2 20 1 0 0,-1-27-85 0 0,0 0 1 0 0,0-1 0 0 0,1 1-1 0 0,0-1 1 0 0,0 0 0 0 0,0 1-1 0 0,0-1 1 0 0,0 0 0 0 0,1 0-1 0 0,0 0 1 0 0,0 0 0 0 0,0-1-1 0 0,0 1 1 0 0,1-1 0 0 0,-1 0-1 0 0,8 5 1 0 0,-6-4-183 0 0,0-1 0 0 0,0 0 0 0 0,1 0 1 0 0,0 0-1 0 0,-1-1 0 0 0,1 0 0 0 0,0 0 0 0 0,0 0 0 0 0,0-1 1 0 0,1 1-1 0 0,-1-2 0 0 0,9 1 0 0 0,-1-1-699 0 0,-1-2 0 0 0,0 0 0 0 0,0-1 0 0 0,20-6 0 0 0,13-9-1564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2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32 612 21191 0 0,'0'0'480'0'0,"0"0"67"0"0,0 0 31 0 0,0 0-56 0 0,3-1-341 0 0,-3 1-177 0 0,1 0 1 0 0,-1 0-1 0 0,1 0 0 0 0,0-1 0 0 0,-1 1 1 0 0,1 0-1 0 0,-1 0 0 0 0,1-1 1 0 0,-1 1-1 0 0,1 0 0 0 0,-1-1 0 0 0,1 1 1 0 0,-1-1-1 0 0,1 1 0 0 0,-1-1 0 0 0,1 1 1 0 0,-1 0-1 0 0,0-1 0 0 0,1 0 0 0 0,-1 1 1 0 0,0-1-1 0 0,0 1 0 0 0,1-1 1 0 0,-1 1-1 0 0,0-1 0 0 0,0 0 0 0 0,1-20 589 0 0,-2 14-350 0 0,-3-91 1561 0 0,8-111 0 0 0,-1 173-1571 0 0,17-135 1139 0 0,-19 164-1372 0 0,0 0 0 0 0,0 0 0 0 0,-1-1 0 0 0,0-11 0 0 0,-2 13 0 0 0,2 6 0 0 0,0-1 0 0 0,-1 1 0 0 0,1 0 0 0 0,0 0 0 0 0,0 0 0 0 0,0-1 0 0 0,-1 1 0 0 0,1 0 0 0 0,0 0 0 0 0,0 0 0 0 0,-1 0 0 0 0,1 0 0 0 0,0-1 0 0 0,-1 1 0 0 0,1 0 0 0 0,0 0 0 0 0,0 0 0 0 0,-1 0 0 0 0,1 0 0 0 0,0 0 0 0 0,-1 0 0 0 0,1 0 0 0 0,0 0 0 0 0,0 0 0 0 0,-1 0 0 0 0,1 0 0 0 0,0 0 0 0 0,-1 0 0 0 0,1 0 0 0 0,0 0 0 0 0,0 1 0 0 0,-1-1 0 0 0,1 0 0 0 0,0 0 0 0 0,0 0 0 0 0,-1 0 0 0 0,1 0 0 0 0,0 1 0 0 0,0-1 0 0 0,-1 0 0 0 0,-2 3-5 0 0,-1-1 1 0 0,1 0-1 0 0,0 1 1 0 0,0 0-1 0 0,0-1 1 0 0,0 1-1 0 0,0 0 0 0 0,0 1 1 0 0,1-1-1 0 0,0 0 1 0 0,0 1-1 0 0,0 0 0 0 0,0-1 1 0 0,0 1-1 0 0,1 0 1 0 0,-1 0-1 0 0,1 0 1 0 0,0 0-1 0 0,0 5 0 0 0,-2 8-98 0 0,0 1 0 0 0,1 36 0 0 0,0 19-323 0 0,0-40 135 0 0,2 0 0 0 0,1 0-1 0 0,9 59 1 0 0,-9-87 291 0 0,1 1 0 0 0,0-1 0 0 0,-1 0 0 0 0,2 0 0 0 0,-1 0 0 0 0,5 8 0 0 0,-6-12 0 0 0,1 1 0 0 0,-1 0 0 0 0,0-1 0 0 0,1 1 0 0 0,-1-1 0 0 0,1 1 0 0 0,-1-1 0 0 0,1 0 0 0 0,-1 1 0 0 0,1-1 0 0 0,0 0 0 0 0,0 0 0 0 0,0 0 0 0 0,0 0 0 0 0,0-1 0 0 0,0 1 0 0 0,0-1 0 0 0,0 1 0 0 0,0-1 0 0 0,3 1 0 0 0,2-1 0 0 0,-1-1 0 0 0,0 1 0 0 0,1-1 0 0 0,-1 0 0 0 0,1-1 0 0 0,-1 0 0 0 0,0 0 0 0 0,0 0 0 0 0,0-1 0 0 0,0 0 0 0 0,-1 0 0 0 0,1 0 0 0 0,-1 0 0 0 0,1-1 0 0 0,-1 0 0 0 0,0-1 0 0 0,-1 1 0 0 0,1-1 0 0 0,4-6 0 0 0,2-5 285 0 0,0 0-1 0 0,-1-1 1 0 0,-1-1-1 0 0,-1 1 1 0 0,-1-1-1 0 0,10-36 1 0 0,-23 76-564 0 0,1-1 0 0 0,-5 38 0 0 0,9-52 208 0 0,1 0 0 0 0,-1 0 1 0 0,1 0-1 0 0,1 0 0 0 0,-1 0 1 0 0,1 0-1 0 0,0 0 0 0 0,1 0 1 0 0,0 0-1 0 0,0-1 0 0 0,0 1 1 0 0,1-1-1 0 0,7 13 0 0 0,-4-11-78 0 0,-5-7 143 0 0,0-1-1 0 0,-1 1 1 0 0,1 0-1 0 0,0 0 1 0 0,0-1 0 0 0,0 1-1 0 0,0-1 1 0 0,0 1-1 0 0,0-1 1 0 0,-1 1 0 0 0,1-1-1 0 0,0 1 1 0 0,1-1-1 0 0,0 1 1 0 0,7-4-477 0 0,-7 2 181 0 0,-1 0 51 0 0,1 0 0 0 0,-1 0 1 0 0,1 0-1 0 0,-1 0 0 0 0,0 0 1 0 0,1 0-1 0 0,-1-1 0 0 0,0 1 1 0 0,0 0-1 0 0,1-1 0 0 0,0-1 0 0 0,6-12-5667 0 0,-2 0-1794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2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61 15663 0 0,'-5'-12'429'0'0,"3"5"-112"0"0,-1 0 0 0 0,-1 0-1 0 0,-6-11 1 0 0,10 18-202 0 0,-1-1-1 0 0,1 0 0 0 0,-1 1 1 0 0,1-1-1 0 0,0 0 0 0 0,-1 1 1 0 0,0-1-1 0 0,1 1 1 0 0,-1-1-1 0 0,1 1 0 0 0,-1-1 1 0 0,0 1-1 0 0,1-1 0 0 0,-1 1 1 0 0,0 0-1 0 0,1-1 1 0 0,-1 1-1 0 0,0 0 0 0 0,0 0 1 0 0,1-1-1 0 0,-1 1 0 0 0,0 0 1 0 0,0 0-1 0 0,0 0 0 0 0,1 0 1 0 0,-2 0-1 0 0,1 1 107 0 0,0-1-1 0 0,0 0 1 0 0,1 1-1 0 0,-1-1 1 0 0,0 1 0 0 0,0-1-1 0 0,1 1 1 0 0,-1-1-1 0 0,0 1 1 0 0,1-1-1 0 0,-1 1 1 0 0,1 0 0 0 0,-2 0-1 0 0,2 0-253 0 0,-1 0 1 0 0,1-1-1 0 0,0 1 0 0 0,-1-1 0 0 0,1 1 1 0 0,-1 0-1 0 0,1-1 0 0 0,0 1 0 0 0,0 0 1 0 0,-1-1-1 0 0,1 1 0 0 0,0 0 0 0 0,0-1 1 0 0,0 1-1 0 0,0 0 0 0 0,0 0 0 0 0,-1-1 1 0 0,2 1-1 0 0,-1 0 0 0 0,0 0 0 0 0,0-1 0 0 0,0 1 1 0 0,0 0-1 0 0,0-1 0 0 0,1 1 0 0 0,-1 0 1 0 0,0-1-1 0 0,0 1 0 0 0,1 0 0 0 0,-1-1 1 0 0,1 1-1 0 0,-1 0 0 0 0,0-1 0 0 0,1 1 1 0 0,-1-1-1 0 0,2 1 0 0 0,-2-1-14 0 0,1 2-322 0 0,1-1-1 0 0,-1 1 0 0 0,1-1 0 0 0,0 0 0 0 0,0 0 1 0 0,-1 0-1 0 0,4 2 0 0 0,8 0-1165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89 11975 0 0,'0'0'267'0'0,"0"0"42"0"0,0 0 17 0 0,0 0-28 0 0,-1 0-196 0 0,-4 1 47 0 0,3 0 571 0 0,2-1 249 0 0,0 0 45 0 0,0 0-61 0 0,0 0-288 0 0,0 0-121 0 0,0 0-28 0 0,0 0-72 0 0,0 0-217 0 0,0 0 161 0 0,2 2 100 0 0,4 3-320 0 0,3 12 665 0 0,6 16-717 0 0,-10-21 339 0 0,-1 1 1 0 0,4 18-1 0 0,-3-12-208 0 0,-5-16-697 0 0,0-3-50 0 0,2 2 59 0 0,9 8 265 0 0,-5-9 198 0 0,-4-2-34 0 0,11 1 12 0 0,-1-3 0 0 0,4-7 0 0 0,6-17 0 0 0,-15 15-498 0 0,1 0 0 0 0,-1-1-1 0 0,-1 0 1 0 0,0 0 0 0 0,-1 0 0 0 0,5-20-1 0 0,-9 30 337 0 0,0 2 135 0 0,-1 0 0 0 0,1 0 0 0 0,-1 0 0 0 0,1 0 0 0 0,-1 0 1 0 0,0 0-1 0 0,0 0 0 0 0,0 0 0 0 0,1 0 0 0 0,-1 0 0 0 0,0 0 1 0 0,0 0-1 0 0,0-1 0 0 0,-1 1 0 0 0,1-1 0 0 0,-6-41-1026 0 0,3 25 477 0 0,3 17 626 0 0,0 1 0 0 0,0 0 1 0 0,0 0-1 0 0,0-1 0 0 0,0 1 0 0 0,0 0 0 0 0,0 0 1 0 0,0-1-1 0 0,0 1 0 0 0,-1 0 0 0 0,1 0 0 0 0,0-1 1 0 0,0 1-1 0 0,0 0 0 0 0,0 0 0 0 0,0 0 0 0 0,-1-1 1 0 0,1 1-1 0 0,0 0 0 0 0,0 0 0 0 0,0 0 1 0 0,-1-1-1 0 0,1 1 0 0 0,0 0 0 0 0,0 0 0 0 0,-1 0 1 0 0,1 0-1 0 0,0 0 0 0 0,0 0 0 0 0,-1 0 0 0 0,1 0 1 0 0,0 0-1 0 0,0 0 0 0 0,-1-1 0 0 0,1 1 0 0 0,0 0 1 0 0,-1 1-1 0 0,-11 4 1113 0 0,10-4-1012 0 0,1 0 0 0 0,-1 0 0 0 0,1 0 0 0 0,0 1 0 0 0,0-1 0 0 0,0 0 0 0 0,-1 1 0 0 0,1-1 1 0 0,0 0-1 0 0,0 1 0 0 0,1-1 0 0 0,-1 1 0 0 0,0 0 0 0 0,0-1 0 0 0,0 3 0 0 0,1-1-131 0 0,0-1 0 0 0,-1 0 0 0 0,1 0 0 0 0,-1 1 0 0 0,1-1 0 0 0,-3 4 0 0 0,-3 16 448 0 0,3 53 1223 0 0,2-46-1734 0 0,-4 42 0 0 0,-10 72 43 0 0,15-138-2 0 0,-4 16-60 0 0,4-20-86 0 0,0-1 0 0 0,-1 1 0 0 0,1-1 0 0 0,0 0 1 0 0,0 1-1 0 0,0-1 0 0 0,0 1 0 0 0,-1-1 0 0 0,1 1 0 0 0,0-1 0 0 0,0 0 0 0 0,0 1 0 0 0,0-1 0 0 0,0 1 0 0 0,0-1 0 0 0,0 1 0 0 0,0-1 0 0 0,1 1 1 0 0,-1-1-1 0 0,0 0 0 0 0,0 1 0 0 0,0-1 0 0 0,0 1 0 0 0,1-1 0 0 0,-1 0 0 0 0,0 1 0 0 0,0-1 0 0 0,1 1 0 0 0,-1-1 0 0 0,1 1 0 0 0,9-5-5298 0 0,0-3-354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2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23039 0 0,'0'0'528'0'0,"0"0"69"0"0,0 0 38 0 0,2 1-80 0 0,6 6-363 0 0,-7 2-171 0 0,-1-3 43 0 0,0-1 0 0 0,0 1-1 0 0,-1-1 1 0 0,0 1 0 0 0,-2 6-1 0 0,2-9 6 0 0,0 0-1 0 0,0 0 1 0 0,1 0 0 0 0,-1-1-1 0 0,1 1 1 0 0,0 0-1 0 0,0 3 1 0 0,1 24 364 0 0,-4 31 1 0 0,0-9-184 0 0,-2 34-250 0 0,-1 21 0 0 0,-2 153 0 0 0,7-249-1 0 0,-1-1 0 0 0,0 0 1 0 0,0 1-1 0 0,-1-1 0 0 0,-4 10 0 0 0,-3 8-58 0 0,10-27-278 0 0,-10-29-1670 0 0,9 17 1426 0 0,-2-9 283 0 0,0 0-1 0 0,-1 1 0 0 0,-1 0 0 0 0,-12-28 0 0 0,12 34 12 0 0,4 9 292 0 0,-1 0 0 0 0,1 1 1 0 0,-1-1-1 0 0,0 0 0 0 0,0 1 0 0 0,0 0 0 0 0,-1-1 1 0 0,1 1-1 0 0,-1 0 0 0 0,1 0 0 0 0,-1 0 0 0 0,-5-3 0 0 0,8 6 20 0 0,-1 0-1 0 0,1 0 0 0 0,-1 0 0 0 0,1 0 0 0 0,-1 0 0 0 0,0 0 0 0 0,1 0 0 0 0,-1 0 0 0 0,1 0 0 0 0,-1 0 0 0 0,1 0 1 0 0,-1 1-1 0 0,0-1 0 0 0,1 0 0 0 0,-1 0 0 0 0,1 1 0 0 0,-1-1 0 0 0,1 0 0 0 0,-1 0 0 0 0,1 1 0 0 0,-1-1 0 0 0,1 1 1 0 0,0-1-1 0 0,-1 0 0 0 0,1 1 0 0 0,-1 0 0 0 0,-9 12 4 0 0,9-11 42 0 0,0 1-1 0 0,0-1 1 0 0,0 1-1 0 0,0 0 0 0 0,0-1 1 0 0,1 1-1 0 0,-1 0 1 0 0,1-1-1 0 0,0 1 1 0 0,-1 0-1 0 0,1 0 1 0 0,1-1-1 0 0,-1 1 1 0 0,1 5-1 0 0,0-6-14 0 0,0 1 0 0 0,1-1 0 0 0,-1 0 0 0 0,0 0 0 0 0,1 1 0 0 0,-1-1 0 0 0,1-1 0 0 0,-1 1 0 0 0,1 0 0 0 0,0 0-1 0 0,0 0 1 0 0,0-1 0 0 0,0 1 0 0 0,0-1 0 0 0,0 0 0 0 0,4 2 0 0 0,4 2-230 0 0,0 0 0 0 0,1-1 0 0 0,0-1 0 0 0,0 1 0 0 0,0-1 0 0 0,1-1 0 0 0,-1 0 0 0 0,0-1 0 0 0,1 0 0 0 0,-1-1 0 0 0,18-2 0 0 0,-22 2-180 0 0,10-1-2246 0 0,31-6 0 0 0,-24 1 554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2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2 198 15663 0 0,'0'0'719'0'0,"0"2"-20"0"0,-1 4-238 0 0,0-4 656 0 0,1-2 335 0 0,19 0 2712 0 0,-17 0-4059 0 0,0-1 0 0 0,0 0 1 0 0,0 0-1 0 0,-1 0 0 0 0,1 0 0 0 0,-1 0 0 0 0,1 0 0 0 0,-1 0 0 0 0,1 0 1 0 0,-1-1-1 0 0,1 1 0 0 0,1-3 0 0 0,14-23 1428 0 0,-7 11-1117 0 0,63-89 1491 0 0,-54 77-1749 0 0,-14 20-148 0 0,-13 21-13 0 0,2-4 3 0 0,2 0 0 0 0,-1 0 0 0 0,1 1 0 0 0,1-1 0 0 0,-1 1 0 0 0,2-1 0 0 0,-1 1 0 0 0,-1 15 0 0 0,4-18 0 0 0,-1 0 0 0 0,1 0 0 0 0,0 0 0 0 0,0 0 0 0 0,1-1 0 0 0,0 1 0 0 0,1 0 0 0 0,-1 0 0 0 0,1-1 0 0 0,0 1 0 0 0,1-1 0 0 0,-1 1 0 0 0,6 7 0 0 0,-6-9 0 0 0,-1-4 0 0 0,0 1 0 0 0,0-1 0 0 0,0 0 0 0 0,0 1 0 0 0,0-1 0 0 0,0 0 0 0 0,1 1 0 0 0,-1-1 0 0 0,0 0 0 0 0,0 0 0 0 0,1 0 0 0 0,-1 0 0 0 0,1-1 0 0 0,-1 1 0 0 0,1 0 0 0 0,1 0 0 0 0,0 0 0 0 0,0 0 0 0 0,-1 0 0 0 0,1 0 0 0 0,0 0 0 0 0,0-1 0 0 0,0 1 0 0 0,-1-1 0 0 0,1 0 0 0 0,0 0 0 0 0,0 0 0 0 0,0 0 0 0 0,0-1 0 0 0,0 1 0 0 0,-1-1 0 0 0,1 0 0 0 0,4-1 0 0 0,5-3 0 0 0,0 0 0 0 0,15-9 0 0 0,-20 10 0 0 0,0 0 58 0 0,-1 0-1 0 0,1-1 0 0 0,-1 0 1 0 0,0 0-1 0 0,0-1 1 0 0,-1 1-1 0 0,1-1 1 0 0,-1 0-1 0 0,-1-1 1 0 0,6-7-1 0 0,1-8 478 0 0,18-44 0 0 0,-2 3-189 0 0,-29 69-346 0 0,0 0 0 0 0,0 0 0 0 0,1 0 0 0 0,-1 0 0 0 0,1 0 0 0 0,1 1 0 0 0,-1-1 0 0 0,1 0 0 0 0,0 0 0 0 0,1 1 0 0 0,0-1 0 0 0,0 0 0 0 0,3 11 0 0 0,-2-12 0 0 0,1 0 0 0 0,0 0 0 0 0,0-1 0 0 0,0 1 0 0 0,1-1 0 0 0,-1 0 0 0 0,1 0 0 0 0,0 0 0 0 0,0 0 0 0 0,1-1 0 0 0,-1 0 0 0 0,1 0 0 0 0,-1 0 0 0 0,1 0 0 0 0,0-1 0 0 0,0 1 0 0 0,8 1 0 0 0,-10-3 0 0 0,0-1 0 0 0,0 1 0 0 0,-1-1 0 0 0,1 0 0 0 0,0 0 0 0 0,0 0 0 0 0,0 0 0 0 0,0 0 0 0 0,0-1 0 0 0,0 1 0 0 0,-1-1 0 0 0,1 0 0 0 0,4-1 0 0 0,35-18 0 0 0,-37 17 0 0 0,8-6 0 0 0,-1 0 0 0 0,0 0 0 0 0,-1-1 0 0 0,0-1 0 0 0,0 0 0 0 0,-1 0 0 0 0,9-14 0 0 0,15-17 0 0 0,-34 42 0 0 0,1 0 0 0 0,-1 0 0 0 0,0 0 0 0 0,0-1 0 0 0,0 1 0 0 0,0 0 0 0 0,0 0 0 0 0,0 0 0 0 0,1-1 0 0 0,-1 1 0 0 0,0 0 0 0 0,0 0 0 0 0,0 0 0 0 0,0 0 0 0 0,1 0 0 0 0,-1 0 0 0 0,0-1 0 0 0,0 1 0 0 0,1 0 0 0 0,-1 0 0 0 0,0 0 0 0 0,0 0 0 0 0,0 0 0 0 0,1 0 0 0 0,-1 0 0 0 0,0 0 0 0 0,0 0 0 0 0,1 0 0 0 0,-1 0 0 0 0,0 0 0 0 0,0 0 0 0 0,1 0 0 0 0,2 5 0 0 0,0 0 0 0 0,0 0 0 0 0,-1 0 0 0 0,3 8 0 0 0,4 8 0 0 0,-3-10 7 0 0,0 0 0 0 0,1-1 1 0 0,0 0-1 0 0,0 0 0 0 0,1-1 0 0 0,9 9 0 0 0,-14-14-20 0 0,1-1 0 0 0,0 0 0 0 0,0-1-1 0 0,0 1 1 0 0,0-1 0 0 0,0 0 0 0 0,1 1-1 0 0,-1-2 1 0 0,1 1 0 0 0,-1-1 0 0 0,1 1-1 0 0,0-1 1 0 0,-1 0 0 0 0,1-1 0 0 0,0 1-1 0 0,0-1 1 0 0,-1 0 0 0 0,7-1 0 0 0,-4 0-295 0 0,-1 0 0 0 0,1-1 0 0 0,-1 0 1 0 0,1-1-1 0 0,-1 1 0 0 0,0-1 0 0 0,0 0 0 0 0,0 0 1 0 0,0-1-1 0 0,-1 0 0 0 0,1 0 0 0 0,4-5 0 0 0,16-15-1225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3:5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3335 0 0,'0'0'151'0'0,"0"0"25"0"0,0 0 1 0 0,0 0-1 0 0,0 0 0 0 0,2 1-29 0 0,9 3-118 0 0,-1-1-18 0 0,-6-3 32 0 0,5-1 10 0 0,-7 0 162 0 0,-2 1 49 0 0,0 0 6 0 0,0 0 0 0 0,0 0-12 0 0,0 0-2 0 0,0 0 0 0 0,0 0 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0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 10135 0 0,'0'0'231'0'0,"0"0"29"0"0,-2 0 19 0 0,-19-1 7 0 0,0-1 185 0 0,18 2 28 0 0,3 0 11 0 0,-2 0 2 0 0,-4 1-33 0 0,0-1 0 0 0,0 1-1 0 0,0 0 1 0 0,0 0 0 0 0,1 1 0 0 0,-1 0-1 0 0,-7 3 1 0 0,-8 2-117 0 0,11-3-290 0 0,8-4 299 0 0,2 0 117 0 0,0 0 21 0 0,0 0-66 0 0,-1 0-294 0 0,-17 3-61 0 0,8-1 411 0 0,-1 1-1 0 0,1 1 1 0 0,-18 7 0 0 0,1 0-75 0 0,16-6 125 0 0,6-2-341 0 0,0-1 0 0 0,0 1 0 0 0,0-1 0 0 0,-7 1 0 0 0,-10 2-120 0 0,20-5 283 0 0,2 0 117 0 0,0 0 21 0 0,0 0-66 0 0,2 0-294 0 0,34-15-133 0 0,-32 14-16 0 0,-1-1 0 0 0,0 1 0 0 0,1 0 0 0 0,-1 0 0 0 0,1 0 0 0 0,-1 1 0 0 0,0-1 0 0 0,1 1 0 0 0,3 0 0 0 0,6-1 0 0 0,-8 0 0 0 0,-3 1 0 0 0,0-1 0 0 0,0 1 0 0 0,1 0 0 0 0,-1 0 0 0 0,0 0 0 0 0,0 0 0 0 0,0 0 0 0 0,0 0 0 0 0,3 1 0 0 0,18 2 0 0 0,7-2 0 0 0,15 2 0 0 0,-30-2 0 0 0,-2 3 0 0 0,0-4 0 0 0,0-1 0 0 0,1-3 0 0 0,12-5-64 0 0,-24 8-273 0 0,-2 1-138 0 0,0 0-33 0 0,0 0-72 0 0,0 0-285 0 0,0 0-126 0 0,0 0-29 0 0,0 0-140 0 0,0 0-572 0 0,0 0-253 0 0,2-3-51 0 0,8-9-11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0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8287 0 0,'0'0'191'0'0,"-2"1"26"0"0,-19 9 201 0 0,-18 9 582 0 0,37-18-490 0 0,0-1-259 0 0,1 0-1 0 0,-1 0 0 0 0,1 1 1 0 0,-1-1-1 0 0,0 1 0 0 0,1-1 1 0 0,-1 1-1 0 0,1 0 0 0 0,-1-1 1 0 0,-2 3-1 0 0,-11 4 3652 0 0,13-7-3481 0 0,-1 1 0 0 0,1 0 0 0 0,-1 0-1 0 0,1 0 1 0 0,-1 0 0 0 0,1 0 0 0 0,0 1 0 0 0,0-1-1 0 0,0 0 1 0 0,0 1 0 0 0,0 0 0 0 0,0 0 0 0 0,0-1-1 0 0,-2 4 1 0 0,2-3-50 0 0,2-2 117 0 0,0 0 21 0 0,0 0-66 0 0,2 1-294 0 0,0 0-148 0 0,-1 0 0 0 0,1 0 0 0 0,0 0 1 0 0,-1 0-1 0 0,1-1 0 0 0,0 1 0 0 0,0 0 0 0 0,-1-1 0 0 0,1 1 0 0 0,0-1 0 0 0,0 0 1 0 0,0 1-1 0 0,0-1 0 0 0,0 0 0 0 0,2-1 0 0 0,3 1-3 0 0,52 1 545 0 0,-38-2-183 0 0,0 2 1 0 0,0 0-1 0 0,30 6 0 0 0,-39-3-813 0 0,-1 0 1 0 0,18 11-1 0 0,-22-12 768 0 0,19 11 728 0 0,-15-9-1380 0 0,-9-5-138 0 0,-2 0-33 0 0,2 1 65 0 0,14 3 299 0 0,-10-6 121 0 0,-3 1 25 0 0,0-1-275 0 0,0 1 0 0 0,0-1 0 0 0,-1 1 0 0 0,1-1 0 0 0,0 0 0 0 0,-1 0-1 0 0,1 0 1 0 0,-1 0 0 0 0,0-1 0 0 0,1 1 0 0 0,-1 0 0 0 0,0-1 0 0 0,-1 0 0 0 0,1 1 0 0 0,3-7 0 0 0,-3 2-498 0 0,1 1 1 0 0,-1-1 0 0 0,0 0 0 0 0,0 1-1 0 0,-1-1 1 0 0,1-10 0 0 0,-1-2-1277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0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 15663 0 0,'0'0'356'0'0,"-2"0"50"0"0,-5 0 20 0 0,5 0-42 0 0,2-2-250 0 0,-2 1-118 0 0,-2-17-18 0 0,4 9 73 0 0,-2-14 2341 0 0,15 19-1415 0 0,15 2-389 0 0,-22 2-447 0 0,-1 0-1 0 0,1 0 1 0 0,-1 1-1 0 0,12 2 0 0 0,0-1 478 0 0,10-3-57 0 0,-16 0-575 0 0,0 1-1 0 0,0 0 0 0 0,0 1 1 0 0,19 3-1 0 0,-18-2 236 0 0,0-1-1 0 0,0-1 1 0 0,20-2-1 0 0,-21 1-23 0 0,0 0 1 0 0,0 1-1 0 0,0 1 0 0 0,18 2 0 0 0,-22-1-217 0 0,0 0 0 0 0,-1 0 0 0 0,8 5 0 0 0,-8-4 0 0 0,1 0 0 0 0,-1 0 0 0 0,10 1 0 0 0,-12-4 0 0 0,1 1 0 0 0,13 7 0 0 0,-13-5 0 0 0,0-1 0 0 0,-1 2 0 0 0,1-1 0 0 0,-1 0 0 0 0,1 1 0 0 0,-1 0 0 0 0,0 0 0 0 0,6 9 0 0 0,14 14 0 0 0,-22-24 0 0 0,1 0 0 0 0,-1 0 0 0 0,0 0 0 0 0,0 0 0 0 0,0 1 0 0 0,0-1 0 0 0,-1 1 0 0 0,1-1 0 0 0,-1 1 0 0 0,0 0 0 0 0,0 0 0 0 0,0 4 0 0 0,0-1 0 0 0,-1-1 0 0 0,0 0 0 0 0,0 1 0 0 0,-1-1 0 0 0,1 1 0 0 0,-4 10 0 0 0,-1 0 0 0 0,-1-1 0 0 0,-1 0 0 0 0,-1 0 0 0 0,-13 22 0 0 0,-51 66 809 0 0,-7 13 197 0 0,74-108-1390 0 0,0 1 0 0 0,-3 12 0 0 0,7-20-58 0 0,0 0 293 0 0,-3 4 61 0 0,2-4-283 0 0,2-2-117 0 0,2-2-21 0 0,25-21-4356 0 0,-19 14 3330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0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95 8287 0 0,'0'0'191'0'0,"2"-1"26"0"0,13-11 239 0 0,-5 1-456 0 0,-8 8 0 0 0,-1 2 145 0 0,1 0 0 0 0,-1-1 0 0 0,0 1 0 0 0,0-1-1 0 0,0 1 1 0 0,0-1 0 0 0,0 0 0 0 0,0 1 0 0 0,0-1 0 0 0,-1 0-1 0 0,1 0 1 0 0,0-1 0 0 0,1-4 852 0 0,-1 6-803 0 0,-1 1-1 0 0,1-1 1 0 0,-1 0 0 0 0,0 0-1 0 0,1 0 1 0 0,-1 0-1 0 0,0 0 1 0 0,0 0 0 0 0,1 0-1 0 0,-1 0 1 0 0,0 0-1 0 0,0 0 1 0 0,0 0-1 0 0,0 0 1 0 0,0 0 0 0 0,-1 0-1 0 0,1 0 1 0 0,0 0-1 0 0,0 0 1 0 0,-1-2 0 0 0,-2-8 3932 0 0,2 11-3171 0 0,-4-2-777 0 0,1 1 1 0 0,0 0-1 0 0,-1 1 1 0 0,1-1-1 0 0,-1 1 0 0 0,1 0 1 0 0,-1 0-1 0 0,1 0 1 0 0,-1 1-1 0 0,1 0 1 0 0,-1 0-1 0 0,1 0 0 0 0,-7 2 1 0 0,-4 4-285 0 0,0 0-1 0 0,-20 13 1 0 0,6-4 268 0 0,18-10-155 0 0,1-1 1 0 0,-1 2-1 0 0,1-1 0 0 0,0 1 0 0 0,1 1 0 0 0,0 0 1 0 0,0 0-1 0 0,0 1 0 0 0,-8 12 0 0 0,5-3 158 0 0,1 1-1 0 0,1 1 1 0 0,1-1 0 0 0,1 2-1 0 0,0-1 1 0 0,2 1 0 0 0,0 0-1 0 0,1 0 1 0 0,2 1 0 0 0,0 0-1 0 0,0 33 1 0 0,3-47-165 0 0,1 0 0 0 0,-1-1 0 0 0,1 1 0 0 0,1 0 0 0 0,0 0 0 0 0,0-1 0 0 0,1 1 0 0 0,-1-1 0 0 0,1 1 0 0 0,1-1 0 0 0,7 11 0 0 0,-9-14 0 0 0,1-1 0 0 0,0 0 0 0 0,-1 1 0 0 0,1-1 0 0 0,0 0 0 0 0,1-1 0 0 0,-1 1 0 0 0,1 0 0 0 0,-1-1 0 0 0,1 0 0 0 0,0 0 0 0 0,-1 0 0 0 0,1 0 0 0 0,0-1 0 0 0,0 0 0 0 0,0 1 0 0 0,1-1 0 0 0,-1-1 0 0 0,0 1 0 0 0,0-1 0 0 0,1 1 0 0 0,-1-1 0 0 0,5-1 0 0 0,0 0 0 0 0,-1-1 0 0 0,1 0 0 0 0,0-1 0 0 0,-1 0 0 0 0,1 0 0 0 0,-1-1 0 0 0,11-6 0 0 0,51-37 0 0 0,-27 12 0 0 0,-1-1 0 0 0,46-52 0 0 0,-77 76-343 0 0,0-1 0 0 0,-1-1 0 0 0,14-24 0 0 0,-20 31 113 0 0,0-1 0 0 0,-1 1 0 0 0,0-1 0 0 0,-1 0 0 0 0,1 0-1 0 0,-2 0 1 0 0,1 0 0 0 0,-1 0 0 0 0,0-10 0 0 0,-1 17 6 0 0,0 0 0 0 0,0 1-1 0 0,0-1 1 0 0,0 0 0 0 0,0 0 0 0 0,0 1 0 0 0,0-1 0 0 0,0 0-1 0 0,-1 1 1 0 0,1-1 0 0 0,0 0 0 0 0,-1 1 0 0 0,1-1 0 0 0,-1-1 0 0 0,0 0-398 0 0,-4-5-1425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0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11975 0 0,'0'0'267'0'0,"0"0"42"0"0,0 0 17 0 0,0 0-28 0 0,-1 2-126 0 0,-7 17 1991 0 0,6-14-1502 0 0,0 0 0 0 0,0 0 0 0 0,0 0 0 0 0,-2 10 0 0 0,-4 99 1354 0 0,5-37-1374 0 0,-1-28-578 0 0,-7 188 1757 0 0,11-235-1813 0 0,1 37 33 0 0,2 0-1 0 0,1 0 1 0 0,12 53-1 0 0,-4-51-39 0 0,14 63 0 0 0,-24-92 0 0 0,0 0 0 0 0,-2 0 0 0 0,1 0 0 0 0,-1 1 0 0 0,-1-1 0 0 0,-4 21 0 0 0,1-18 316 0 0,-1 0-1 0 0,0-1 0 0 0,-2 0 1 0 0,1 0-1 0 0,-11 15 1 0 0,6-9-161 0 0,6-13-155 0 0,3-5 0 0 0,1-1 0 0 0,0 1 0 0 0,0-1 0 0 0,0 1 0 0 0,0 0 0 0 0,0-1 0 0 0,1 1 0 0 0,-1 0 0 0 0,0 0 0 0 0,1 0 0 0 0,-1 0 0 0 0,1 0 0 0 0,0 0 0 0 0,0 2 0 0 0,-1 5 0 0 0,1-5 0 0 0,2 11 0 0 0,4 0 0 0 0,-3-6 3 0 0,0-2 9 0 0,5 4-91 0 0,-7-10-258 0 0,-1-1-138 0 0,0 0-33 0 0,0 0-4 0 0,0 0 0 0 0,0 0 0 0 0,0 0 0 0 0,0 0-204 0 0,0 0-857 0 0,0 0-379 0 0,0 0-80 0 0,0 0-15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0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75 10135 0 0,'0'0'231'0'0,"0"0"29"0"0,-1 2 19 0 0,-4 8 8 0 0,2-7-297 0 0,-6 4 165 0 0,8-6 591 0 0,-13-2 2205 0 0,13 1-2857 0 0,1-1 0 0 0,-1 1 0 0 0,0-1 0 0 0,1 1-1 0 0,-1-1 1 0 0,0 1 0 0 0,1-1 0 0 0,-1 0 0 0 0,1 1 0 0 0,0-1 0 0 0,-1 0 0 0 0,1 1 0 0 0,-1-1 0 0 0,1 0 0 0 0,0 0-1 0 0,-1 0 1 0 0,1 1 0 0 0,0-1 0 0 0,0 0 0 0 0,0 0 0 0 0,0 0 0 0 0,0 1 0 0 0,0-1 0 0 0,0 0 0 0 0,0 0 0 0 0,0 0-1 0 0,0 1 1 0 0,0-1 0 0 0,1-2 0 0 0,-1 2 84 0 0,1-1 0 0 0,-1 1 0 0 0,1-1 0 0 0,0 0 0 0 0,0 1 0 0 0,0-1 0 0 0,0 1 0 0 0,0-1 0 0 0,0 1 0 0 0,0 0 0 0 0,0-1 0 0 0,0 1 0 0 0,2-1 0 0 0,2-1 71 0 0,0-1 0 0 0,0 1-1 0 0,0 1 1 0 0,0-1 0 0 0,1 1 0 0 0,-1 0-1 0 0,1 0 1 0 0,0 1 0 0 0,-1-1 0 0 0,1 1 0 0 0,0 1-1 0 0,0-1 1 0 0,0 1 0 0 0,0 0 0 0 0,0 0-1 0 0,-1 1 1 0 0,1-1 0 0 0,0 1 0 0 0,0 1-1 0 0,10 3 1 0 0,-3-1-249 0 0,-1 0 0 0 0,1-1 0 0 0,0-1 0 0 0,0 0 0 0 0,0 0 0 0 0,18-1 0 0 0,0-2 0 0 0,47-8 0 0 0,-68 6 0 0 0,-5-1-269 0 0,-4 2-140 0 0,-1 0 0 0 0,1 0 0 0 0,-1 0 0 0 0,0 0 0 0 0,1 0 0 0 0,-1 0 0 0 0,0 0 0 0 0,0 0 0 0 0,-1 0 0 0 0,1 0 0 0 0,-1-2-1 0 0,1 3-22 0 0,-3-8-1614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0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13823 0 0,'0'0'315'0'0,"0"0"45"0"0,0 0 21 0 0,0 0-49 0 0,-4 10 1804 0 0,4-10-1982 0 0,0 1-1 0 0,0-1 1 0 0,0 1-1 0 0,0-1 1 0 0,0 1 0 0 0,0-1-1 0 0,0 1 1 0 0,0-1-1 0 0,0 0 1 0 0,0 1-1 0 0,1-1 1 0 0,-1 1 0 0 0,0-1-1 0 0,0 1 1 0 0,0-1-1 0 0,0 0 1 0 0,1 1-1 0 0,-1-1 1 0 0,0 1-1 0 0,0-1 1 0 0,1 0 0 0 0,-1 1-1 0 0,0-1 1 0 0,1 0-1 0 0,-1 1 1 0 0,1-1-1 0 0,0 1 2 0 0,0-1-1 0 0,0 1 1 0 0,1-1-1 0 0,-1 0 1 0 0,0 0-1 0 0,0 1 1 0 0,1-1-1 0 0,-1 0 1 0 0,0 0-1 0 0,1 0 1 0 0,0-1-1 0 0,71-3 443 0 0,89-9 1026 0 0,-133 8-1617 0 0,-21 4-4 0 0,0-1 0 0 0,0 1 0 0 0,14 1 0 0 0,-10 1-18 0 0,-1 1 1 0 0,0 0-1 0 0,0 0 1 0 0,13 6-1 0 0,-22-7-321 0 0,8 1-546 0 0,-9-1 653 0 0,1 0-1 0 0,0-1 1 0 0,-1 1-1 0 0,1-1 0 0 0,0 0 1 0 0,-1 1-1 0 0,1-1 1 0 0,0 0-1 0 0,-1 0 1 0 0,4 0-1 0 0,6 0-1145 0 0,-7 1 753 0 0,-1-1 0 0 0,1 0-1 0 0,0 0 1 0 0,-1 0 0 0 0,7-2-1 0 0,0 0-400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10135 0 0,'0'0'464'0'0,"0"0"-9"0"0,0 0-155 0 0,0 0 443 0 0,0 0 227 0 0,0 0 44 0 0,0 0-61 0 0,0 0-288 0 0,0 0-121 0 0,0 0-28 0 0,0 0-4 0 0,0 0 0 0 0,0 0 0 0 0,0 0 0 0 0,0 0 0 0 0,0 0 0 0 0,0 0 0 0 0,0 0 0 0 0,0 0-68 0 0,-1 2-289 0 0,-5 6-138 0 0,-6 5-17 0 0,7-5 0 0 0,-3 8 0 0 0,-7 22 0 0 0,12-34 0 0 0,-5 18 0 0 0,4-3 0 0 0,5-14 0 0 0,0-1 0 0 0,2 9 0 0 0,12 19 0 0 0,-7-21 0 0 0,20 15 0 0 0,-6-9 0 0 0,-14-7 0 0 0,-5-6 0 0 0,0 0 0 0 0,2 16 0 0 0,-4-16 0 0 0,-1 0 0 0 0,1 1 0 0 0,-1-1 0 0 0,0 0 0 0 0,0 0 0 0 0,0 0 0 0 0,-1 0 0 0 0,0 1 0 0 0,1-1 0 0 0,-1 0 0 0 0,-2 5 0 0 0,2-8 41 0 0,1 1-1 0 0,-1-1 1 0 0,1 1 0 0 0,-1-1-1 0 0,0 1 1 0 0,0-1 0 0 0,1 1-1 0 0,-1-1 1 0 0,0 0-1 0 0,0 0 1 0 0,0 1 0 0 0,0-1-1 0 0,-1 0 1 0 0,1 0-1 0 0,-2 1 1 0 0,-2 2 240 0 0,3-2-157 0 0,-1 0 0 0 0,1 0 0 0 0,0-1 0 0 0,-1 1 1 0 0,1-1-1 0 0,-1 1 0 0 0,0-1 0 0 0,-4 2 0 0 0,-2 1-124 0 0,0 5 0 0 0,0-4 0 0 0,-5 4 0 0 0,10-10 0 0 0,2 0 0 0 0,-8-3 0 0 0,8 3 0 0 0,-2-2 0 0 0,-3-12 0 0 0,5 10 0 0 0,1 0 0 0 0,-1-1 0 0 0,1 1 0 0 0,-1-12 0 0 0,2 6 0 0 0,4-4 0 0 0,-1 11 0 0 0,0 2 0 0 0,13-18 0 0 0,42-40 0 0 0,-35 40 0 0 0,-17 16 0 0 0,-1-1 0 0 0,0 0 0 0 0,8-9 0 0 0,-5 4 32 0 0,1-1-57 0 0,-1 0 0 0 0,12-24 0 0 0,-18 31 63 0 0,0 0-1 0 0,-1 0 0 0 0,1 0 1 0 0,-1-1-1 0 0,0 1 0 0 0,-1 0 1 0 0,1-1-1 0 0,-1 1 0 0 0,1-1 1 0 0,-1 1-1 0 0,-1-1 0 0 0,0-8 1 0 0,0 8 155 0 0,0 3-54 0 0,1-1-1 0 0,-1 1 1 0 0,1-1-1 0 0,-1 1 1 0 0,0-1-1 0 0,0 1 1 0 0,0-1-1 0 0,-3-2 1 0 0,-5-6 32 0 0,5 10-216 0 0,2 1 20 0 0,-3 0-387 0 0,1-1-1 0 0,-1 0 1 0 0,1 1 0 0 0,0 0-1 0 0,-1 0 1 0 0,1 0 0 0 0,-1 0-1 0 0,1 1 1 0 0,0 0 0 0 0,-1 0-1 0 0,1 0 1 0 0,0 0 0 0 0,0 1-1 0 0,-5 2 1 0 0,7-3-1123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0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36 10135 0 0,'0'0'464'0'0,"0"0"-9"0"0,-4-7 1558 0 0,-1 3-1092 0 0,0 1 0 0 0,0-1-1 0 0,-1 1 1 0 0,-10-5-1 0 0,4 3 613 0 0,11 4-1407 0 0,-1 1-1 0 0,1 0 0 0 0,0 0 0 0 0,-1 0 1 0 0,1 0-1 0 0,-1 0 0 0 0,1 0 1 0 0,0 0-1 0 0,-1 0 0 0 0,1 0 1 0 0,-1 0-1 0 0,1 1 0 0 0,0-1 1 0 0,-1 1-1 0 0,1-1 0 0 0,0 1 1 0 0,0-1-1 0 0,-2 2 0 0 0,-20 14 195 0 0,14-6 84 0 0,0 0 0 0 0,1 0-1 0 0,-11 18 1 0 0,14-18-302 0 0,0 0-1 0 0,0 0 0 0 0,0 1 1 0 0,1 0-1 0 0,1 0 0 0 0,-4 18 1 0 0,-5 73 1008 0 0,7-51-882 0 0,-2 59-228 0 0,7 128 0 0 0,1-166 0 0 0,24 251 0 0 0,-22-301 92 0 0,3 17 448 0 0,0 47 0 0 0,2-96-8330 0 0,0-3-368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11975 0 0,'0'0'267'0'0,"0"0"42"0"0,0 0 17 0 0,0 0-28 0 0,0 0-58 0 0,0 0 491 0 0,0 0 238 0 0,0 0 45 0 0,0 0-61 0 0,0 0-288 0 0,0 0-121 0 0,0 0-28 0 0,0 0-72 0 0,-2 1-289 0 0,-6 3-148 0 0,-6 2-6 0 0,0 2 1 0 0,0-1 0 0 0,1 2 0 0 0,0 0-1 0 0,-16 14 1 0 0,22-16-2 0 0,3-2 0 0 0,0-1 0 0 0,-1 0 0 0 0,1-1 0 0 0,-8 5 0 0 0,-9 2 1883 0 0,35-24-1718 0 0,-6 7-173 0 0,0 1 1 0 0,1 0-1 0 0,0 0 0 0 0,17-8 0 0 0,-22 12 43 0 0,0 0-1 0 0,0 0 1 0 0,0 1-1 0 0,1-1 0 0 0,-1 1 1 0 0,0 0-1 0 0,1 1 0 0 0,-1-1 1 0 0,0 1-1 0 0,1 0 1 0 0,-1 0-1 0 0,1 0 0 0 0,8 2 1 0 0,-11-1 49 0 0,0 0-1 0 0,1 0 1 0 0,-1 0 0 0 0,0 0-1 0 0,0 1 1 0 0,0-1 0 0 0,-1 1-1 0 0,1-1 1 0 0,0 1 0 0 0,0 0-1 0 0,-1 0 1 0 0,1 0 0 0 0,-1 0-1 0 0,0 0 1 0 0,0 0 0 0 0,1 0-1 0 0,-1 0 1 0 0,0 0 0 0 0,1 5-1 0 0,0 1-96 0 0,0 0-1 0 0,0 0 0 0 0,-1 1 1 0 0,1 11-1 0 0,-2-2 14 0 0,0 0 0 0 0,-1 1 0 0 0,0-1 0 0 0,-2 0 0 0 0,0 1 0 0 0,-11 33 0 0 0,4-33 0 0 0,5-11 0 0 0,-3-3 0 0 0,8-4 0 0 0,0-1 0 0 0,-1 0 0 0 0,1 1 0 0 0,0-1 0 0 0,-1 0 0 0 0,1 0 0 0 0,0 1 0 0 0,-1-1 0 0 0,1 0 0 0 0,-1 0 0 0 0,1 0 0 0 0,0 0 0 0 0,-1 0 0 0 0,1 0 0 0 0,-1 1 0 0 0,1-1 0 0 0,-1 0 0 0 0,1 0 0 0 0,0 0 0 0 0,-1 0 0 0 0,1 0 0 0 0,-1-1 0 0 0,1 1 0 0 0,-1 0 0 0 0,1 0 0 0 0,0 0 0 0 0,-1 0 0 0 0,1 0 0 0 0,-1-1 0 0 0,1 1 0 0 0,0 0 0 0 0,-1 0 0 0 0,1 0 0 0 0,0-1 0 0 0,-1 1 0 0 0,1 0 0 0 0,0-1 0 0 0,-1 1 0 0 0,1-1 0 0 0,0 1 0 0 0,-2-1 0 0 0,1 0 0 0 0,0 1 0 0 0,-1-1 0 0 0,1 0 0 0 0,0-1 0 0 0,0 1 0 0 0,0 0 0 0 0,0 0 0 0 0,0 0 0 0 0,0-1 0 0 0,0 1 0 0 0,-1-2 0 0 0,-10-17 0 0 0,19 34 0 0 0,-1 0 0 0 0,0 1 0 0 0,7 28 0 0 0,-11-36 0 0 0,23 104 0 0 0,-12-48 0 0 0,-9-34 0 0 0,-1-1 0 0 0,-1 1 0 0 0,-2 31 0 0 0,0-34 0 0 0,0-24 18 0 0,0 1 0 0 0,0-1-1 0 0,-1 1 1 0 0,1-1 0 0 0,0 1 0 0 0,-1-1 0 0 0,0 1-1 0 0,0-1 1 0 0,0 0 0 0 0,0 1 0 0 0,0-1-1 0 0,0 0 1 0 0,0 0 0 0 0,-1 0 0 0 0,1 0 0 0 0,-1 0-1 0 0,-2 3 1 0 0,0-2 53 0 0,1-1-1 0 0,-1 1 0 0 0,1-1 1 0 0,-1 0-1 0 0,0 0 1 0 0,0-1-1 0 0,1 1 0 0 0,-1-1 1 0 0,-8 2-1 0 0,3-1 33 0 0,1-1-1 0 0,-1 0 0 0 0,1 0 1 0 0,-1-1-1 0 0,0 0 1 0 0,1-1-1 0 0,-1 0 0 0 0,1 0 1 0 0,-15-5-1 0 0,20 5-102 0 0,-7-2 0 0 0,-1-1 0 0 0,1-1 0 0 0,0 0 0 0 0,-14-8 0 0 0,23 12 0 0 0,-1 0 0 0 0,0-1 0 0 0,0 1 0 0 0,1 0 0 0 0,-1-1 0 0 0,1 1 0 0 0,-1-1 0 0 0,1 1 0 0 0,0-1 0 0 0,0 0 0 0 0,-1 0 0 0 0,1 1 0 0 0,0-1 0 0 0,0 0 0 0 0,1 0 0 0 0,-1 0 0 0 0,0 0 0 0 0,1 0 0 0 0,-1 0 0 0 0,1 0 0 0 0,0 0 0 0 0,0 0 0 0 0,-1-1 0 0 0,1 1 0 0 0,1 0 0 0 0,-1 0 0 0 0,0 0 0 0 0,0 0 0 0 0,1 0 0 0 0,1-4 0 0 0,4-8 0 0 0,1 0 0 0 0,0 0 0 0 0,17-23 0 0 0,33-34 0 0 0,-31 39 0 0 0,56-66-5397 0 0,-65 76-2110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10135 0 0,'0'0'464'0'0,"0"0"-9"0"0,0 0-155 0 0,0 0 443 0 0,0 0 227 0 0,0 0 44 0 0,0 0 8 0 0,0 0 2 0 0,0 0 0 0 0,0 0 0 0 0,0 0-69 0 0,0 0-290 0 0,0 0-121 0 0,0 0-28 0 0,0 0-4 0 0,0 0 0 0 0,0 0 0 0 0,0 0 0 0 0,0 0-68 0 0,0 0-217 0 0,0 0 161 0 0,-4 8 1201 0 0,2 0-1587 0 0,-1 0 0 0 0,1 0 0 0 0,1 0 0 0 0,-1 0 0 0 0,1 0 0 0 0,1 0 0 0 0,-1 0 0 0 0,1 0 0 0 0,2 13 0 0 0,-1-11-2 0 0,0-1-1 0 0,-1 1 1 0 0,0-1-1 0 0,-1 1 1 0 0,0-1-1 0 0,0 0 1 0 0,-4 12-1 0 0,1-11 1 0 0,2-4 0 0 0,-1 1 0 0 0,0 0 0 0 0,0-1 0 0 0,0 1 0 0 0,-1-1 0 0 0,0 0 0 0 0,-6 6 0 0 0,9-10 0 0 0,-1-1 0 0 0,1 1 0 0 0,0-1 0 0 0,-1 0 0 0 0,0 0 0 0 0,1 0 0 0 0,-1 0 0 0 0,0 0 0 0 0,1 0 0 0 0,-1 0 0 0 0,0 0 0 0 0,0 0 0 0 0,0-1 0 0 0,0 1 0 0 0,0-1 0 0 0,0 0 0 0 0,0 1 0 0 0,0-1 0 0 0,0 0 0 0 0,0 0 0 0 0,0 0 0 0 0,0 0 0 0 0,0-1 0 0 0,0 1 0 0 0,1-1 0 0 0,-1 1 0 0 0,0-1 0 0 0,-4-1 0 0 0,1 0 0 0 0,0-1 0 0 0,0 0 0 0 0,0 1 0 0 0,0-2 0 0 0,0 1 0 0 0,1-1 0 0 0,-1 1 0 0 0,-5-8 0 0 0,7 7 0 0 0,-27-34 0 0 0,28 35 0 0 0,0 1 0 0 0,0-1 0 0 0,1 0 0 0 0,-1 0 0 0 0,1 0 0 0 0,0 0 0 0 0,0 0 0 0 0,0 0 0 0 0,0 0 0 0 0,1 0 0 0 0,-1 0 0 0 0,0-5 0 0 0,4 0 0 0 0,-3 8 0 0 0,0-1 0 0 0,0 0 0 0 0,0 1 0 0 0,0-1 0 0 0,1 1 0 0 0,-1-1 0 0 0,0 1 0 0 0,0-1 0 0 0,1 1 0 0 0,-1-1 0 0 0,1 1 0 0 0,-1-1 0 0 0,0 1 0 0 0,1 0 0 0 0,-1-1 0 0 0,1 1 0 0 0,-1 0 0 0 0,1-1 0 0 0,-1 1 0 0 0,1 0 0 0 0,-1-1 0 0 0,1 1 0 0 0,-1 0 0 0 0,1 0 0 0 0,-1 0 0 0 0,2-1 0 0 0,0 1 0 0 0,3-2 0 0 0,0 0 0 0 0,1 1 0 0 0,-1-1 0 0 0,1 1 0 0 0,-1 0 0 0 0,1 0 0 0 0,-1 1 0 0 0,1 0 0 0 0,0 0 0 0 0,-1 0 0 0 0,1 1 0 0 0,6 1 0 0 0,4 2 0 0 0,-1 1 0 0 0,29 13 0 0 0,-31-13 0 0 0,-3-1 0 0 0,1 0 0 0 0,0-1 0 0 0,1 0 0 0 0,-1-1 0 0 0,15 1 0 0 0,-17-3 0 0 0,-3 0 3 0 0,3-2 24 0 0,1-3-190 0 0,-9 4-533 0 0,3 0-233 0 0,-1-1-1007 0 0,-2 2-4075 0 0,-1 0 3964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10135 0 0,'0'0'464'0'0,"0"0"-9"0"0,0 0-155 0 0,0 0 443 0 0,1 8 834 0 0,1-6 2960 0 0,5 1-4056 0 0,-1 0 0 0 0,1-1-1 0 0,0-1 1 0 0,-1 1 0 0 0,1-1-1 0 0,0 0 1 0 0,0 0 0 0 0,0-1-1 0 0,8 0 1 0 0,67-10 1546 0 0,-63 7-1522 0 0,13-3-485 0 0,41-4-23 0 0,-63 10 3 0 0,-2 1-201 0 0,-7 0-850 0 0,-1-1-385 0 0,0 0-78 0 0,0 0-88 0 0,0 0-287 0 0,0 0-126 0 0,0 0-29 0 0,0 0-4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13823 0 0,'0'0'1062'0'0,"0"0"-617"0"0,0 0-16 0 0,0 0 69 0 0,11 2 1458 0 0,-4 0-1821 0 0,6 1 673 0 0,-1 1-1 0 0,-1 0 1 0 0,1 1 0 0 0,16 9 0 0 0,-25-12-681 0 0,0-1 0 0 0,-1 1 0 0 0,1 0 0 0 0,-1 0 1 0 0,1 0-1 0 0,-1 0 0 0 0,0 1 0 0 0,0-1 1 0 0,0 0-1 0 0,0 1 0 0 0,-1 0 0 0 0,1-1 0 0 0,-1 1 1 0 0,1 0-1 0 0,-1 0 0 0 0,0 0 0 0 0,0 0 1 0 0,0 0-1 0 0,0 0 0 0 0,-1 0 0 0 0,1 0 0 0 0,-1 0 1 0 0,0 0-1 0 0,0 4 0 0 0,0-1-127 0 0,-1 0 0 0 0,0 0 0 0 0,0 0 0 0 0,0 0 0 0 0,-1 0 0 0 0,0-1 0 0 0,0 1 0 0 0,0 0 0 0 0,-1-1 0 0 0,0 0 0 0 0,0 0 0 0 0,0 1 0 0 0,-1-2 0 0 0,-6 8 0 0 0,5-7 0 0 0,0-1 0 0 0,0 0 0 0 0,0 0 0 0 0,-1 0 0 0 0,1-1 0 0 0,-1 0 0 0 0,0 0 0 0 0,0-1 0 0 0,0 1 0 0 0,-1-1 0 0 0,1-1 0 0 0,0 1 0 0 0,-10 0 0 0 0,-32 6 0 0 0,38-8 0 0 0,10 0 0 0 0,0 0 0 0 0,-1 0 0 0 0,1 0 0 0 0,0 0 0 0 0,-1 0 0 0 0,1 0 0 0 0,0 0 0 0 0,-1 0 0 0 0,1 0 0 0 0,0 0 0 0 0,0 0 0 0 0,-1-1 0 0 0,1 1 0 0 0,0 0 0 0 0,0 0 0 0 0,-1 0 0 0 0,1 0 0 0 0,0 0 0 0 0,0-1 0 0 0,-1 1 0 0 0,1 0 0 0 0,0 0 0 0 0,0 0 0 0 0,-1-1 0 0 0,1 1 0 0 0,0 0 0 0 0,0 0 0 0 0,0 0 0 0 0,0-1 0 0 0,-1 1 0 0 0,1 0 0 0 0,0-1 0 0 0,0 1 0 0 0,0 0 0 0 0,0 0 0 0 0,0-1 0 0 0,0 1 0 0 0,0 0 0 0 0,0-1 0 0 0,0 1 0 0 0,0 0 0 0 0,0 0 0 0 0,0-1 0 0 0,0 1 0 0 0,0 0 0 0 0,0-1 0 0 0,0 1 0 0 0,0 0 0 0 0,0 0 0 0 0,0-1 0 0 0,1 1 0 0 0,-1 0 0 0 0,0-1 0 0 0,0-7 0 0 0,0 8 0 0 0,0-1 0 0 0,0 1 0 0 0,0-1 0 0 0,0 1 0 0 0,0-1 0 0 0,0 1 0 0 0,0-1 0 0 0,0 1 0 0 0,0-1 0 0 0,0 1 0 0 0,0-1 0 0 0,0 1 0 0 0,0-1 0 0 0,0 1 0 0 0,0-1 0 0 0,0 1 0 0 0,0-1 0 0 0,1 1 0 0 0,-1-1 0 0 0,0 1 0 0 0,0-1 0 0 0,1 1 0 0 0,-1 0 0 0 0,0-1 0 0 0,1 1 0 0 0,-1 0 0 0 0,1-1 0 0 0,0 0 0 0 0,-1 0 0 0 0,1 1 0 0 0,-1-1 0 0 0,0 1 0 0 0,1 0 0 0 0,-1-1 0 0 0,0 1 0 0 0,0 0 0 0 0,1-1 0 0 0,-1 1 0 0 0,1 0 0 0 0,-1-1 0 0 0,0 1 0 0 0,1 0 0 0 0,-1-1 0 0 0,1 1 0 0 0,-1 0 0 0 0,1 0 0 0 0,-1 0 0 0 0,1 0 0 0 0,-1-1 0 0 0,1 1 0 0 0,-1 0 0 0 0,0 0 0 0 0,1 0 0 0 0,-1 0 0 0 0,1 0 0 0 0,-1 0 0 0 0,1 0 0 0 0,-1 0 0 0 0,1 0 0 0 0,-1 0 0 0 0,1 1 0 0 0,-1-1 0 0 0,1 0 0 0 0,-1 0 0 0 0,1 0 0 0 0,0 1 0 0 0,-1-1 0 0 0,4 1 0 0 0,14 6 0 0 0,12 8 0 0 0,32 16 0 0 0,-45-18 0 0 0,-12-10 0 0 0,0 1 0 0 0,0-1 0 0 0,0 0 0 0 0,0 0 0 0 0,0 0 0 0 0,0-1 0 0 0,1 1 0 0 0,-1-2 0 0 0,1 1 0 0 0,6 1 0 0 0,-1-1 0 0 0,-1 0 0 0 0,-1-5 0 0 0,-7 2-280 0 0,0 0-1 0 0,0-1 1 0 0,0 0-1 0 0,0 1 0 0 0,0-1 1 0 0,-1 0-1 0 0,1 0 1 0 0,-1 0-1 0 0,1 0 1 0 0,-1 0-1 0 0,0 0 1 0 0,1 0-1 0 0,-1-1 1 0 0,0 1-1 0 0,-1 0 1 0 0,1-1-1 0 0,0 1 1 0 0,-1-1-1 0 0,1-3 1 0 0,4-18-1766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13823 0 0,'0'0'315'0'0,"0"0"45"0"0,-7 4 353 0 0,2 0-462 0 0,4-3 481 0 0,1-1 237 0 0,0 0 45 0 0,0 0-61 0 0,0 0-288 0 0,0 0-121 0 0,0 0-28 0 0,0 0-4 0 0,11-3 512 0 0,13-6-153 0 0,-1 2-1 0 0,1 1 1 0 0,1 1 0 0 0,-1 1-1 0 0,34-1 1 0 0,-32 7-871 0 0,-15-1 0 0 0,-3 2-133 0 0,-6-2-563 0 0,-2-1-258 0 0,0 0-56 0 0,0 0-81 0 0,0 0-286 0 0,0 0-126 0 0,0 0-29 0 0,0 0-4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237 392 11975 0 0,'0'0'267'0'0,"0"0"42"0"0,0 0 17 0 0,0 0-28 0 0,0 0-58 0 0,0 0 491 0 0,0 0 238 0 0,-16-1 3167 0 0,-16 9-3892 0 0,25-6-6 0 0,0 0 0 0 0,0 0 0 0 0,0 1 0 0 0,1 0 0 0 0,0 1 0 0 0,-1 0 0 0 0,1-1 0 0 0,-6 7 0 0 0,1-1-293 0 0,1 0-1 0 0,-19 21 1 0 0,23-23 55 0 0,3-5 0 0 0,1 0 0 0 0,0 0 0 0 0,0 1 0 0 0,0-1 0 0 0,0 1 0 0 0,1-1 0 0 0,-3 5 0 0 0,2-3 0 0 0,1-3 0 0 0,0 1 0 0 0,0-1 0 0 0,1 0 0 0 0,-1 0 0 0 0,1 1 0 0 0,-1-1 0 0 0,1 0 0 0 0,-1 1 0 0 0,1-1 0 0 0,0 0 0 0 0,0 1 0 0 0,0-1 0 0 0,0 1 0 0 0,0-1 0 0 0,0 0 0 0 0,0 3 0 0 0,3 17 0 0 0,-2-20 0 0 0,-1 1 0 0 0,1-1 0 0 0,-1 1 0 0 0,1-1 0 0 0,0 1 0 0 0,-1-1 0 0 0,1 1 0 0 0,0-1 0 0 0,0 0 0 0 0,0 1 0 0 0,0-1 0 0 0,0 0 0 0 0,0 0 0 0 0,0 0 0 0 0,0 0 0 0 0,1 0 0 0 0,1 2 0 0 0,2 0 0 0 0,-3-1 0 0 0,1 1 0 0 0,-1-1 0 0 0,1 0 0 0 0,-1 0 0 0 0,1 0 0 0 0,0-1 0 0 0,0 1 0 0 0,0-1 0 0 0,0 1 0 0 0,0-1 0 0 0,0 0 0 0 0,0 0 0 0 0,1 0 0 0 0,4 0 0 0 0,0 0 0 0 0,-3 0-3 0 0,0-1 0 0 0,0 0-1 0 0,0 0 1 0 0,-1 0 0 0 0,1 0 0 0 0,0-1-1 0 0,0 0 1 0 0,9-2 0 0 0,35-18 252 0 0,-39 16-26 0 0,-7 4-150 0 0,0 0 0 0 0,0-1 0 0 0,0 1 0 0 0,0-1 0 0 0,-1 0 0 0 0,1 0 0 0 0,-1 0 0 0 0,1 0 0 0 0,-1-1 0 0 0,0 1-1 0 0,0 0 1 0 0,0-1 0 0 0,0 0 0 0 0,0 1 0 0 0,-1-1 0 0 0,1 0 0 0 0,-1 0 0 0 0,0 0 0 0 0,1 0 0 0 0,-1 0 0 0 0,0-6 0 0 0,0 7-73 0 0,0 0 0 0 0,-1 0 0 0 0,1 0 0 0 0,-1 1 0 0 0,0-1 0 0 0,0 0 0 0 0,0 0 0 0 0,0 0 0 0 0,0 0 0 0 0,0 0 0 0 0,0 0 0 0 0,-1 0 0 0 0,1 0 0 0 0,-1 0 0 0 0,1 0 0 0 0,-3-3 0 0 0,2 1 0 0 0,-16-25 0 0 0,3 7 0 0 0,-13-32 0 0 0,14 25 0 0 0,-17-26 0 0 0,-114-135 0 0 0,122 164 0 0 0,20 23 0 0 0,-6-10 0 0 0,6 7 0 0 0,5 0 0 0 0,-2 5 0 0 0,1-1 0 0 0,-1 1 0 0 0,1-1 0 0 0,0 1 0 0 0,-1-1 0 0 0,1 1 0 0 0,0 0 0 0 0,0 0 0 0 0,0 0 0 0 0,0 0 0 0 0,0 0 0 0 0,3 0 0 0 0,29-5 0 0 0,-7 1 0 0 0,-8 1 0 0 0,1 0 0 0 0,-1 1 0 0 0,1 1 0 0 0,0 1 0 0 0,30 2 0 0 0,-26-1-13 0 0,-17 0 249 0 0,0 0 0 0 0,1 0 0 0 0,13 3 0 0 0,-18-4 205 0 0,-2 1-413 0 0,-1 0 0 0 0,1 0 1 0 0,-1 0-1 0 0,1 0 0 0 0,0 0 0 0 0,-1 0 0 0 0,1 0 0 0 0,0 0 1 0 0,-1 0-1 0 0,1 0 0 0 0,-1 0 0 0 0,1 0 0 0 0,0 0 0 0 0,-1 0 1 0 0,1 1-1 0 0,-1-1 0 0 0,1 0 0 0 0,-1 0 0 0 0,1 1 0 0 0,-1-1 1 0 0,1 0-1 0 0,-1 1 0 0 0,2 0 0 0 0,4 3-92 0 0,-4-2-273 0 0,-2-2-138 0 0,0 0-33 0 0,0 0 65 0 0,0-1 362 0 0,1 0 0 0 0,0 0 0 0 0,0 0 0 0 0,0 0 0 0 0,0 0 0 0 0,0 0 0 0 0,1 0 0 0 0,-1 1 0 0 0,0-1-1 0 0,2 0 1 0 0,4-3-1280 0 0,3-5-2856 0 0,-9 8 2682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10135 0 0,'0'0'231'0'0,"0"0"29"0"0,0 0 19 0 0,0 0 105 0 0,0 0 410 0 0,0 0 184 0 0,0 0 40 0 0,0 0-63 0 0,0 0-290 0 0,0 0-121 0 0,0 0-28 0 0,0 0-4 0 0,0 0 0 0 0,0 0 0 0 0,0 0 0 0 0,0 0 0 0 0,0 0 0 0 0,0 0 0 0 0,3 0 0 0 0,5 1-144 0 0,0-1 0 0 0,1 0-1 0 0,16-3 1 0 0,-7 1 265 0 0,23 0-1 0 0,-21 3-27 0 0,27 4 0 0 0,5 1 161 0 0,-9-6-766 0 0,0-2 0 0 0,71-12 0 0 0,-25 1 0 0 0,24-5 0 0 0,-7 1 0 0 0,-85 14 628 0 0,-1 0-1 0 0,39-12 1 0 0,-50 11-479 0 0,-1 2-197 0 0,-7 1-289 0 0,-1 1-138 0 0,0 0-33 0 0,0 0 65 0 0,0 0 222 0 0,0 0-166 0 0,0 0-101 0 0,0 0-21 0 0,0 0-207 0 0,0 0-857 0 0,0 0-379 0 0,-1-1-80 0 0,-3-3-15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53 11975 0 0,'0'0'267'0'0,"0"0"42"0"0,0 0 17 0 0,0 0-28 0 0,0 0-58 0 0,0 0 491 0 0,0 0 238 0 0,0 0 45 0 0,0 0-61 0 0,0 0-288 0 0,0 0-121 0 0,0 0-28 0 0,0 0-4 0 0,0 0 0 0 0,0 0 0 0 0,0 0 0 0 0,0 0 0 0 0,0 0 0 0 0,0 0 0 0 0,0 0 0 0 0,0 0 0 0 0,0 0 0 0 0,0 0 0 0 0,0 0 0 0 0,0 2-68 0 0,2 27-401 0 0,-2 1 0 0 0,-1-1 0 0 0,-9 58 0 0 0,7-67-43 0 0,3-16 0 0 0,-2 18 0 0 0,0-13 0 0 0,2-8 0 0 0,0-1 0 0 0,0 1 0 0 0,0-1 0 0 0,0 1 0 0 0,0-1 0 0 0,0 1 0 0 0,0-1 0 0 0,-1 1 0 0 0,1-1 0 0 0,0 1 0 0 0,0-1 0 0 0,0 0 0 0 0,-1 1 0 0 0,1-1 0 0 0,0 1 0 0 0,-1-1 0 0 0,1 0 0 0 0,0 1 0 0 0,-1-1 0 0 0,1 0 0 0 0,0 1 0 0 0,-1-1 0 0 0,1 0 0 0 0,-1 0 0 0 0,1 1 0 0 0,-1-1 0 0 0,1 0 0 0 0,-1 0 0 0 0,1 0 0 0 0,0 0 0 0 0,-1 0 0 0 0,1 0 0 0 0,-1 1 0 0 0,1-1 0 0 0,-1 0 0 0 0,1 0 0 0 0,-1 0 0 0 0,1-1 0 0 0,-1 1 0 0 0,1 0 0 0 0,-1 0 0 0 0,1 0 0 0 0,-1 0 0 0 0,1 0 0 0 0,-1-1 0 0 0,0 1 0 0 0,-3 0 0 0 0,-1 0 0 0 0,1-1 0 0 0,0 1 0 0 0,0-1 0 0 0,0 0 0 0 0,0 0 0 0 0,0-1 0 0 0,0 1 0 0 0,-7-5 0 0 0,1 0 0 0 0,1-1 0 0 0,-11-9 0 0 0,1 2 0 0 0,11 7 0 0 0,-1 0 0 0 0,1-1 0 0 0,0 1 0 0 0,1-2 0 0 0,-11-13 0 0 0,16 18 0 0 0,-1 0 0 0 0,1 0 0 0 0,0-1 0 0 0,0 1 0 0 0,0 0 0 0 0,0-1 0 0 0,1 0 0 0 0,0 1 0 0 0,0-1 0 0 0,0 0 0 0 0,0 0 0 0 0,1 1 0 0 0,0-1 0 0 0,0 0 0 0 0,1-7 0 0 0,-1 9 0 0 0,6-8 0 0 0,-4 7 0 0 0,1-1 0 0 0,1-1 0 0 0,0 1 0 0 0,1 0 0 0 0,0 0 0 0 0,-1 1 0 0 0,1-1 0 0 0,8-5 0 0 0,-2 2 0 0 0,-10 7 0 0 0,0 0 0 0 0,-1 0 0 0 0,1 0 0 0 0,0 0 0 0 0,0 0 0 0 0,0 1 0 0 0,0-1 0 0 0,0 0 0 0 0,0 1 0 0 0,0-1 0 0 0,1 1 0 0 0,-1-1 0 0 0,0 1 0 0 0,1-1 0 0 0,2 0 0 0 0,-2 0 0 0 0,0 0 0 0 0,0 0 0 0 0,0 0 0 0 0,0 0 0 0 0,0 0 0 0 0,0 0 0 0 0,0 1 0 0 0,0-1 0 0 0,0 0 0 0 0,0 1 0 0 0,0 0 0 0 0,0 0 0 0 0,0 0 0 0 0,1 0 0 0 0,-1 0 0 0 0,0 0 0 0 0,4 1 0 0 0,0 0 0 0 0,6 1 0 0 0,0 1 0 0 0,21 8 0 0 0,-24-7 0 0 0,0-1 0 0 0,0 0 0 0 0,0 0 0 0 0,0-1 0 0 0,1-1 0 0 0,12 1 0 0 0,-11-2 0 0 0,0-1 0 0 0,0-1 0 0 0,0 0 0 0 0,0-1 0 0 0,-1 0 0 0 0,1 0 0 0 0,-1-1 0 0 0,18-10 0 0 0,-22 10 0 0 0,-2-1-64 0 0,-3 3-273 0 0,-1 2-138 0 0,0 0-33 0 0,0 0-140 0 0,0 0-572 0 0,0 0-253 0 0,0 0-687 0 0,0 0-2683 0 0,0 0-1149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13823 0 0,'0'0'315'0'0,"0"0"45"0"0,0 0 21 0 0,0 0-49 0 0,2 1-220 0 0,4 1 39 0 0,-2-1 431 0 0,1-1 0 0 0,-1 1 0 0 0,1-1 1 0 0,-1 0-1 0 0,1 0 0 0 0,-1 0 0 0 0,1-1 0 0 0,-1 0 1 0 0,7-1-1 0 0,2 0 1 0 0,138-13 3105 0 0,-23 6-3688 0 0,172-25 0 0 0,-272 29 0 0 0,-20 3 0 0 0,-3-2-64 0 0,-1-2-637 0 0,11-8-718 0 0,-14 13 324 0 0,-1 1-354 0 0,0 0-708 0 0,0 0-2686 0 0,0 0-1149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6447 0 0,'0'0'298'0'0,"0"0"-10"0"0,0 0-118 0 0,0 0 206 0 0,0 0 111 0 0,0 0 22 0 0,1-13 935 0 0,-1 8 5296 0 0,-1 2-6533 0 0,1 0-1 0 0,-1-1 0 0 0,1 1 1 0 0,0 0-1 0 0,-1 0 0 0 0,2-6 1 0 0,0-3 4943 0 0,-1 14-4976 0 0,1-2-175 0 0,0 1 1 0 0,-1-1-1 0 0,1 1 1 0 0,0-1-1 0 0,-1 1 1 0 0,1-1 0 0 0,-1 1-1 0 0,1 0 1 0 0,-1-1-1 0 0,1 1 1 0 0,-1 0-1 0 0,0-1 1 0 0,1 1-1 0 0,-1 0 1 0 0,0 0-1 0 0,1-1 1 0 0,-1 1 0 0 0,0 1-1 0 0,21 50 1 0 0,-15-33 0 0 0,18 35 0 0 0,12 18 903 0 0,6 11 242 0 0,-8-38-1209 0 0,-33-43-273 0 0,-1-2-138 0 0,0 0-33 0 0,0 0 65 0 0,0-6-106 0 0,0 1-1 0 0,-1 0 1 0 0,0-1-1 0 0,0 1 0 0 0,0 0 1 0 0,-1 0-1 0 0,0 0 1 0 0,-3-7-1 0 0,4 10-1895 0 0,1 2-3697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42 157 13823 0 0,'0'0'630'0'0,"0"0"-13"0"0,0 0-252 0 0,3-17 3330 0 0,-6 6-2460 0 0,4 24 952 0 0,4 24 828 0 0,8 52-3015 0 0,-9-70 0 0 0,-1 1 0 0 0,0 35 0 0 0,-3-55 0 0 0,0 0 0 0 0,0 1 0 0 0,0-1 0 0 0,0 0 0 0 0,0 0 0 0 0,0 0 0 0 0,0 1 0 0 0,1-1 0 0 0,-1 0 0 0 0,0 0 0 0 0,0 1 0 0 0,0-1 0 0 0,0 0 0 0 0,0 0 0 0 0,-1 1 0 0 0,1-1 0 0 0,0 0 0 0 0,0 0 0 0 0,0 0 0 0 0,0 1 0 0 0,0-1 0 0 0,0 0 0 0 0,0 0 0 0 0,0 0 0 0 0,0 1 0 0 0,-1-1 0 0 0,1 0 0 0 0,0 0 0 0 0,0 0 0 0 0,0 0 0 0 0,0 1 0 0 0,-1-1 0 0 0,1 0 0 0 0,0 0 0 0 0,0 0 0 0 0,0 0 0 0 0,-1 0 0 0 0,1 0 0 0 0,0 1 0 0 0,0-1 0 0 0,0 0 0 0 0,-1 0 0 0 0,1 0 0 0 0,0 0 0 0 0,0 0 0 0 0,-1 0 0 0 0,1 0 0 0 0,0 0 0 0 0,0 0 0 0 0,0 0 0 0 0,-1 0 0 0 0,1 0 0 0 0,0 0 0 0 0,-1-1 0 0 0,-6-4 0 0 0,7 5 0 0 0,-5-4 0 0 0,2 1 0 0 0,-1-1 0 0 0,0 0 0 0 0,1 0 0 0 0,0 0 0 0 0,0-1 0 0 0,0 1 0 0 0,0-1 0 0 0,1 0 0 0 0,-1 0 0 0 0,1 0 0 0 0,1 0 0 0 0,-3-8 0 0 0,0-7 0 0 0,1 0 0 0 0,-1-26 0 0 0,2 27 0 0 0,1-8 329 0 0,1 0 1 0 0,2-1-1 0 0,0 2 0 0 0,10-43 1 0 0,-11 67-805 0 0,-1 2-33 0 0,0 0 65 0 0,1 0 294 0 0,1-1 148 0 0,-1 0 0 0 0,0 0 0 0 0,1 1 0 0 0,-1-1 0 0 0,0 1 0 0 0,1-1 0 0 0,-1 1 0 0 0,1-1 0 0 0,-1 1-1 0 0,1 0 1 0 0,-1 0 0 0 0,1 0 0 0 0,-1 0 0 0 0,1 0 0 0 0,-1 0 0 0 0,3 1 0 0 0,2 0 3 0 0,4-1-2 0 0,0 1 0 0 0,-1 0 0 0 0,11 4 0 0 0,-11-3 0 0 0,1 0 0 0 0,-1-1 0 0 0,12 1 0 0 0,6-2-898 0 0,-23 1 321 0 0,-1-1-1 0 0,1 1 1 0 0,0-1-1 0 0,-1 0 1 0 0,1-1-1 0 0,-1 1 1 0 0,1 0 0 0 0,-1-1-1 0 0,1 0 1 0 0,-1 0-1 0 0,1 0 1 0 0,-1 0-1 0 0,0-1 1 0 0,1 1-1 0 0,-1-1 1 0 0,3-2 0 0 0,2-2-5861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13 173 17503 0 0,'0'0'399'0'0,"0"0"60"0"0,0 2 21 0 0,-4 13 158 0 0,4-14-251 0 0,0-1 101 0 0,0 0 21 0 0,0 0 3 0 0,-2-1 184 0 0,2 1-630 0 0,-1 0 0 0 0,1 0 0 0 0,0 0 0 0 0,0 1 0 0 0,0-1 0 0 0,0 0 0 0 0,-1 0 0 0 0,1 0 0 0 0,0-1 0 0 0,0 1 0 0 0,0 0 0 0 0,0 0 0 0 0,-1 0 0 0 0,1 0 0 0 0,0 0 0 0 0,0 0 0 0 0,0 0 0 0 0,0 0 0 0 0,0 0 0 0 0,-1 0 0 0 0,1 0 0 0 0,0 0 0 0 0,0 0 0 0 0,0-1 0 0 0,0 1 0 0 0,0 0 0 0 0,0 0 0 0 0,0 0 0 0 0,0 0 0 0 0,-1 0 0 0 0,1 0 0 0 0,0-1 0 0 0,0 1 0 0 0,0 0 0 0 0,0 0 0 0 0,0-3 26 0 0,-1-1 0 0 0,1 1 0 0 0,0 0 0 0 0,0-1 0 0 0,0 1 0 0 0,0 0 0 0 0,1 0-1 0 0,-1-1 1 0 0,1 1 0 0 0,0 0 0 0 0,0 0 0 0 0,0 0 0 0 0,0 0 0 0 0,1 0 0 0 0,-1 0 0 0 0,4-5 0 0 0,1-3 557 0 0,-5 9-564 0 0,-1 0 1 0 0,1 0-1 0 0,0 0 1 0 0,0 0-1 0 0,1 1 1 0 0,-1-1-1 0 0,0 0 1 0 0,0 1-1 0 0,1-1 1 0 0,2-1-1 0 0,11-11-68 0 0,-13 12-17 0 0,0 0 0 0 0,-1 0 0 0 0,1 0 0 0 0,0 0 0 0 0,0 1 0 0 0,1-1 0 0 0,-1 1-1 0 0,0 0 1 0 0,0-1 0 0 0,1 1 0 0 0,-1 0 0 0 0,1 0 0 0 0,-1 0 0 0 0,1 1 0 0 0,-1-1 0 0 0,1 1 0 0 0,-1-1 0 0 0,1 1 0 0 0,0 0 0 0 0,-1 0 0 0 0,1 0 0 0 0,4 1 0 0 0,2 1 0 0 0,-7-1 0 0 0,-1 0 0 0 0,1 1 0 0 0,-1-1 0 0 0,1 0 0 0 0,-1 1 0 0 0,1-1 0 0 0,-1 1 0 0 0,0 0 0 0 0,0-1 0 0 0,0 1 0 0 0,0 0 0 0 0,0-1 0 0 0,0 1 0 0 0,1 4 0 0 0,0-1 0 0 0,0-2 0 0 0,-1-1 0 0 0,0 1 0 0 0,0-1 0 0 0,0 1 0 0 0,0 0 0 0 0,0 0 0 0 0,-1 0 0 0 0,0-1 0 0 0,1 1 0 0 0,-1 0 0 0 0,0 0 0 0 0,0 0 0 0 0,0 0 0 0 0,-2 4 0 0 0,2 3 0 0 0,0-10 0 0 0,0 0 0 0 0,0 0 0 0 0,-1 0 0 0 0,1 0 0 0 0,0 1 0 0 0,0-1 0 0 0,0 0 0 0 0,0 0 0 0 0,0 0 0 0 0,0 0 0 0 0,0 0 0 0 0,0 0 0 0 0,0 0 0 0 0,0 0 0 0 0,0 0 0 0 0,0 0 0 0 0,0 0 0 0 0,0 1 0 0 0,0-1 0 0 0,0 0 0 0 0,0 0 0 0 0,0 0 0 0 0,0 0 0 0 0,0 0 0 0 0,0 0 0 0 0,0 0 0 0 0,0 0 0 0 0,0 0 0 0 0,0 0 0 0 0,0 0 0 0 0,0 1 0 0 0,1-1 0 0 0,-1 0 0 0 0,0 0 0 0 0,0 0 0 0 0,0 0 0 0 0,0 0 0 0 0,0 0 0 0 0,0 0 0 0 0,0 0 0 0 0,0 0 0 0 0,0 0 0 0 0,0 0 0 0 0,0 0 0 0 0,0 0 0 0 0,0 0 0 0 0,0 0 0 0 0,1 0 0 0 0,-1 0 0 0 0,0 0 0 0 0,0 0 0 0 0,0 0 0 0 0,0 0 0 0 0,0 0 0 0 0,0 0 0 0 0,0 0 0 0 0,0 0 0 0 0,0 0 0 0 0,7-4 0 0 0,4-9 0 0 0,-10 13 0 0 0,32-43 0 0 0,-16 21 0 0 0,1 1 0 0 0,22-20 0 0 0,-40 40 47 0 0,1 0 0 0 0,0 0 0 0 0,0 1 0 0 0,0-1 0 0 0,0 0 1 0 0,0 1-1 0 0,0-1 0 0 0,0 0 0 0 0,0 1 0 0 0,0-1 0 0 0,0 1 0 0 0,0 0 0 0 0,0-1 0 0 0,0 1 0 0 0,1 0 0 0 0,1 0 0 0 0,-2 0 40 0 0,0 0-1 0 0,-1 0 0 0 0,1 1 0 0 0,0-1 0 0 0,0 0 0 0 0,0 1 0 0 0,0-1 1 0 0,-1 0-1 0 0,1 1 0 0 0,0 0 0 0 0,0-1 0 0 0,0 1 0 0 0,2 2 26 0 0,-1-1-142 0 0,0 1-1 0 0,0 0 1 0 0,-1-1-1 0 0,1 1 1 0 0,-1 0 0 0 0,1 0-1 0 0,-1 0 1 0 0,0 0-1 0 0,0 0 1 0 0,0 0-1 0 0,-1 1 1 0 0,1 5 0 0 0,5 14-943 0 0,-5-18 730 0 0,0-2 214 0 0,0-1 0 0 0,0 0 0 0 0,0 1-1 0 0,0-1 1 0 0,0 0 0 0 0,0 0 0 0 0,1 0 0 0 0,-1 0 0 0 0,1 0 0 0 0,-1 0 0 0 0,1-1-1 0 0,0 1 1 0 0,0 0 0 0 0,3 2 0 0 0,-4-3-342 0 0,1-1-117 0 0,-1 1 434 0 0,0-1-1 0 0,1 1 0 0 0,-1-1 1 0 0,0 0-1 0 0,0 0 0 0 0,0 1 0 0 0,0-1 1 0 0,1 0-1 0 0,-1 0 0 0 0,0 0 0 0 0,0 0 1 0 0,0-1-1 0 0,0 1 0 0 0,1 0 1 0 0,-1 0-1 0 0,0-1 0 0 0,0 1 0 0 0,0 0 1 0 0,0-1-1 0 0,0 0 0 0 0,0 1 1 0 0,0-1-1 0 0,2 0 0 0 0,1-3-567 0 0,0 0-1 0 0,1-1 1 0 0,6-8 0 0 0,-10 11 331 0 0,18-22-7901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10135 0 0,'0'0'231'0'0,"0"0"29"0"0,0 0 19 0 0,0 0 105 0 0,0 0 410 0 0,0 0 184 0 0,0 0 40 0 0,0 0-63 0 0,0 0-290 0 0,0 0-121 0 0,0 0-28 0 0,2 1-4 0 0,6 0 97 0 0,0 0 0 0 0,1-1 1 0 0,-1 1-1 0 0,0-2 0 0 0,1 1 0 0 0,-1-1 0 0 0,0-1 0 0 0,10-2 0 0 0,23-3 133 0 0,94-12 1330 0 0,-135 20-2072 0 0,0-1 0 0 0,0 0 0 0 0,-1 0 0 0 0,1 0 0 0 0,0 0 0 0 0,0 0 0 0 0,0 1 0 0 0,0-1 0 0 0,-1 0 0 0 0,1 0 0 0 0,0 0 0 0 0,0 1 0 0 0,0-1 0 0 0,0 0 0 0 0,0 0 0 0 0,0 0 0 0 0,0 1 0 0 0,0-1 0 0 0,0 0 0 0 0,-1 0 0 0 0,1 1 0 0 0,0-1 0 0 0,0 0 0 0 0,0 0 0 0 0,0 1 0 0 0,0-1 0 0 0,0 0 0 0 0,1 0 0 0 0,-1 0 0 0 0,0 1 0 0 0,0-1 0 0 0,0 0 0 0 0,0 0 0 0 0,0 1 0 0 0,0-1 0 0 0,0 0 0 0 0,0 0 0 0 0,0 0 0 0 0,1 1 0 0 0,-1-1 0 0 0,0 0 0 0 0,0 0 0 0 0,0 0 0 0 0,0 0 0 0 0,1 1 0 0 0,-1-1 0 0 0,0 0 0 0 0,0 0 0 0 0,0 0 0 0 0,1 0 0 0 0,-1 0 0 0 0,0 0 0 0 0,0 0 0 0 0,1 0 0 0 0,-1 0 0 0 0,0 1 0 0 0,0-1 0 0 0,1 0 0 0 0,-1 0 0 0 0,0 0 0 0 0,0 0 0 0 0,0 0 0 0 0,1 0 0 0 0,-1-1 0 0 0,0 1 0 0 0,1 0 0 0 0,-1 0 0 0 0,-2 2-242 0 0,0 1 0 0 0,1-1 0 0 0,-1 0 0 0 0,0 0 0 0 0,0-1-1 0 0,0 1 1 0 0,-4 2 0 0 0,1-1-964 0 0,0 0 0 0 0,-1 0-1 0 0,1-1 1 0 0,-1 0 0 0 0,-5 1 0 0 0,2-1-5876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1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11975 0 0,'0'0'267'0'0,"0"0"42"0"0,0 0 17 0 0,0 0-28 0 0,0 0-58 0 0,0 0 491 0 0,0 0 238 0 0,0 0 45 0 0,0 0-61 0 0,0 0-288 0 0,0 0-121 0 0,0 0-28 0 0,0 0-4 0 0,0 0 0 0 0,0 0 0 0 0,0 0 0 0 0,0 0 0 0 0,0 0 0 0 0,0 0 0 0 0,0 0 0 0 0,0 0 0 0 0,0 0 0 0 0,0 0 0 0 0,0 0 0 0 0,0 0-68 0 0,0 0-217 0 0,-5 19 1750 0 0,2-13-1961 0 0,-2 2-16 0 0,4-5 106 0 0,-1 0 0 0 0,1 1 0 0 0,-1-1 0 0 0,1 0 0 0 0,0 0 0 0 0,1 1 0 0 0,-1-1 0 0 0,1 1 0 0 0,-1-1 0 0 0,1 1 0 0 0,0-1-1 0 0,0 0 1 0 0,0 1 0 0 0,1-1 0 0 0,0 5 0 0 0,1 9 247 0 0,-1-2-353 0 0,1 1 0 0 0,1-1 0 0 0,1 0 0 0 0,0 0 0 0 0,0-1 0 0 0,10 20 0 0 0,8 28 0 0 0,16 68 27 0 0,15 58 114 0 0,-43-144-49 0 0,-2 0-1 0 0,2 63 1 0 0,-7 192 826 0 0,-6-250-746 0 0,-3 1 0 0 0,-1-1-1 0 0,-27 97 1 0 0,-40 110-172 0 0,44-168 0 0 0,29-85 0 0 0,0 0 0 0 0,0 0 0 0 0,0-1 0 0 0,0 1 0 0 0,-1-1 0 0 0,-1 4 0 0 0,-1 0 0 0 0,-1 1 0 0 0,5-7-13 0 0,-1 0 1 0 0,1 1-1 0 0,0-1 1 0 0,0 0-1 0 0,0 0 1 0 0,0 0-1 0 0,-1 0 0 0 0,1 1 1 0 0,0-1-1 0 0,0 0 1 0 0,0 0-1 0 0,-1 0 1 0 0,1 0-1 0 0,0 0 0 0 0,0 0 1 0 0,-1 1-1 0 0,1-1 1 0 0,0 0-1 0 0,0 0 1 0 0,-1 0-1 0 0,1 0 0 0 0,0 0 1 0 0,0 0-1 0 0,-1 0 1 0 0,1 0-1 0 0,0 0 1 0 0,0 0-1 0 0,-1 0 0 0 0,1 0 1 0 0,0-1-1 0 0,0 1 1 0 0,-1 0-1 0 0,1 0 1 0 0,0 0-1 0 0,0 0 0 0 0,-1 0 1 0 0,1 0-1 0 0,0-1 1 0 0,0 1-1 0 0,0 0 1 0 0,-1 0-1 0 0,1 0 0 0 0,0 0 1 0 0,0-1-1 0 0,0 1 1 0 0,-1 0-1 0 0,1-1-272 0 0,-14-8-1247 0 0,13 7 1283 0 0,-1 0 0 0 0,1 1-1 0 0,-1-1 1 0 0,1 0 0 0 0,0 0 0 0 0,0 0 0 0 0,0 0-1 0 0,0 0 1 0 0,0-1 0 0 0,0 1 0 0 0,1 0-1 0 0,-1 0 1 0 0,1-1 0 0 0,-1 1 0 0 0,1 0 0 0 0,0 0-1 0 0,0-1 1 0 0,0 1 0 0 0,0 0 0 0 0,0-1-1 0 0,1 1 1 0 0,-1 0 0 0 0,1-3 0 0 0,4-13-8282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2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80 242 11975 0 0,'0'0'547'0'0,"0"0"-11"0"0,-7 5-323 0 0,2-1-71 0 0,4-3 588 0 0,-2-1-137 0 0,0-1-1 0 0,0 1 1 0 0,0-1 0 0 0,0 1-1 0 0,1-1 1 0 0,-6-1-1 0 0,6 1-474 0 0,-1-1 0 0 0,1 1 0 0 0,-1 0-1 0 0,1-1 1 0 0,-1 0 0 0 0,1 1 0 0 0,0-1-1 0 0,0 0 1 0 0,0 0 0 0 0,0 0 0 0 0,0 0 0 0 0,0-1-1 0 0,0 1 1 0 0,1 0 0 0 0,0-1 0 0 0,-1 1-1 0 0,1-1 1 0 0,0 0 0 0 0,0 1 0 0 0,0-1 0 0 0,0 0-1 0 0,1 0 1 0 0,-1 0 0 0 0,1 1 0 0 0,-1-1-1 0 0,1 0 1 0 0,0 0 0 0 0,0 0 0 0 0,1 0 0 0 0,-1 0-1 0 0,2-5 1 0 0,0 1 201 0 0,0-1 0 0 0,0 0 0 0 0,1 1-1 0 0,0-1 1 0 0,1 1 0 0 0,-1 0 0 0 0,1 0 0 0 0,1 0-1 0 0,-1 1 1 0 0,9-9 0 0 0,-6 6-131 0 0,1 1 1 0 0,0 0-1 0 0,1 0 0 0 0,0 1 0 0 0,0 0 1 0 0,0 1-1 0 0,1 0 0 0 0,0 0 0 0 0,13-4 1 0 0,-14 7-40 0 0,-7 3-148 0 0,0-1 0 0 0,0 1 0 0 0,0-1 0 0 0,0 1 0 0 0,0 0 0 0 0,0 0 0 0 0,0 0 0 0 0,0 0 0 0 0,0 0 0 0 0,0 1 0 0 0,0-1 0 0 0,-1 1 0 0 0,1-1 0 0 0,0 1 0 0 0,0-1 0 0 0,0 1 0 0 0,2 1 0 0 0,2 2-3 0 0,3-1 2 0 0,-1 1 0 0 0,0 0 0 0 0,11 8 0 0 0,-6-3 0 0 0,-4-4 0 0 0,-1 1 0 0 0,0 0 0 0 0,10 10 0 0 0,-5-4 0 0 0,-5-5 0 0 0,0 1 0 0 0,3 1-48 0 0,-8-9-110 0 0,-1 0-37 0 0,0 1-280 0 0,-1-2-33 0 0,2 0 307 0 0,0-1 0 0 0,0 1 0 0 0,0-1 0 0 0,0 1 1 0 0,0-1-1 0 0,-1 0 0 0 0,1 0 0 0 0,-1-1 0 0 0,1 1 0 0 0,2-4 0 0 0,20-30-3883 0 0,-18 25 2057 0 0,2-3-20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2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13823 0 0,'0'0'315'0'0,"0"0"45"0"0,2 1 21 0 0,-1-1-348 0 0,1 1-1 0 0,-1-1 0 0 0,1 1 1 0 0,-1-1-1 0 0,1 0 1 0 0,-1 0-1 0 0,1 0 0 0 0,0 0 1 0 0,-1 0-1 0 0,1 0 1 0 0,-1 0-1 0 0,1 0 0 0 0,-1-1 1 0 0,1 1-1 0 0,-1-1 0 0 0,1 1 1 0 0,-1-1-1 0 0,1 1 1 0 0,1-2-1 0 0,0 0 262 0 0,0 1 1 0 0,-1-1-1 0 0,1 0 1 0 0,0 0-1 0 0,-1 0 0 0 0,1-1 1 0 0,-1 1-1 0 0,4-5 1 0 0,-4 4 67 0 0,1-1 0 0 0,0 1 0 0 0,0 0 0 0 0,0 0 0 0 0,0 0 0 0 0,0 0 0 0 0,7-3 0 0 0,31-14 1441 0 0,-10 7-1160 0 0,-10 3-559 0 0,-13 5 56 0 0,-1 1 1 0 0,1 1 0 0 0,0 0 0 0 0,0 0 0 0 0,0 0-1 0 0,1 1 1 0 0,13-2 0 0 0,-16 4-89 0 0,0 1 1 0 0,0 0-1 0 0,0 0 1 0 0,0 0-1 0 0,0 0 0 0 0,0 1 1 0 0,0 0-1 0 0,0 1 0 0 0,-1-1 1 0 0,1 1-1 0 0,-1 0 1 0 0,1 0-1 0 0,-1 1 0 0 0,0-1 1 0 0,6 7-1 0 0,6 3-52 0 0,17 9 0 0 0,-27-18 0 0 0,1-4 0 0 0,-6-1 0 0 0,1-1 0 0 0,-1 1 0 0 0,0-1 0 0 0,0 0 0 0 0,1 1 0 0 0,-1-1 0 0 0,0 0 0 0 0,-1 0 0 0 0,1 0 0 0 0,0-1 0 0 0,-1 1 0 0 0,1 0 0 0 0,-1-1 0 0 0,2-3 0 0 0,2-5 0 0 0,-1 0 0 0 0,3-14 0 0 0,3-9 0 0 0,28-44-2805 0 0,-8 18-2494 0 0,-18 34-2221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2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1113 11975 0 0,'0'0'267'0'0,"0"0"42"0"0,0 0 17 0 0,0 0-28 0 0,0 0-126 0 0,0 0 204 0 0,0 0 111 0 0,0 0 22 0 0,0 0 71 0 0,0 0 286 0 0,0 0 124 0 0,0 0 30 0 0,0 0-65 0 0,0 0-290 0 0,0 0-121 0 0,0 0-28 0 0,0 0-4 0 0,-1-2 0 0 0,-1-13 263 0 0,2 8-316 0 0,-1 0 1 0 0,-1 0-1 0 0,1 0 1 0 0,-4-9-1 0 0,1 7 39 0 0,2-1-1 0 0,-1 1 1 0 0,-1-19-1 0 0,-3-10 160 0 0,-4-2-244 0 0,1-1 0 0 0,2-1 0 0 0,2 1 0 0 0,0-64 0 0 0,12-10 528 0 0,32-177 1 0 0,-33 271-927 0 0,0 0 0 0 0,2 0 0 0 0,1 0 0 0 0,0 1 0 0 0,2 0 0 0 0,0 1 0 0 0,1 0 0 0 0,1 1 0 0 0,0 0 0 0 0,26-28 0 0 0,-34 43-15 0 0,-1 0 0 0 0,1 0 0 0 0,0 0 0 0 0,1 0 0 0 0,-1 0 0 0 0,0 1 0 0 0,1-1 0 0 0,-1 1 0 0 0,1 1 0 0 0,0-1 0 0 0,-1 1 0 0 0,1-1 0 0 0,8 0 0 0 0,-1 0 0 0 0,-11 1 0 0 0,0 1 0 0 0,0 0 0 0 0,1-1 0 0 0,-1 1 0 0 0,0 0 0 0 0,0 0 0 0 0,0 0 0 0 0,1 0 0 0 0,-1 0 0 0 0,0 0 0 0 0,0 0 0 0 0,1 0 0 0 0,-1 0 0 0 0,0 1 0 0 0,0-1 0 0 0,0 1 0 0 0,1-1 0 0 0,-1 1 0 0 0,0-1 0 0 0,0 1 0 0 0,0-1 0 0 0,2 3 0 0 0,1 0 0 0 0,2 0 0 0 0,0 0 0 0 0,0 1 0 0 0,-1-1 0 0 0,1 1 0 0 0,-1 1 0 0 0,0-1 0 0 0,0 1 0 0 0,-1 0 0 0 0,1 0 0 0 0,-1 0 0 0 0,0 1 0 0 0,4 7 0 0 0,-4-7 0 0 0,0 0 0 0 0,0 0 0 0 0,-1 0 0 0 0,1 0 0 0 0,-2 0 0 0 0,1 1 0 0 0,-1-1 0 0 0,0 1 0 0 0,0 0 0 0 0,0 0 0 0 0,-1-1 0 0 0,0 1 0 0 0,-1 0 0 0 0,1 0 0 0 0,-1 0 0 0 0,-2 10 0 0 0,2-10 0 0 0,-1 1 0 0 0,0-1 0 0 0,0 0 0 0 0,-1 0 0 0 0,0 0 0 0 0,0-1 0 0 0,-1 1 0 0 0,0 0 0 0 0,0-1 0 0 0,0 1 0 0 0,-1-1 0 0 0,-7 9 0 0 0,5-8-173 0 0,0 1 0 0 0,0-1 0 0 0,-1 0 0 0 0,0-1 0 0 0,0 0 0 0 0,0 0 0 0 0,-1 0 0 0 0,-14 7 0 0 0,18-11 463 0 0,-13 4 431 0 0,16-6-759 0 0,1 0 0 0 0,-1 0-1 0 0,1 0 1 0 0,-1 0 0 0 0,0 0 0 0 0,1 0 0 0 0,-1 0 0 0 0,0 0 0 0 0,1 0-1 0 0,-1 0 1 0 0,1 0 0 0 0,-1 0 0 0 0,1-1 0 0 0,-1 1 0 0 0,0 0 0 0 0,1 0-1 0 0,-1-1 1 0 0,1 1 0 0 0,-1 0 0 0 0,1-1 0 0 0,-1 0 0 0 0,-1 0-404 0 0,2-1 293 0 0,-2-4 133 0 0,4-1 16 0 0,2 2 0 0 0,0 0 0 0 0,0 1 0 0 0,0-1 0 0 0,1 1 0 0 0,0 0 0 0 0,0 0 0 0 0,9-6 0 0 0,-13 10 0 0 0,0-1 0 0 0,1 0 0 0 0,-1 1 0 0 0,0-1 0 0 0,1 1 0 0 0,-1-1 0 0 0,0 1 0 0 0,1 0 0 0 0,-1-1 0 0 0,1 1 0 0 0,-1 0 0 0 0,0 0 0 0 0,1 0 0 0 0,-1 0 0 0 0,1 0 0 0 0,-1 0 0 0 0,1 1 0 0 0,1 0 0 0 0,0-1 0 0 0,1 1 0 0 0,-1 0 0 0 0,0 0 0 0 0,0 0 0 0 0,0 1 0 0 0,0-1 0 0 0,0 1 0 0 0,0-1 0 0 0,0 1 0 0 0,0 0 0 0 0,0 0 0 0 0,-1 0 0 0 0,1 1 0 0 0,-1-1 0 0 0,0 1 0 0 0,1-1 0 0 0,-1 1 0 0 0,2 3 0 0 0,3 7 0 0 0,0-1 0 0 0,9 24 0 0 0,-11-25 0 0 0,7 17-30 0 0,-2 0 0 0 0,0 2 0 0 0,7 43 0 0 0,-13-53 245 0 0,-2 0-1 0 0,-1 0 1 0 0,0 0 0 0 0,-2 0 0 0 0,0 0 0 0 0,-5 26 0 0 0,5-41-195 0 0,0 0-1 0 0,-1 0 1 0 0,1 0 0 0 0,-1 0-1 0 0,0 0 1 0 0,0 0-1 0 0,-1-1 1 0 0,1 1 0 0 0,-1-1-1 0 0,0 1 1 0 0,0-1 0 0 0,-1 0-1 0 0,1-1 1 0 0,-1 1 0 0 0,0 0-1 0 0,0-1 1 0 0,0 0-1 0 0,0 0 1 0 0,-1 0 0 0 0,1 0-1 0 0,-7 2 1 0 0,5-3-10 0 0,0 0 1 0 0,0 0-1 0 0,-1-1 0 0 0,1 0 1 0 0,-1 0-1 0 0,1 0 0 0 0,-1-1 1 0 0,1 0-1 0 0,-1 0 1 0 0,1-1-1 0 0,-1 0 0 0 0,1 0 1 0 0,-1 0-1 0 0,1-1 0 0 0,0 0 1 0 0,-9-4-1 0 0,7 2-242 0 0,0 0-1 0 0,0-1 1 0 0,1 0 0 0 0,0-1 0 0 0,0 0-1 0 0,0 0 1 0 0,1 0 0 0 0,0 0 0 0 0,0-1-1 0 0,1 0 1 0 0,-1-1 0 0 0,2 1 0 0 0,-1-1-1 0 0,1 0 1 0 0,0 0 0 0 0,1 0 0 0 0,-1-1-1 0 0,2 1 1 0 0,-1-1 0 0 0,1 0-1 0 0,1 0 1 0 0,-1 0 0 0 0,2 0 0 0 0,-1-9-1 0 0,4-9-9320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5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 6447 0 0,'0'0'142'0'0,"0"0"22"0"0,0 0 13 0 0,0 0 55 0 0,0 0 181 0 0,0 0 78 0 0,0 0 18 0 0,0 0 3 0 0,0 0 0 0 0,0 0 0 0 0,0 0 0 0 0,0 0 0 0 0,0 0 0 0 0,0 0 0 0 0,0 0 0 0 0,0 0 0 0 0,0 0 0 0 0,0 0 0 0 0,0 0 0 0 0,0 0-69 0 0,0 0-222 0 0,0 0 166 0 0,0 0 101 0 0,0 0 21 0 0,0 0 3 0 0,0 0 0 0 0,0 0 0 0 0,0 0 0 0 0,0 0-69 0 0,0 0-222 0 0,0 0 166 0 0,0 0 101 0 0,0 0 21 0 0,0 0-66 0 0,-1 1-294 0 0,-6 7-133 0 0,-3 9-34 0 0,6-14 60 0 0,-11 7 377 0 0,-21 18 1186 0 0,9-7-1605 0 0,17-14 0 0 0,1-4 0 0 0,1-1 72 0 0,6-2 299 0 0,2 0 117 0 0,0 0 21 0 0,0 0-66 0 0,5-3-316 0 0,8-1-88 0 0,-5 2-40 0 0,4-1 1 0 0,2 1 225 0 0,-13 1-134 0 0,0 1-1 0 0,0-1 0 0 0,0 1 1 0 0,0 0-1 0 0,0 0 0 0 0,0-1 1 0 0,1 1-1 0 0,-1 0 0 0 0,0 0 1 0 0,0 0-1 0 0,0 0 0 0 0,0 0 1 0 0,1 1-1 0 0,-1-1 0 0 0,0 0 1 0 0,0 1-1 0 0,0-1 0 0 0,0 0 1 0 0,2 2-1 0 0,11 7-71 0 0,-11-4-20 0 0,-2-2-1 0 0,8 15 2 0 0,-8-12 0 0 0,-1-1 0 0 0,1 2 0 0 0,-1 0 0 0 0,0 0 0 0 0,0 0 0 0 0,0-1 0 0 0,-1 1 0 0 0,0 0 0 0 0,-3 11 0 0 0,-19 47 0 0 0,21-57 0 0 0,-3 4 0 0 0,-1-1 0 0 0,1 1 0 0 0,-2-1 0 0 0,0 0 0 0 0,0 0 0 0 0,-1-1 0 0 0,0 0 0 0 0,-11 10 0 0 0,0 2 0 0 0,14-16 0 0 0,-1 1 0 0 0,0-1 0 0 0,0 0 0 0 0,-11 7 0 0 0,6-7 0 0 0,0-3 0 0 0,11-4 0 0 0,0 1 0 0 0,-1 0 0 0 0,1 0 0 0 0,0 0 0 0 0,0 0 0 0 0,-1 0 0 0 0,1 0 0 0 0,0-1 0 0 0,-1 1 0 0 0,1 0 0 0 0,0 0 0 0 0,0-1 0 0 0,-1 1 0 0 0,1 0 0 0 0,0 0 0 0 0,0-1 0 0 0,-1 1 0 0 0,1 0 0 0 0,0 0 0 0 0,0-1 0 0 0,0 1 0 0 0,0 0 0 0 0,-1-1 0 0 0,1 0 0 0 0,0 0 0 0 0,-1 0 0 0 0,1 0 0 0 0,0 0 0 0 0,0 0 0 0 0,0 0 0 0 0,0 0 0 0 0,0 0 0 0 0,0 0 0 0 0,0 0 0 0 0,0 0 0 0 0,0-1 0 0 0,1 0 0 0 0,11-28 0 0 0,-10 26 0 0 0,10-15 0 0 0,-3 9 0 0 0,0 2 0 0 0,2 1 0 0 0,2 5 0 0 0,0 3 0 0 0,-3 6 0 0 0,-5 1 0 0 0,0 0 0 0 0,-1 0 0 0 0,0 0 0 0 0,-1 0 0 0 0,0 1 0 0 0,0-1 0 0 0,-1 1 0 0 0,3 15 0 0 0,-2-6 0 0 0,-1 0 0 0 0,-1 1 0 0 0,-1 29 0 0 0,0 25 0 0 0,-1-17 0 0 0,-1-33 0 0 0,0-3 0 0 0,-1-1 0 0 0,-1 0 0 0 0,-9 26 0 0 0,6-22 0 0 0,0-2 0 0 0,-2 1 0 0 0,0-1 0 0 0,-2 0 0 0 0,0-1 0 0 0,-1-1 0 0 0,-17 23 0 0 0,10-17 0 0 0,15-19 0 0 0,0-1 0 0 0,0 0 0 0 0,0 1 0 0 0,0-1 0 0 0,-1-1 0 0 0,0 1 0 0 0,0-1 0 0 0,-10 7 0 0 0,14-11 0 0 0,-1 1 0 0 0,1 0 0 0 0,0-1 0 0 0,-1 1 0 0 0,1 0 0 0 0,0 0 0 0 0,0 0 0 0 0,0 0 0 0 0,0 0 0 0 0,0 0 0 0 0,-2 2 0 0 0,-15 5 0 0 0,5-5 0 0 0,-3-2 57 0 0,11-3 122 0 0,3 0 28 0 0,-17-6 790 0 0,17 7-554 0 0,1 0-294 0 0,-12-16-133 0 0,-8-25-16 0 0,20 40 0 0 0,0 1 0 0 0,1-1 0 0 0,-1 1 0 0 0,0 0 0 0 0,1-1 0 0 0,-1 0 0 0 0,1 1 0 0 0,-1-1 0 0 0,1 1 0 0 0,0-1 0 0 0,-1 1 0 0 0,1-1 0 0 0,0 0 0 0 0,1-2 0 0 0,-1-4 0 0 0,-4-14 0 0 0,3 21 0 0 0,1-1 0 0 0,-1 1 0 0 0,1 0 0 0 0,0 0 0 0 0,0-1 0 0 0,0 1 0 0 0,-1 0 0 0 0,1 0 0 0 0,1-1 0 0 0,-1 1 0 0 0,0 0 0 0 0,0-1 0 0 0,0 1 0 0 0,1-3 0 0 0,1 1 0 0 0,-2-2 0 0 0,1 0 0 0 0,0 0 0 0 0,0 0 0 0 0,4-9 0 0 0,-2 7 0 0 0,4-5 0 0 0,3-2 0 0 0,18-16 0 0 0,-4 4 0 0 0,-15 16 0 0 0,1 1 0 0 0,12-8 0 0 0,-3 1 0 0 0,2 0 0 0 0,0 1 0 0 0,33-17 0 0 0,15-11 0 0 0,22-19-2829 0 0,-89 60 2542 0 0,0 1-1 0 0,0-1 1 0 0,-1 0 0 0 0,1 1 0 0 0,0-1-1 0 0,2-4 1 0 0,-3 5-805 0 0,-1 1-285 0 0,0 0-126 0 0,0 0-29 0 0,0 0-4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5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360 296 4607 0 0,'0'0'208'0'0,"0"0"135"0"0,0 0 440 0 0,0 0 193 0 0,0 0 42 0 0,0 0-63 0 0,0 0-290 0 0,0 0-121 0 0,0 0-28 0 0,0 0-4 0 0,0 0 0 0 0,0 0 0 0 0,0 0 0 0 0,0 0 70 0 0,0 0 288 0 0,0 0 122 0 0,0 0 28 0 0,0 0-65 0 0,0 0-290 0 0,0 0-121 0 0,0 0-28 0 0,0 0-4 0 0,0 0 0 0 0,0 0 0 0 0,0 0 0 0 0,0 0-68 0 0,0 0-217 0 0,0 0 161 0 0,0 0 100 0 0,0 0 21 0 0,0 0-66 0 0,0 2-294 0 0,-3 22-144 0 0,-2-1 0 0 0,-14 43 1 0 0,6-24-6 0 0,12-35 0 0 0,-1-1 0 0 0,0 0 0 0 0,-1 0 0 0 0,1-1 0 0 0,-1 1 0 0 0,-6 8 0 0 0,0 5 0 0 0,6-12 0 0 0,0-1 0 0 0,-1 1 0 0 0,0-1 0 0 0,0 0 0 0 0,0 0 0 0 0,-10 9 0 0 0,12-10 0 0 0,-1-3 0 0 0,-22 16 0 0 0,-4-1 0 0 0,23-14 25 0 0,-8 3-62 0 0,10-6 111 0 0,-2-1 307 0 0,-16-5 1059 0 0,12-1-1291 0 0,2-1-133 0 0,-1-12-16 0 0,8 18 0 0 0,0 1 0 0 0,1 0 0 0 0,-1 0 0 0 0,1-1 0 0 0,-1 1 0 0 0,1 0 0 0 0,0-1 0 0 0,-1 1 0 0 0,1-1 0 0 0,0 1 0 0 0,0 0 0 0 0,0-1 0 0 0,0 1 0 0 0,0-1 0 0 0,0 1 0 0 0,0-1 0 0 0,1 1 0 0 0,0-3 0 0 0,0-2 0 0 0,-1-1 0 0 0,0 5 0 0 0,0 0 0 0 0,0 0 0 0 0,0 0 0 0 0,1 0 0 0 0,-1 0 0 0 0,1 1 0 0 0,-1-1 0 0 0,1 0 0 0 0,0 0 0 0 0,-1 0 0 0 0,1 0 0 0 0,1-2 0 0 0,-1 1 0 0 0,0-1 0 0 0,10-9 0 0 0,10-2 0 0 0,-8 3 345 0 0,-10 9-191 0 0,0 0-1 0 0,1 1 0 0 0,-1-1 1 0 0,1 1-1 0 0,0-1 0 0 0,0 1 1 0 0,0 0-1 0 0,0 1 0 0 0,0-1 1 0 0,6-1-1 0 0,9-2-134 0 0,-13 6-20 0 0,-3 1-1 0 0,1-1-27 0 0,0 0 1 0 0,0 0-1 0 0,0 1 1 0 0,0 0-1 0 0,0 0 0 0 0,0 0 1 0 0,-1 0-1 0 0,1 1 1 0 0,-1 0-1 0 0,1-1 0 0 0,-1 1 1 0 0,0 0-1 0 0,0 1 0 0 0,4 5 1 0 0,2 4-224 0 0,-1 0 0 0 0,11 26 0 0 0,-8-16 52 0 0,-10-21 146 0 0,-1-1 10 0 0,1 1 1 0 0,-1-1-1 0 0,1 0 1 0 0,0 0-1 0 0,0 0 1 0 0,0 0-1 0 0,0 1 1 0 0,0-1-1 0 0,0 0 1 0 0,1 1-1 0 0,15 14-30 0 0,-7-7 74 0 0,0-1 0 0 0,2-2 0 0 0,0-3 0 0 0,1-6 0 0 0,-9 2-24 0 0,0-1-1 0 0,-1 0 0 0 0,1 0 1 0 0,0-1-1 0 0,-1 1 1 0 0,1-1-1 0 0,-1 0 0 0 0,0 0 1 0 0,0 0-1 0 0,0 0 1 0 0,0 0-1 0 0,-1-1 0 0 0,1 1 1 0 0,-1-1-1 0 0,0 1 1 0 0,0-1-1 0 0,3-8 0 0 0,-2 2-832 0 0,-2-4-4748 0 0,-1 13 5148 0 0,0-1-6365 0 0</inkml:trace>
  <inkml:trace contextRef="#ctx0" brushRef="#br0" timeOffset="1">1 805 13823 0 0,'0'0'315'0'0,"0"0"45"0"0,0 0 21 0 0,0 0-49 0 0,2 0-220 0 0,137-38 4904 0 0,-101 25-3713 0 0,0 3-1 0 0,0 0 1 0 0,66-6 0 0 0,-100 15-1301 0 0,0 1 0 0 0,-1 0 0 0 0,1 0 0 0 0,0 0 1 0 0,0 0-1 0 0,0 0 0 0 0,-1 1 0 0 0,6 1 0 0 0,0 0-4 0 0,-6-1-115 0 0,0-1 1 0 0,-1 1-1 0 0,1-1 0 0 0,0 1 0 0 0,0 0 1 0 0,0 0-1 0 0,0 0 0 0 0,4 4 0 0 0,-2-2-216 0 0,-3-2-247 0 0,-1-1 281 0 0,-1 1 0 0 0,1-1-1 0 0,0 1 1 0 0,-1 0 0 0 0,1-1-1 0 0,-1 1 1 0 0,1 0 0 0 0,0-1 0 0 0,-1 1-1 0 0,1 0 1 0 0,-1 0 0 0 0,0-1-1 0 0,1 1 1 0 0,-1 0 0 0 0,0 0 0 0 0,1 0-1 0 0,-1 0 1 0 0,0-1 0 0 0,0 1 0 0 0,0 0-1 0 0,0 0 1 0 0,0 0 0 0 0,0 0-1 0 0,0 0 1 0 0,0 0 0 0 0,0 0 0 0 0,0 1-1 0 0,-4 8-1236 0 0</inkml:trace>
  <inkml:trace contextRef="#ctx0" brushRef="#br0" timeOffset="2">158 945 13823 0 0,'0'0'315'0'0,"0"0"45"0"0,0 0 21 0 0,0 0-49 0 0,0 0-12 0 0,0 0 770 0 0,0 0 354 0 0,0 0 76 0 0,0 0-123 0 0,0 0-574 0 0,0 0-250 0 0,0 0-49 0 0,0 3-11 0 0,-1 2 138 0 0,1-5-597 0 0,0 0 0 0 0,0 0 0 0 0,0 0 0 0 0,0 0-1 0 0,0 0 1 0 0,0 1 0 0 0,0-1 0 0 0,0 0 0 0 0,0 0 0 0 0,0 0-1 0 0,0 0 1 0 0,0 0 0 0 0,0 0 0 0 0,0 1 0 0 0,0-1 0 0 0,0 0 0 0 0,0 0-1 0 0,0 0 1 0 0,0 0 0 0 0,0 0 0 0 0,0 1 0 0 0,0-1 0 0 0,0 0-1 0 0,0 0 1 0 0,1 0 0 0 0,-1 0 0 0 0,0 0 0 0 0,0 0 0 0 0,0 0-1 0 0,0 1 1 0 0,0-1 0 0 0,0 0 0 0 0,0 0 0 0 0,0 0 0 0 0,1 0 0 0 0,-1 0-1 0 0,0 0 1 0 0,19 10 1408 0 0,-13-7-1421 0 0,-1-1-41 0 0,16 13 0 0 0,-9-4 0 0 0,-9-7 0 0 0,0 0 0 0 0,-1 1 0 0 0,1-1 0 0 0,-1 0 0 0 0,1 1 0 0 0,-1-1 0 0 0,-1 1 0 0 0,1 0 0 0 0,-1 0 0 0 0,0 0 0 0 0,0-1 0 0 0,0 1 0 0 0,0 0 0 0 0,-1 0 0 0 0,0 0 0 0 0,0 0 0 0 0,-1 0 0 0 0,1 0 0 0 0,-1 0 0 0 0,0 0 0 0 0,0 0 0 0 0,-1 0 0 0 0,1 0 0 0 0,-4 5 0 0 0,-5 13-32 0 0,1-4-149 0 0,-15 25 1 0 0,20-37 120 0 0,-1-1-1 0 0,0 0 1 0 0,0 0 0 0 0,0 0-1 0 0,-1-1 1 0 0,0 1-1 0 0,-8 4 1 0 0,13-9 35 0 0,-4 3-84 0 0,0 0 0 0 0,0-1 0 0 0,0 0 0 0 0,0 0 0 0 0,0-1 0 0 0,-1 1-1 0 0,0-1 1 0 0,1 0 0 0 0,-11 2 0 0 0,4-5 109 0 0,2-2 0 0 0,0-5 0 0 0,10 8 4 0 0,-10-15 866 0 0,9 14-825 0 0,1 1 1 0 0,-1-1-1 0 0,1 0 0 0 0,0 0 1 0 0,-1 0-1 0 0,1 1 0 0 0,0-1 1 0 0,0 0-1 0 0,0 0 1 0 0,0 0-1 0 0,0 0 0 0 0,0 0 1 0 0,0 1-1 0 0,0-1 0 0 0,0 0 1 0 0,0 0-1 0 0,0 0 1 0 0,0 0-1 0 0,1 1 0 0 0,-1-2 1 0 0,7-10 103 0 0,3 1-133 0 0,-7 9-16 0 0,-1 1 0 0 0,1-1 0 0 0,0 1 0 0 0,-1-1 0 0 0,1 1 0 0 0,0 0 0 0 0,0 0 0 0 0,0 1 0 0 0,0-1 0 0 0,0 1 0 0 0,0-1 0 0 0,0 1 0 0 0,4 0 0 0 0,-5 0 0 0 0,0-1 0 0 0,1 1 0 0 0,-1 0 0 0 0,0 0 0 0 0,0 0 0 0 0,1 0 0 0 0,-1 0 0 0 0,0 1 0 0 0,0-1 0 0 0,0 1 0 0 0,1-1 0 0 0,-1 1 0 0 0,3 1 0 0 0,2 1 0 0 0,-3-2 0 0 0,0 0 0 0 0,0 0 0 0 0,-1 0 0 0 0,1 1 0 0 0,0-1 0 0 0,-1 1 0 0 0,1 0 0 0 0,4 3 0 0 0,2 2 0 0 0,14 8 0 0 0,-17-10 0 0 0,1 0 0 0 0,-1-1 0 0 0,1 0 0 0 0,0 0 0 0 0,0-1 0 0 0,10 3 0 0 0,12 3 0 0 0,-19-7-64 0 0,-9-2-273 0 0,-2 0-138 0 0,0 0-33 0 0,0 0-72 0 0,0 0-285 0 0,0 0-126 0 0,0 0-1394 0 0,0 0-5466 0 0</inkml:trace>
  <inkml:trace contextRef="#ctx0" brushRef="#br0" timeOffset="3">943 503 10135 0 0,'0'0'231'0'0,"0"0"29"0"0,0 0 19 0 0,0 0 105 0 0,0 0 410 0 0,0 0 184 0 0,0 0 40 0 0,0 0 6 0 0,-1 1 0 0 0,-22 25 6075 0 0,22-25-6434 0 0,1-1-121 0 0,0 0-28 0 0,0 0-72 0 0,0 2-289 0 0,0-1-134 0 0,0-1 1 0 0,0 1-1 0 0,0 0 1 0 0,0-1-1 0 0,0 1 0 0 0,0 0 1 0 0,0-1-1 0 0,0 1 1 0 0,1 0-1 0 0,-1-1 1 0 0,0 1-1 0 0,0 0 0 0 0,1-1 1 0 0,-1 1-1 0 0,0-1 1 0 0,1 1-1 0 0,-1-1 1 0 0,1 1-1 0 0,-1-1 1 0 0,1 1-1 0 0,-1-1 0 0 0,1 1 1 0 0,-1-1-1 0 0,1 1 1 0 0,-1-1-1 0 0,1 0 1 0 0,0 1-1 0 0,-1-1 0 0 0,1 0 1 0 0,-1 0-1 0 0,1 0 1 0 0,0 1-1 0 0,-1-1 1 0 0,1 0-1 0 0,0 0 1 0 0,0 0-1 0 0,1 0 134 0 0,8 2-14 0 0,-1-1 1 0 0,0 0-1 0 0,1 0 1 0 0,-1-1-1 0 0,1-1 1 0 0,-1 1-1 0 0,0-2 0 0 0,14-2 1 0 0,2 0 633 0 0,2-1 58 0 0,-17 3-789 0 0,0 0 0 0 0,1 1 0 0 0,-1 0 0 0 0,17 1 0 0 0,-16 1-276 0 0,-8-1 96 0 0,0 0 0 0 0,0 0 0 0 0,0 0 0 0 0,0 1 0 0 0,-1 0 0 0 0,1-1 0 0 0,0 1 0 0 0,0 0 0 0 0,0 0 0 0 0,-1 1 0 0 0,1-1 0 0 0,4 3 0 0 0,-6-3-235 0 0,-1-1-117 0 0,2 2-21 0 0,3 3 288 0 0,-4-4-2929 0 0,0-1-3317 0 0,-1 0-615 0 0</inkml:trace>
  <inkml:trace contextRef="#ctx0" brushRef="#br0" timeOffset="4">2048 307 8287 0 0,'0'0'382'0'0,"0"0"-8"0"0,0 0-102 0 0,0 0 463 0 0,0 0 234 0 0,-11 0 3115 0 0,3 1-3189 0 0,-1 0 0 0 0,0 1 0 0 0,1 0 0 0 0,0 0-1 0 0,0 1 1 0 0,-10 4 0 0 0,1-2 496 0 0,15-5-1309 0 0,1 0 1 0 0,-1 0 0 0 0,0 1-1 0 0,1-1 1 0 0,-1 1 0 0 0,0 0-1 0 0,1-1 1 0 0,-3 2 0 0 0,-4 3 145 0 0,1 0-1 0 0,-1 0 1 0 0,1 1 0 0 0,0 0-1 0 0,0 1 1 0 0,1-1 0 0 0,0 1-1 0 0,-9 13 1 0 0,-10 12-210 0 0,20-25-18 0 0,0-1 0 0 0,0 0 0 0 0,0 1-1 0 0,1 0 1 0 0,0 0 0 0 0,0 1 0 0 0,0-1 0 0 0,1 1-1 0 0,1-1 1 0 0,-4 13 0 0 0,5-17 0 0 0,-1 2 0 0 0,4 13 0 0 0,1-5 0 0 0,-2-9-9 0 0,0-1-1 0 0,0 0 1 0 0,1 0 0 0 0,0 0 0 0 0,3 6-1 0 0,4-4-174 0 0,-4-3 23 0 0,0 0 38 0 0,0 1 0 0 0,-1-1 1 0 0,1-1-1 0 0,0 1 0 0 0,0-1 1 0 0,0 0-1 0 0,0 0 0 0 0,1 0 0 0 0,-1-1 1 0 0,0 0-1 0 0,0 0 0 0 0,0 0 1 0 0,9-2-1 0 0,-4 0 139 0 0,1-1 0 0 0,-1 0 0 0 0,0-1 0 0 0,-1 0-1 0 0,1-1 1 0 0,-1 0 0 0 0,10-7 0 0 0,-12 7 289 0 0,-1 0-1 0 0,1-1 0 0 0,-1 0 1 0 0,0 0-1 0 0,9-13 1 0 0,-13 16-288 0 0,-1 0-1 0 0,1 0 1 0 0,-1 0 0 0 0,0 0-1 0 0,0 0 1 0 0,0-1 0 0 0,-1 1 0 0 0,1 0-1 0 0,-1-5 1 0 0,1 1-19 0 0,0 4 2 0 0,-1 1 0 0 0,0-1 0 0 0,1 0 0 0 0,-1 0 0 0 0,0 1 0 0 0,0-1 0 0 0,-1 0 0 0 0,0-5 0 0 0,-1-2 0 0 0,2 2 32 0 0,-1-1 1 0 0,0 1-1 0 0,-3-9 1 0 0,-2-18 280 0 0,-11-113 1292 0 0,1 61-1605 0 0,0 1 0 0 0,15 73 0 0 0,0 1 0 0 0,3 2 0 0 0,9 5 0 0 0,-7 5 0 0 0,0-1 0 0 0,0 1 0 0 0,1 0 0 0 0,-1 0 0 0 0,0 1 0 0 0,0-1 0 0 0,1 1 0 0 0,-1 0 0 0 0,0 0 0 0 0,0 0 0 0 0,8 4 0 0 0,7 1 0 0 0,-3-1 0 0 0,1-1 0 0 0,0-1 0 0 0,0-1 0 0 0,0 0 0 0 0,0-1 0 0 0,0-1 0 0 0,32-3 0 0 0,16-3-1896 0 0,-62 5 1384 0 0,-3 1 0 0 0,0 0 0 0 0,0 0-136 0 0,0 0-572 0 0,0 0-253 0 0,0 0-51 0 0,0 0-11 0 0</inkml:trace>
  <inkml:trace contextRef="#ctx0" brushRef="#br0" timeOffset="5">1606 765 10135 0 0,'0'0'231'0'0,"0"0"29"0"0,0 0 19 0 0,-2 0-41 0 0,-8-1-190 0 0,-11-2 844 0 0,19 3 86 0 0,2 0 40 0 0,-8-1 262 0 0,7 1 6864 0 0,7 2-8142 0 0,-1-1 1 0 0,1 0-1 0 0,0 0 0 0 0,5 0 0 0 0,43-2 75 0 0,58-8 1899 0 0,114-23-1976 0 0,132-27 1404 0 0,-321 52-1239 0 0,-27 4 43 0 0,22-1-36 0 0,-30 4-486 0 0,-2 0-150 0 0,0 0-43 0 0,-1 0 64 0 0,-6 3 294 0 0,-60 26-10267 0 0,64-28 8880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5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74 13823 0 0,'0'0'315'0'0,"0"0"45"0"0,0 0 21 0 0,0 0-49 0 0,1-2-220 0 0,2-6 39 0 0,-2 7 569 0 0,-1 1 249 0 0,0 0 45 0 0,1-7 59 0 0,-1 6-508 0 0,2 11 3139 0 0,-1-4-3704 0 0,-2 29 0 0 0,1-24 0 0 0,-1 0 0 0 0,0 0 0 0 0,-1 0 0 0 0,-4 16 0 0 0,4-18 0 0 0,0-1 0 0 0,-1 0 0 0 0,0 0 0 0 0,-1 0 0 0 0,0 0 0 0 0,0-1 0 0 0,-1 0 0 0 0,-5 8 0 0 0,8-11 0 0 0,-9 9 0 0 0,2-6 0 0 0,-1-5 0 0 0,1-3 0 0 0,7 0 12 0 0,-1 0 0 0 0,0 0 1 0 0,1 0-1 0 0,-1 0 0 0 0,1 0 0 0 0,-1-1 0 0 0,1 1 0 0 0,0-1 1 0 0,-1 0-1 0 0,1 0 0 0 0,0 0 0 0 0,0 0 0 0 0,0 0 0 0 0,1 0 1 0 0,-1 0-1 0 0,0-1 0 0 0,1 1 0 0 0,-1 0 0 0 0,1-1 0 0 0,0 0 1 0 0,-1-2-1 0 0,-5-10 651 0 0,2 4-493 0 0,0 1 0 0 0,1-1 0 0 0,0 0-1 0 0,1-1 1 0 0,0 1 0 0 0,-1-16 0 0 0,3 22-7 0 0,0 0 112 0 0,0 1-1 0 0,1-1 1 0 0,-1 0-1 0 0,1 1 1 0 0,1-8 0 0 0,-1-2-132 0 0,5 3-120 0 0,-2 5-24 0 0,5-3 1 0 0,4 7 0 0 0,90 5 0 0 0,-49-7-277 0 0,1-3 1 0 0,-2-2-1 0 0,69-20 0 0 0,-119 28 777 0 0,-2 1-58 0 0,0 0-357 0 0,0 0-406 0 0,0 0-154 0 0,0 0-33 0 0,0 0 65 0 0,-9 2-1028 0 0,3 0-2889 0 0,-5 2 2314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10135 0 0,'0'0'231'0'0,"0"0"29"0"0,0 0 19 0 0,0 0 37 0 0,0 0 125 0 0,0 0 58 0 0,0 0 11 0 0,0 0 70 0 0,0 0 286 0 0,0 0 124 0 0,0 0 30 0 0,0 0-133 0 0,0 0-508 0 0,0 0 37 0 0,0 0 80 0 0,0 0 14 0 0,0 0 2 0 0,0 3 0 0 0,-1 4-346 0 0,0 0-1 0 0,-1 0 0 0 0,0 0 1 0 0,0 0-1 0 0,-1 0 1 0 0,0 0-1 0 0,0-1 0 0 0,-1 1 1 0 0,-6 10-1 0 0,2-5-176 0 0,-9 21 0 0 0,-2 16 616 0 0,2 1 0 0 0,-19 94 0 0 0,35-141-807 0 0,1-2 74 0 0,0 0 0 0 0,0 0-1 0 0,-1 0 1 0 0,1 0-1 0 0,0 0 1 0 0,0 0-1 0 0,0 0 1 0 0,0 0 0 0 0,1 0-1 0 0,-1-1 1 0 0,0 3-1 0 0,2-3 35 0 0,0 0-1 0 0,-1 0 1 0 0,1-1-1 0 0,0 1 1 0 0,-1 0 0 0 0,1-1-1 0 0,0 1 1 0 0,-1-1-1 0 0,1 1 1 0 0,-1-1-1 0 0,1 0 1 0 0,-1 0-1 0 0,1 1 1 0 0,-1-1 0 0 0,1 0-1 0 0,-1 0 1 0 0,0-1-1 0 0,0 1 1 0 0,0 0-1 0 0,1 0 1 0 0,0-3 0 0 0,3-2-2647 0 0,1 1-1631 0 0,0-4-990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13823 0 0,'0'0'315'0'0,"0"0"45"0"0,0 0 21 0 0,0 0-49 0 0,2 2-220 0 0,6 5 39 0 0,-6-5 569 0 0,1-2 249 0 0,18 3 2595 0 0,39-2 0 0 0,-39-2-2890 0 0,40-8 0 0 0,107-13 948 0 0,-102 15-1268 0 0,-53 5-354 0 0,9-5-4381 0 0,-11 5-3944 0 0,-11 2 1887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5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99 15663 0 0,'0'0'719'0'0,"0"0"-20"0"0,0-2-238 0 0,4-40 7619 0 0,-3 40-7692 0 0,-1 2 100 0 0,0 0 21 0 0,0 0-66 0 0,0 2-294 0 0,-9 134-100 0 0,2-55-483 0 0,7-79 626 0 0,-2 31-1814 0 0,2-22 604 0 0,0-9 1045 0 0,1-5 582 0 0,4-24 27 0 0,-1-1 1 0 0,-2 1-1 0 0,-1-1 1 0 0,-3-44 0 0 0,1 49-167 0 0,1 12-369 0 0,1-1 1 0 0,0 0-1 0 0,1 1 0 0 0,0-1 1 0 0,6-16-1 0 0,-8 28-101 0 0,0-1 0 0 0,0 0 0 0 0,0 1 0 0 0,0-1 0 0 0,0 1 0 0 0,0-1 0 0 0,0 1 0 0 0,0-1 0 0 0,1 0 0 0 0,-1 1 0 0 0,0-1 0 0 0,0 1 0 0 0,1-1 0 0 0,-1 1 0 0 0,0-1 0 0 0,1 1 0 0 0,-1-1 0 0 0,0 1 0 0 0,1-1 0 0 0,-1 1 0 0 0,1 0 0 0 0,-1-1 0 0 0,1 1 0 0 0,-1 0 0 0 0,1-1 0 0 0,2 0 0 0 0,5-3 0 0 0,-7 3 0 0 0,0 1 1 0 0,0-1-1 0 0,0 1 0 0 0,0-1 1 0 0,0 1-1 0 0,0-1 0 0 0,0 1 0 0 0,0 0 1 0 0,0 0-1 0 0,0 0 0 0 0,0 0 1 0 0,1 0-1 0 0,-1 0 0 0 0,0 0 1 0 0,0 0-1 0 0,0 0 0 0 0,2 1 1 0 0,1 0-71 0 0,31-1-1099 0 0,-12 1-254 0 0,30-2-1 0 0,-21-2-1294 0 0,-9 2-4830 0 0,-14 0 910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4:5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19 144 11975 0 0,'0'0'923'0'0,"-7"6"-566"0"0,-2 0 1311 0 0,9-6-1586 0 0,0 0 1 0 0,0 0 0 0 0,0 0 0 0 0,0 0-1 0 0,0 0 1 0 0,-1 0 0 0 0,1 0-1 0 0,0 0 1 0 0,0 0 0 0 0,0 0 0 0 0,0 0-1 0 0,0 0 1 0 0,0 0 0 0 0,0 0 0 0 0,0 0-1 0 0,0 0 1 0 0,0 0 0 0 0,0 0-1 0 0,0 0 1 0 0,-1 0 0 0 0,1 0 0 0 0,0 0-1 0 0,0 0 1 0 0,0 0 0 0 0,0-1-1 0 0,0 1 1 0 0,0 0 0 0 0,0 0 0 0 0,0 0-1 0 0,0 0 1 0 0,0 0 0 0 0,0 0-1 0 0,0 0 1 0 0,0 0 0 0 0,0 0 0 0 0,0 0-1 0 0,0 0 1 0 0,0 0 0 0 0,0-1 0 0 0,0 1-1 0 0,0 0 1 0 0,0 0 0 0 0,0 0-1 0 0,0 0 1 0 0,0 0 0 0 0,0 0 0 0 0,0 0-1 0 0,0 0 1 0 0,0 0 0 0 0,0 0-1 0 0,0 0 1 0 0,0 0 0 0 0,0-1 0 0 0,0 1-1 0 0,0 0 1 0 0,9-20 8776 0 0,-3 9-10274 0 0,-1 1 1748 0 0,1 1 0 0 0,0 0 0 0 0,1 0 0 0 0,-1 1 0 0 0,2 0 0 0 0,-1 0 0 0 0,15-11 0 0 0,-15 13-333 0 0,1 1 0 0 0,1-1 0 0 0,-1 2 0 0 0,1-1 0 0 0,16-5 0 0 0,-8 4 0 0 0,-13 7 0 0 0,-1 0 0 0 0,-2-1 0 0 0,0 0 0 0 0,0 0 0 0 0,0 0 0 0 0,0 0 0 0 0,0 0 0 0 0,0 0 0 0 0,1 0 0 0 0,-1 0 0 0 0,0 0 0 0 0,0 1 0 0 0,0-1 0 0 0,0 0 0 0 0,0 1 0 0 0,0-1 0 0 0,0 1 0 0 0,0-1 0 0 0,-1 1 0 0 0,1 0 0 0 0,0-1 0 0 0,0 1 0 0 0,0 0 0 0 0,0-1 0 0 0,0 3 0 0 0,2 0 0 0 0,0-1 0 0 0,-1 1 0 0 0,0 0 0 0 0,0 0 0 0 0,0 0 0 0 0,0 0 0 0 0,-1 0 0 0 0,1 0 0 0 0,-1 0 0 0 0,1 1 0 0 0,-1-1 0 0 0,0 0 0 0 0,-1 1 0 0 0,1-1 0 0 0,0 1 0 0 0,-1-1 0 0 0,0 6 0 0 0,0 2 0 0 0,-1 0 0 0 0,0 0 0 0 0,-1-1 0 0 0,-2 13 0 0 0,-2-1-401 0 0,5-20-74 0 0,1-2-33 0 0,0 0 65 0 0,4-1 565 0 0,-1 0-1 0 0,0 0 1 0 0,0-1-1 0 0,1 0 0 0 0,-1 0 1 0 0,0 1-1 0 0,0-2 1 0 0,4-3-1 0 0,-5 4 5 0 0,7-5 14 0 0,-1-1-1 0 0,14-17 1 0 0,-16 17-93 0 0,1 0 0 0 0,1 0 1 0 0,13-11-1 0 0,0 4-47 0 0,-11 10 0 0 0,-1 6 0 0 0,-6 0-65 0 0,-1 0 0 0 0,0 0 0 0 0,1 0 0 0 0,-1 0 0 0 0,0 1 0 0 0,0-1 0 0 0,1 1 0 0 0,-1-1 0 0 0,0 1 0 0 0,-1 0 0 0 0,1 0 0 0 0,0 0 0 0 0,1 3 0 0 0,2 2-623 0 0,-2 0 1 0 0,7 15-1 0 0,-8-17 375 0 0,0 0-1 0 0,0-1 1 0 0,0 1 0 0 0,0 0 0 0 0,1-1 0 0 0,0 1-1 0 0,0-1 1 0 0,0 0 0 0 0,8 7 0 0 0,-10-10 112 0 0,0 0 1 0 0,0-1 0 0 0,0 1 0 0 0,0-1-1 0 0,1 1 1 0 0,-1-1 0 0 0,0 0-1 0 0,0 1 1 0 0,0-1 0 0 0,1 0-1 0 0,-1 0 1 0 0,0 0 0 0 0,0 0-1 0 0,0 0 1 0 0,1 0 0 0 0,-1 0-1 0 0,0-1 1 0 0,0 1 0 0 0,0 0-1 0 0,1-1 1 0 0,-1 1 0 0 0,0-1 0 0 0,0 1-1 0 0,1-2 1 0 0,14-9-2359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1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10135 0 0,'0'0'231'0'0,"0"0"29"0"0,0 0 19 0 0,0 0 37 0 0,0 0 125 0 0,0 0 58 0 0,0 0 11 0 0,0 0 70 0 0,0 0 286 0 0,0 0 124 0 0,0 0 30 0 0,0 0-133 0 0,0 0-508 0 0,0 0 37 0 0,0 0 80 0 0,0 0 14 0 0,0 0 2 0 0,0 0 0 0 0,0 0 0 0 0,0 0 0 0 0,0 0 0 0 0,0 0 0 0 0,0 0 0 0 0,0 0 0 0 0,0 0-69 0 0,2-2-294 0 0,4-3 59 0 0,0-1 0 0 0,0 0 0 0 0,0 0 0 0 0,0 0 0 0 0,-1-1 0 0 0,6-10 0 0 0,-7 10-70 0 0,-1 2-79 0 0,1-1 0 0 0,-1 1-1 0 0,1 0 1 0 0,0 0 0 0 0,0 0 0 0 0,1 1-1 0 0,6-6 1 0 0,-3 2-59 0 0,1 3 0 0 0,-7 5 0 0 0,7 0 0 0 0,10 10 0 0 0,-10-3 0 0 0,0 0 0 0 0,12 13 0 0 0,-8-8 0 0 0,24 19 0 0 0,-33-28 0 0 0,-2-1 0 0 0,0-1 0 0 0,1 1 0 0 0,-1-1 0 0 0,1 0 0 0 0,-1 0 0 0 0,0 0 0 0 0,1 0 0 0 0,0 0 0 0 0,-1 0 0 0 0,1-1 0 0 0,-1 1 0 0 0,5-1 0 0 0,-2 1 0 0 0,-3-1 0 0 0,0 1 0 0 0,0-1 0 0 0,1 0 0 0 0,-1 0 0 0 0,0 0 0 0 0,0-1 0 0 0,0 1 0 0 0,0 0 0 0 0,1-1 0 0 0,-1 0 0 0 0,0 1 0 0 0,2-2 0 0 0,2 1 0 0 0,-4 0 0 0 0,1 0 0 0 0,0 0 0 0 0,-1 0 0 0 0,1 0 0 0 0,-1 0 0 0 0,1-1 0 0 0,-1 1 0 0 0,4-3 0 0 0,-4 2-9 0 0,1 0 0 0 0,0-1 0 0 0,-1 1 0 0 0,1-1-1 0 0,-1 0 1 0 0,4-4 0 0 0,-5 5-328 0 0,2-13-1294 0 0,-3 7 411 0 0,0 6-253 0 0,0 0-51 0 0,0-7-11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1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 8287 0 0,'0'0'191'0'0,"0"0"26"0"0,0 0 9 0 0,0 0 110 0 0,-6 9 2438 0 0,-24 13 1954 0 0,28-21-4216 0 0,2-1 0 0 0,0 0 0 0 0,0 0 0 0 0,0 0-68 0 0,0 0-217 0 0,0 0 161 0 0,0 0 100 0 0,0 0 21 0 0,20-5 99 0 0,2-3-387 0 0,-18 6-119 0 0,1 1-1 0 0,-1-1 1 0 0,0 1-1 0 0,1-1 1 0 0,-1 1-1 0 0,1 1 1 0 0,-1-1-1 0 0,1 1 1 0 0,-1-1-1 0 0,1 1 1 0 0,0 1-1 0 0,-1-1 1 0 0,1 1-1 0 0,-1-1 1 0 0,1 1-1 0 0,-1 0 1 0 0,7 3-1 0 0,-3-1-101 0 0,-1 0 0 0 0,1 0 0 0 0,-1 1 0 0 0,0 0 0 0 0,0 1 0 0 0,-1-1 0 0 0,1 1 0 0 0,-1 0 0 0 0,0 1 0 0 0,8 8 0 0 0,-8-6 0 0 0,-5-7 0 0 0,-1 0 0 0 0,1 0 0 0 0,-1 0 0 0 0,1 0 0 0 0,0-1 0 0 0,0 1 0 0 0,-1 0 0 0 0,1 0 0 0 0,0 0 0 0 0,0-1 0 0 0,0 1 0 0 0,0 0 0 0 0,0-1 0 0 0,1 2 0 0 0,1-1 0 0 0,-2-1 0 0 0,0 1 0 0 0,-1 0 0 0 0,1-1 0 0 0,0 1 0 0 0,0-1 0 0 0,0 1 0 0 0,0-1 0 0 0,0 1 0 0 0,-1-1 0 0 0,1 0 0 0 0,0 1 0 0 0,0-1 0 0 0,0 0 0 0 0,0 0 0 0 0,0 0 0 0 0,0 0 0 0 0,0 0 0 0 0,0 0 0 0 0,0 0 0 0 0,0 0 0 0 0,0 0 0 0 0,0 0 0 0 0,0-1 0 0 0,0 1 0 0 0,2-1 0 0 0,0 0 0 0 0,0 0 1 0 0,1 0-1 0 0,-1 0 0 0 0,0 0 1 0 0,1-1-1 0 0,-1 1 1 0 0,0-1-1 0 0,0 0 1 0 0,0 0-1 0 0,0 0 0 0 0,0 0 1 0 0,0-1-1 0 0,3-3 1 0 0,-2 0-15 0 0,0 0 0 0 0,0 0 0 0 0,0 0 0 0 0,6-14 0 0 0,11-16-1397 0 0,-12 22-4648 0 0,-4 5-823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1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 6447 0 0,'0'0'142'0'0,"0"0"22"0"0,0 0 13 0 0,-1-1-20 0 0,-3-1-50 0 0,3 2 274 0 0,-7-3 1107 0 0,7 3-1352 0 0,1 0 0 0 0,-1-1 0 0 0,0 1 0 0 0,1 0 0 0 0,-1-1 0 0 0,0 1 0 0 0,1 0 0 0 0,-1 0 0 0 0,0 0 0 0 0,0 0 0 0 0,1 0 0 0 0,-1 0 0 0 0,0 0 0 0 0,1 0 0 0 0,-1 0 0 0 0,0 0 0 0 0,0 0 0 0 0,0 0 0 0 0,-8 4 1120 0 0,1 0-356 0 0,-1-1 0 0 0,0 1 0 0 0,0-2 0 0 0,0 1 0 0 0,-15 1 0 0 0,22-4-388 0 0,0 1-415 0 0,1 0 0 0 0,-1 0 0 0 0,0 0 0 0 0,0-1 0 0 0,0 1 0 0 0,-1 0 0 0 0,1-1 0 0 0,0 1 1 0 0,0-1-1 0 0,-2 0 0 0 0,1 1 374 0 0,2-1 38 0 0,1 0-66 0 0,-1 0-294 0 0,-4 2-61 0 0,4-1 283 0 0,1-1 117 0 0,0 0 21 0 0,0 0-66 0 0,20-10-278 0 0,-10 6-173 0 0,1 0 1 0 0,1 0-1 0 0,-1 1 0 0 0,20-2 1 0 0,47-1 479 0 0,-77 6-463 0 0,7 0 320 0 0,0 0 1 0 0,16 3-1 0 0,12 1 288 0 0,-28-4-617 0 0,-6-1 0 0 0,1 1 0 0 0,-1 0 0 0 0,1 0 0 0 0,-1 1 0 0 0,0-1 0 0 0,1 0 0 0 0,-1 1 0 0 0,0-1 0 0 0,1 1 0 0 0,-1 0 0 0 0,0 0 0 0 0,0 0 0 0 0,3 1 0 0 0,2 2-24 0 0,-6-4-91 0 0,-1 0-1 0 0,0 0-85 0 0,0 0-403 0 0,0 0-179 0 0,0 0-930 0 0,0 0-3783 0 0,0 0-1620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1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19 11975 0 0,'2'-1'267'0'0,"51"-16"1637"0"0,-52 16-935 0 0,-1 1 45 0 0,0 0 8 0 0,0 0 2 0 0,0 0 0 0 0,0 0 0 0 0,0 0-69 0 0,0 0-290 0 0,0 0-121 0 0,-8 19 996 0 0,0-9-1242 0 0,0 0-1 0 0,-1 0 1 0 0,0-1-1 0 0,-1-1 1 0 0,0 1-1 0 0,-17 10 1 0 0,-97 62 1307 0 0,78-49-1605 0 0,58-38 0 0 0,1 1 0 0 0,22-6 0 0 0,11-5 0 0 0,-24 7 0 0 0,-14 5 0 0 0,0 0 0 0 0,0 1 0 0 0,0 0 0 0 0,0 0 0 0 0,0 1 0 0 0,0 0 0 0 0,1 1 0 0 0,-1 0 0 0 0,12 0 0 0 0,-19 1 0 0 0,1 0 0 0 0,-1 0 0 0 0,1 1 0 0 0,-1-1 0 0 0,1 1 0 0 0,-1-1 0 0 0,0 1 0 0 0,1-1 0 0 0,-1 1 0 0 0,0 0 0 0 0,1 0 0 0 0,-1 0 0 0 0,0-1 0 0 0,0 1 0 0 0,0 0 0 0 0,0 1 0 0 0,0-1 0 0 0,0 0 0 0 0,0 0 0 0 0,0 0 0 0 0,0 1 0 0 0,-1-1 0 0 0,1 0 0 0 0,0 1 0 0 0,-1-1 0 0 0,1 0 0 0 0,-1 1 0 0 0,1-1 0 0 0,-1 2 0 0 0,1 0 0 0 0,0 2 0 0 0,0 0 0 0 0,0 1 0 0 0,-1-1 0 0 0,0 1 0 0 0,0-1 0 0 0,0 1 0 0 0,-2 10 0 0 0,-10 38 0 0 0,5-28 0 0 0,-1-1 0 0 0,-1 0 0 0 0,-1 0 0 0 0,-1-1 0 0 0,-1 0 0 0 0,-16 22 0 0 0,26-43 22 0 0,0-1 0 0 0,0 1 1 0 0,0-1-1 0 0,-1 1 0 0 0,-3 2 0 0 0,5-4-14 0 0,0 0 0 0 0,0-1 0 0 0,-1 1 0 0 0,1-1 0 0 0,0 1 0 0 0,0-1 0 0 0,0 1 0 0 0,0-1 0 0 0,0 0 0 0 0,-1 1-1 0 0,1-1 1 0 0,0 0 0 0 0,0 0 0 0 0,0 0 0 0 0,-1 0 0 0 0,1 0 0 0 0,0 0 0 0 0,-2 0 0 0 0,-5-5-7 0 0,0-1-43 0 0,2 0 31 0 0,6 6 11 0 0,0 0 0 0 0,0-1 0 0 0,-1 1 0 0 0,1 0 0 0 0,0-1 0 0 0,0 1 0 0 0,0 0 0 0 0,0-1 0 0 0,0 1 0 0 0,0 0 0 0 0,-1-1 0 0 0,1 1 0 0 0,0 0 0 0 0,0-1 0 0 0,0 1 0 0 0,0 0 0 0 0,0-1 0 0 0,1 1 0 0 0,-1 0 0 0 0,0-1 0 0 0,0 1 0 0 0,0 0 0 0 0,0-1 0 0 0,0 1 0 0 0,1-1 0 0 0,-1 1 0 0 0,1-1 0 0 0,-1 1 0 0 0,1 0 0 0 0,0 0 0 0 0,-1-1 0 0 0,1 1 0 0 0,-1 0 0 0 0,1 0 0 0 0,-1 0 0 0 0,1-1 0 0 0,0 1 0 0 0,-1 0 0 0 0,1 0 0 0 0,0 0 0 0 0,-1 0 0 0 0,2 0 0 0 0,12 4 0 0 0,-3 4 0 0 0,-7-2-4 0 0,1 1-1 0 0,-1 0 1 0 0,0 0-1 0 0,0 0 1 0 0,-1 0 0 0 0,0 1-1 0 0,4 13 1 0 0,8 59-33 0 0,-14-78 37 0 0,1 16-6 0 0,-1 1-1 0 0,0 0 1 0 0,-1 0-1 0 0,-1 0 1 0 0,-1-1 0 0 0,-1 1-1 0 0,0 0 1 0 0,-2-1-1 0 0,-11 34 1 0 0,10-41 13 0 0,0 0 0 0 0,0 0-1 0 0,-1-1 1 0 0,0 0 0 0 0,-1 0-1 0 0,0-1 1 0 0,0 0 0 0 0,-1 0 0 0 0,0-1-1 0 0,-1 0 1 0 0,0-1 0 0 0,0 0 0 0 0,0 0-1 0 0,-1-1 1 0 0,0 0 0 0 0,0-1 0 0 0,-1-1-1 0 0,-13 4 1 0 0,12-4-3 0 0,0 1 22 0 0,0-1 0 0 0,-1-1 0 0 0,1 0-1 0 0,-1 0 1 0 0,1-2 0 0 0,-1 0 0 0 0,-26-1 0 0 0,37 0 0 0 0,-1-1 0 0 0,1 0 0 0 0,0 0 0 0 0,-1-1 0 0 0,1 1 0 0 0,0-1 0 0 0,-6-3 0 0 0,7 4 43 0 0,2 1-62 0 0,-1-1-1 0 0,1 1 1 0 0,-1-1 0 0 0,1 1-1 0 0,0-1 1 0 0,-1 0 0 0 0,1 1 0 0 0,-1-1-1 0 0,1 1 1 0 0,0-1 0 0 0,-1 0-1 0 0,1 1 1 0 0,0-1 0 0 0,0 0-1 0 0,0 1 1 0 0,-1-1 0 0 0,1 0-1 0 0,0 0 1 0 0,0 1 0 0 0,0-1-1 0 0,0 0 1 0 0,0 1 0 0 0,0-1-1 0 0,1 0 1 0 0,-1 1 0 0 0,0-2-1 0 0,3-20 38 0 0,3 11-44 0 0,-1 0 0 0 0,2 1 0 0 0,0 0 0 0 0,0 0 0 0 0,1 0 0 0 0,16-16 0 0 0,-16 18 0 0 0,33-32-22 0 0,73-54 0 0 0,-49 42-126 0 0,112-84-2836 0 0,-103 80-583 0 0,-43 32 1494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1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58 554 8063 0 0,'0'0'366'0'0,"0"0"-5"0"0,0 0-77 0 0,0 0 525 0 0,0 0 257 0 0,0 2 48 0 0,0 0-871 0 0,-1 0 0 0 0,0 0 1 0 0,1 0-1 0 0,-1 0 0 0 0,0 0 0 0 0,0 0 0 0 0,0 0 0 0 0,-1 0 0 0 0,1 0 0 0 0,0 0 0 0 0,-1 0 0 0 0,-2 2 0 0 0,3-3 392 0 0,1-1-24 0 0,0 0-17 0 0,0 0-2 0 0,0 0-16 0 0,0 0-66 0 0,0 1-492 0 0,0-1 1 0 0,0 0 0 0 0,-1 0 0 0 0,1 0-1 0 0,0 0 1 0 0,0 1 0 0 0,0-1 0 0 0,0 0-1 0 0,0 0 1 0 0,0 0 0 0 0,0 0 0 0 0,0 0-1 0 0,0 1 1 0 0,0-1 0 0 0,0 0 0 0 0,0 0-1 0 0,1 0 1 0 0,-1 0 0 0 0,0 1 0 0 0,0-1-1 0 0,0 0 1 0 0,0 0 0 0 0,0 0 0 0 0,0 0 0 0 0,0 0-1 0 0,0 1 1 0 0,0-1 0 0 0,1 0 0 0 0,-1 0-1 0 0,0 0 1 0 0,0 0 0 0 0,0 0 0 0 0,1 1 56 0 0,-1-1 1 0 0,0 0-1 0 0,0 0 0 0 0,0 0 1 0 0,1 1-1 0 0,-1-1 1 0 0,0 0-1 0 0,0 1 1 0 0,0-1-1 0 0,0 0 1 0 0,1 0-1 0 0,-1 1 0 0 0,0-1 1 0 0,0 0-1 0 0,0 1 1 0 0,0-1-1 0 0,0 0 1 0 0,0 1-1 0 0,0-1 1 0 0,0 0-1 0 0,0 1 0 0 0,0-1 1 0 0,0 0-1 0 0,0 0 1 0 0,0 1-1 0 0,0-1 1 0 0,0 0-1 0 0,0 1 1 0 0,0-1-1 0 0,0 0 0 0 0,-1 1 1 0 0,1 0 13 0 0,-1-1 0 0 0,1 1 0 0 0,-1-1 1 0 0,1 1-1 0 0,-1-1 0 0 0,1 0 0 0 0,-1 1 0 0 0,0-1 0 0 0,1 0 1 0 0,-1 1-1 0 0,1-1 0 0 0,-1 0 0 0 0,0 1 0 0 0,1-1 0 0 0,-1 0 1 0 0,0 0-1 0 0,0 0 0 0 0,1 0 0 0 0,-1 0 0 0 0,0 0 0 0 0,1 0 1 0 0,-1 0-1 0 0,0 0 0 0 0,1 0 0 0 0,-1 0 0 0 0,0 0 0 0 0,1 0 1 0 0,-1-1-1 0 0,0 1 0 0 0,1 0 0 0 0,-1 0 0 0 0,0-1 0 0 0,1 1 1 0 0,-1-1-1 0 0,1 1 0 0 0,-1 0 0 0 0,0-1 0 0 0,1 1 0 0 0,-1-1 1 0 0,1 1-1 0 0,0-1 0 0 0,-1 0 0 0 0,1 1 0 0 0,-1-1 0 0 0,1 1 1 0 0,0-1-1 0 0,-1 0 0 0 0,1-1 0 0 0,-3-4 54 0 0,1 0 0 0 0,-1-1 0 0 0,2 1 0 0 0,-1-1-1 0 0,1 1 1 0 0,-1-13 0 0 0,1-44 633 0 0,1 14-256 0 0,0 26-315 0 0,0 0 0 0 0,2 1-1 0 0,0-1 1 0 0,7-23 0 0 0,-5 21-84 0 0,-4 18-83 0 0,1 0-1 0 0,1 0 1 0 0,2-8 0 0 0,13-33 37 0 0,-14 30-20 0 0,-3 16-62 0 0,0 0 0 0 0,0 1 0 0 0,0-1 1 0 0,1 0-1 0 0,-1 1 0 0 0,0-1 0 0 0,1 0 0 0 0,-1 1 1 0 0,1-1-1 0 0,0 1 0 0 0,1-2 0 0 0,10-15 4 0 0,1 1 0 0 0,1 0-1 0 0,1 1 1 0 0,18-15 0 0 0,-23 18 3 0 0,-8 11 0 0 0,0-1 0 0 0,0 0 0 0 0,0 1 0 0 0,0 0 0 0 0,0 0 0 0 0,1-1 0 0 0,-1 1 0 0 0,1 0 0 0 0,5-2 0 0 0,-8 3 0 0 0,1 1 0 0 0,-1 0 0 0 0,0 0 0 0 0,0 0 0 0 0,1-1 0 0 0,-1 1 0 0 0,0 0 0 0 0,0 0 0 0 0,1 0 0 0 0,-1 0 0 0 0,0 0 0 0 0,1 0 0 0 0,-1 0 0 0 0,0-1 0 0 0,1 1 0 0 0,-1 0 0 0 0,0 0 0 0 0,1 0 0 0 0,-1 0 0 0 0,0 0 0 0 0,1 0 0 0 0,-1 1 0 0 0,0-1 0 0 0,0 0 0 0 0,1 0 0 0 0,-1 0 0 0 0,0 0 0 0 0,1 0 0 0 0,-1 0 0 0 0,0 0 0 0 0,0 1 0 0 0,1-1 0 0 0,-1 0 0 0 0,0 0 0 0 0,0 0 0 0 0,1 1 0 0 0,-1-1 0 0 0,0 0 0 0 0,0 0 0 0 0,0 1 0 0 0,1-1 0 0 0,-1 0 0 0 0,0 1 0 0 0,0-1 0 0 0,0 0 0 0 0,0 0 0 0 0,0 1 0 0 0,0-1 0 0 0,1 0 0 0 0,-1 1 0 0 0,0-1 0 0 0,0 0 0 0 0,0 1 0 0 0,0-1 0 0 0,0 0 0 0 0,0 1 0 0 0,0-1 0 0 0,1 7 0 0 0,0-1 0 0 0,0 0 0 0 0,0 1 0 0 0,0-1 0 0 0,-1 1 0 0 0,0-1 0 0 0,-1 0 0 0 0,1 1 0 0 0,-1-1 0 0 0,-3 12 0 0 0,-1-3 0 0 0,0-1 0 0 0,0 0 0 0 0,-11 20 0 0 0,12-27 0 0 0,2-3 0 0 0,0 0 0 0 0,0 0 0 0 0,-1 0 0 0 0,0 0 0 0 0,-5 5 0 0 0,1-4 0 0 0,0-5 0 0 0,1-3 0 0 0,6 3 0 0 0,0-1 0 0 0,-1 1 0 0 0,1 0 0 0 0,0-1 0 0 0,-1 1 0 0 0,1 0 0 0 0,0-1 0 0 0,0 1 0 0 0,-1-1 0 0 0,1 1 0 0 0,0 0 0 0 0,0-1 0 0 0,0 1 0 0 0,0-1 0 0 0,0 1 0 0 0,0-1 0 0 0,-1 1 0 0 0,1 0 0 0 0,0-1 0 0 0,0 1 0 0 0,0-1 0 0 0,1 1 0 0 0,-1-1 0 0 0,0 1 0 0 0,0-1 0 0 0,0 1 0 0 0,0 0 0 0 0,0-1 0 0 0,0 1 0 0 0,1-1 0 0 0,-1 1 0 0 0,0-1 0 0 0,0 1 0 0 0,0-2 0 0 0,0 2 0 0 0,0-1 0 0 0,0 0 0 0 0,0 1 0 0 0,0-1 0 0 0,1 0 0 0 0,-1 1 0 0 0,0-1 0 0 0,0 0 0 0 0,1 1 0 0 0,-1-1 0 0 0,0 0 0 0 0,1 1 0 0 0,-1-1 0 0 0,0 1 0 0 0,1-1 0 0 0,-1 1 0 0 0,1-1 0 0 0,-1 1 0 0 0,1-1 0 0 0,-1 1 0 0 0,1 0 0 0 0,0-1 0 0 0,6-4 0 0 0,2 5 0 0 0,-6 1 0 0 0,1 1 0 0 0,0-1 0 0 0,0 1 0 0 0,-1 0 0 0 0,1 0 0 0 0,-1 0 0 0 0,0 1 0 0 0,6 4 0 0 0,23 27 0 0 0,-19-19 0 0 0,-7-9 0 0 0,-1 1 0 0 0,0 0 0 0 0,-1 0 0 0 0,1 0 0 0 0,-1 0 0 0 0,-1 1 0 0 0,1-1 0 0 0,3 16 0 0 0,-3-9 0 0 0,-1 0 0 0 0,-1 0 0 0 0,-1 0 0 0 0,1 20 0 0 0,-3-25 0 0 0,1-7 5 0 0,0-1 0 0 0,0 1 0 0 0,-1 0 0 0 0,1-1-1 0 0,0 1 1 0 0,-1-1 0 0 0,1 1 0 0 0,-1-1 0 0 0,1 0 0 0 0,-1 1 0 0 0,0-1 0 0 0,0 0 0 0 0,0 1-1 0 0,0-1 1 0 0,0 0 0 0 0,0 0 0 0 0,0 0 0 0 0,0 1 0 0 0,-1 0 0 0 0,-1 0 64 0 0,1-1 159 0 0,-20 7 404 0 0,15-6-581 0 0,1-1 0 0 0,-1 0 1 0 0,0-1-1 0 0,0 1 0 0 0,0-1 1 0 0,1-1-1 0 0,-12-1 0 0 0,-1-2 86 0 0,-25-9 0 0 0,26 7-99 0 0,4 2-25 0 0,11 3-13 0 0,-12 0-2 0 0,6 1-14 0 0,7 0-61 0 0,2 0-5 0 0,0 0-38 0 0,0 0-193 0 0,0 0-82 0 0,0 0-851 0 0,3-4-5236 0 0,5-1 3954 0 0,-4 2 498 0 0,14-10-4561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2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38 400 11975 0 0,'0'0'267'0'0,"0"0"42"0"0,0 0 17 0 0,0 0-28 0 0,-1-2-126 0 0,1 1-137 0 0,-1 1 0 0 0,1-1 0 0 0,0 1 0 0 0,0-1 0 0 0,-1 1 0 0 0,1-1 0 0 0,0 1-1 0 0,-1 0 1 0 0,1-1 0 0 0,-1 1 0 0 0,1-1 0 0 0,0 1 0 0 0,-1 0 0 0 0,1 0 0 0 0,-1-1 0 0 0,1 1-1 0 0,-1 0 1 0 0,1 0 0 0 0,-1-1 0 0 0,1 1 0 0 0,-1 0 0 0 0,1 0 0 0 0,-1 0 0 0 0,1 0 0 0 0,-1 0-1 0 0,0 0 1 0 0,1 0 0 0 0,-1 0 0 0 0,1 0 0 0 0,-1 0 0 0 0,1 0 0 0 0,-1 0 0 0 0,1 0 0 0 0,-1 1-1 0 0,1-1 1 0 0,-1 0 0 0 0,1 0 0 0 0,-1 0 0 0 0,0 1 0 0 0,-14 2 965 0 0,13-3-488 0 0,2 0 0 0 0,0 0 68 0 0,0 0 286 0 0,0 0 124 0 0,0 0 30 0 0,0 0-65 0 0,0 0-290 0 0,0 0-121 0 0,0 0-28 0 0,0 0-72 0 0,0 0-217 0 0,0 0 161 0 0,0 0 100 0 0,0 0 21 0 0,0 0-66 0 0,2 0-294 0 0,19-3 310 0 0,-19 3 29 0 0,10 0 464 0 0,-7 0-803 0 0,7 0-133 0 0,8-1-16 0 0,-16-1 0 0 0,38-1 0 0 0,-3-1 0 0 0,3 1 0 0 0,-17 0 0 0 0,3 2 0 0 0,35-3 0 0 0,-20-1 0 0 0,-27 1 0 0 0,27-3 0 0 0,6 1 0 0 0,-4 1 0 0 0,-2 3 0 0 0,-13 0 0 0 0,0 0 0 0 0,15-2 0 0 0,-7-1 0 0 0,-22 3 0 0 0,1 0 0 0 0,21 0 0 0 0,13-2 0 0 0,-42 4 0 0 0,23-2 0 0 0,21-4 0 0 0,-33 3 0 0 0,-7 2 0 0 0,6 0 0 0 0,25-1 0 0 0,-41 2 0 0 0,1-1 0 0 0,0 1 0 0 0,0 0 0 0 0,0 0 0 0 0,-1 0 0 0 0,6 2 0 0 0,16 2 0 0 0,-12-2 0 0 0,16-1 0 0 0,-25-2 0 0 0,0 1 0 0 0,-1 0 0 0 0,1 0 0 0 0,0 1 0 0 0,-1-1 0 0 0,6 2 0 0 0,8 0 0 0 0,-1 0 0 0 0,30-2 0 0 0,-28 0 0 0 0,29 1 0 0 0,-1-3 0 0 0,60-11 0 0 0,-93 11 0 0 0,7-2 0 0 0,0 1 0 0 0,1 1 0 0 0,26 0 0 0 0,-2 4 0 0 0,7-2 0 0 0,13-2 0 0 0,-34 3 0 0 0,0-3 0 0 0,-1 0 0 0 0,32-7 0 0 0,-13-2 0 0 0,2 1 0 0 0,72-3 0 0 0,-107 13 446 0 0,1 0 1 0 0,23 2-1 0 0,-2 1 263 0 0,34-6-709 0 0,99-17 0 0 0,-159 18 0 0 0,-4 1 0 0 0,0 0 0 0 0,1 1 0 0 0,11 0 0 0 0,3-1 0 0 0,-8 0 0 0 0,26 2 0 0 0,-27 0 0 0 0,17-1 0 0 0,-1-2 0 0 0,15-1 0 0 0,36-8 0 0 0,-72 10 0 0 0,1 0 0 0 0,0 0 0 0 0,11-4 0 0 0,3 0 0 0 0,1 1 0 0 0,-15 1 0 0 0,1 1 0 0 0,20-1 0 0 0,-21 4 0 0 0,-7-1 0 0 0,1 0 0 0 0,0 0 0 0 0,-1 0 0 0 0,1 0 0 0 0,-1-1 0 0 0,8-1 0 0 0,2 1 0 0 0,-11 0 0 0 0,-1 1 0 0 0,1 0 0 0 0,0 0 0 0 0,0 0 0 0 0,0 0 0 0 0,-1 0 0 0 0,1 0 0 0 0,0 0 0 0 0,3 1 0 0 0,15 2 0 0 0,-1-3 0 0 0,23 0 0 0 0,56-7 0 0 0,-66 6 0 0 0,38-4 0 0 0,-49 5 0 0 0,18 0 0 0 0,88-12 0 0 0,-81 6 0 0 0,-28 3 0 0 0,3 2 0 0 0,41-11 0 0 0,51-7 0 0 0,-97 17 0 0 0,3 0 0 0 0,-1-1 0 0 0,23-7 0 0 0,-30 7 0 0 0,0 2 0 0 0,-1-2 0 0 0,3-2 454 0 0,-12 5 47 0 0,26 2 191 0 0,-30-2-1001 0 0,0-1 0 0 0,0 0 0 0 0,0 1 0 0 0,0-1 0 0 0,1-1 1 0 0,-1 1-1 0 0,0 0 0 0 0,0-1 0 0 0,1 1 0 0 0,-1-1 0 0 0,1 0 0 0 0,-1 0 1 0 0,-2-3-1 0 0,-24-25-1215 0 0,0-8-11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2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2577 6447 0 0,'0'0'298'0'0,"0"0"-10"0"0,0 0-50 0 0,0 0 493 0 0,0 0 238 0 0,0 0 45 0 0,0 0-61 0 0,0 0-288 0 0,0 0-121 0 0,0 0-28 0 0,0 0-4 0 0,0 0 0 0 0,0 0 0 0 0,0 0 0 0 0,0 0 0 0 0,0 0 0 0 0,0 0 0 0 0,0 0 0 0 0,0 0 0 0 0,0 0 0 0 0,0 0 0 0 0,0 0 0 0 0,-6 4 279 0 0,6-1 3114 0 0,8 5-3889 0 0,3-1-16 0 0,3-3 0 0 0,-7-3 0 0 0,0-1 0 0 0,0 0 0 0 0,0-1 0 0 0,0 1 0 0 0,0-1 0 0 0,0-1 0 0 0,0 1 0 0 0,0-1 0 0 0,11-5 0 0 0,-5 3 6 0 0,-6 2 3 0 0,-1 0-1 0 0,0 0 0 0 0,0-1 0 0 0,0 1 0 0 0,0-1 1 0 0,0-1-1 0 0,8-6 0 0 0,24-15 924 0 0,-29 20-671 0 0,0-1 0 0 0,0 0 0 0 0,8-7 0 0 0,28-27-261 0 0,20-20 0 0 0,22-19 0 0 0,-7-10 0 0 0,-54 59 0 0 0,-2-2 0 0 0,21-35 0 0 0,-38 55 0 0 0,34-58 0 0 0,-24 36 0 0 0,12-38 0 0 0,3-36 0 0 0,-29 96 0 0 0,-1 0 0 0 0,2-22 0 0 0,1-5 0 0 0,-2 25 179 0 0,0 1 1 0 0,1-1-1 0 0,0 1 0 0 0,1 0 0 0 0,0 0 1 0 0,1 1-1 0 0,1 0 0 0 0,12-18 0 0 0,35-37-1736 0 0,-47 57 1768 0 0,0 0-1 0 0,-1-1 0 0 0,0 1 1 0 0,-1-1-1 0 0,0 0 1 0 0,6-22-1 0 0,-1 6-126 0 0,2-7-969 0 0,10-56-1 0 0,2-5 2484 0 0,-17 76-1752 0 0,0 1 1 0 0,1 0-1 0 0,1 0 0 0 0,1 1 0 0 0,1 0 0 0 0,0 0 1 0 0,1 2-1 0 0,22-23 0 0 0,49-66 154 0 0,-54 65 0 0 0,-10 16 0 0 0,-13 17 0 0 0,-1 0 0 0 0,1-1 0 0 0,-1 0 0 0 0,-1 0 0 0 0,5-8 0 0 0,-5 6 0 0 0,-2 3 0 0 0,0 1 0 0 0,1 0 0 0 0,0 0 0 0 0,0 0 0 0 0,6-8 0 0 0,8-8 549 0 0,25-42-1 0 0,-27 40-261 0 0,-9 15-336 0 0,0 0 1 0 0,1 0-1 0 0,0 1 0 0 0,9-8 1 0 0,14-15-928 0 0,1-7 804 0 0,-18 19 196 0 0,2 0-1 0 0,22-20 1 0 0,-8 6 808 0 0,-24 25-613 0 0,0 1 1 0 0,1 0-1 0 0,0 0 0 0 0,11-9 0 0 0,-4 5-219 0 0,-1-1 0 0 0,0 0 0 0 0,19-24 0 0 0,-15 16 0 0 0,1-2 0 0 0,-12 15 0 0 0,0 0 0 0 0,0 0 0 0 0,0 0 0 0 0,1 1 0 0 0,10-8 0 0 0,24-18 0 0 0,-32 24 0 0 0,0 1 0 0 0,0 0 0 0 0,1 0 0 0 0,-1 0 0 0 0,2 1 0 0 0,-1 0 0 0 0,17-6 0 0 0,-22 10 0 0 0,0-1 0 0 0,0 0 0 0 0,0 1 0 0 0,0-2 0 0 0,-1 1 0 0 0,1 0 0 0 0,5-6 0 0 0,-4 4 0 0 0,0 0 0 0 0,0 1 0 0 0,8-5 0 0 0,103-38 0 0 0,-99 38 0 0 0,-13 5 0 0 0,1 1 0 0 0,-1 0 0 0 0,0 0 0 0 0,1 1 0 0 0,-1-1 0 0 0,1 1 0 0 0,-1 0 0 0 0,1 0 0 0 0,7 0 0 0 0,3 1 0 0 0,-1-2 0 0 0,1 1 0 0 0,27-8 0 0 0,-32 7 0 0 0,1 0 0 0 0,0 1 0 0 0,-1 1 0 0 0,22 1 0 0 0,-17 0 0 0 0,25-1 0 0 0,-19 0 0 0 0,-18 1 0 0 0,0-1 0 0 0,0 0 0 0 0,0 0 0 0 0,0 0 0 0 0,0 0 0 0 0,0 0 0 0 0,0-1 0 0 0,0 1 0 0 0,3-2 0 0 0,-1 0 23 0 0,-1 1 1 0 0,1 0-1 0 0,0 0 0 0 0,0 1 0 0 0,0-1 1 0 0,0 1-1 0 0,-1 0 0 0 0,1 1 0 0 0,6 0 1 0 0,47 12 452 0 0,-33-7-254 0 0,-18-3-101 0 0,1 0 0 0 0,0 0 1 0 0,-1 0-1 0 0,0 1 1 0 0,0 0-1 0 0,11 9 0 0 0,19 9 147 0 0,-33-19-268 0 0,0 0 0 0 0,0 0 0 0 0,0 0 0 0 0,0 0 0 0 0,6 8 0 0 0,16 12 0 0 0,150 107 0 0 0,-162-117 0 0 0,-1 1 0 0 0,0 0 0 0 0,-1 1 0 0 0,0 0 0 0 0,-1 1 0 0 0,-1 0 0 0 0,12 25 0 0 0,1 3 932 0 0,36 50 0 0 0,-39-63-748 0 0,-2-6-184 0 0,22 24 0 0 0,2 2 0 0 0,14 10 0 0 0,-19-21 0 0 0,-23-25 0 0 0,13 16 0 0 0,-11-12 0 0 0,30 28 0 0 0,-9-10 0 0 0,-28-27 0 0 0,85 87 0 0 0,-55-59 0 0 0,53 68 0 0 0,-41-49 0 0 0,-15-19 0 0 0,-6-9 0 0 0,1 0 0 0 0,1-2 0 0 0,53 34 0 0 0,6 5 0 0 0,-24-17 0 0 0,42 36 0 0 0,-22-1 0 0 0,-27-28 0 0 0,34 37 0 0 0,-19-19 0 0 0,-67-66 0 0 0,45 49 0 0 0,-36-42 0 0 0,0-1 0 0 0,1-1 0 0 0,1 0 0 0 0,0-2 0 0 0,1 0 0 0 0,0-1 0 0 0,43 15 0 0 0,-52-22 0 0 0,3 3 0 0 0,2-2 0 0 0,-1 0 0 0 0,16 2 0 0 0,-23-6-64 0 0,-6 0-273 0 0,-8-8-646 0 0,-39-43-2358 0 0,4 1 1817 0 0,-1-11-11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11975 0 0,'0'0'267'0'0,"0"0"42"0"0,0 0 17 0 0,0 0-28 0 0,0 0-58 0 0,0 0 491 0 0,0 0 238 0 0,0 0 45 0 0,0 0-61 0 0,0 0-288 0 0,0 0-121 0 0,1 10 2020 0 0,-6 12-1239 0 0,-3 24 0 0 0,0 3-1311 0 0,8-41 58 0 0,0-7-35 0 0,0-1-1 0 0,0 1 1 0 0,1-1-1 0 0,-1 1 1 0 0,0-1-1 0 0,1 0 1 0 0,-1 1-1 0 0,1-1 1 0 0,-1 1-1 0 0,1-1 1 0 0,-1 0-1 0 0,1 1 1 0 0,-1-1-1 0 0,1 0 1 0 0,-1 1-1 0 0,1-1 1 0 0,-1 0-1 0 0,1 0 1 0 0,-1 0-1 0 0,2 1 1 0 0,-1-1 55 0 0,1 0-33 0 0,1 1 0 0 0,0-1-1 0 0,0 0 1 0 0,0 0 0 0 0,0 0 0 0 0,-1 0 0 0 0,1 0 0 0 0,0 0 0 0 0,0-1-1 0 0,0 0 1 0 0,-1 1 0 0 0,1-1 0 0 0,0 0 0 0 0,-1 0 0 0 0,5-3 0 0 0,13-4 116 0 0,23-4-175 0 0,-33 10 0 0 0,-1 2 0 0 0,1-2 0 0 0,-4 0-64 0 0,-4 1-273 0 0,-2 1-138 0 0,0 0-33 0 0,0 0 65 0 0,-10-20-5444 0 0,2-3 1805 0 0,5 11-1042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3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67 8287 0 0,'0'0'191'0'0,"0"0"26"0"0,0 0 9 0 0,0-2-34 0 0,-4-4-78 0 0,4 4 274 0 0,-6-7 1132 0 0,6 8-1148 0 0,0 0-1 0 0,0 0 0 0 0,0 1 0 0 0,0-1 0 0 0,0 0 1 0 0,0 0-1 0 0,0 0 0 0 0,0 0 0 0 0,0 1 0 0 0,0-1 0 0 0,0 0 1 0 0,0 0-1 0 0,1 0 0 0 0,-1 1 0 0 0,1-2 0 0 0,1-3-678 0 0,0 3 750 0 0,-1 1-294 0 0,0 0 63 0 0,8-8 16 0 0,-6 3 2836 0 0,-13-1-424 0 0,10 6-2639 0 0,-1 1-1 0 0,1 0 0 0 0,-1 0 1 0 0,1-1-1 0 0,-1 1 1 0 0,1 0-1 0 0,-1 0 1 0 0,1 0-1 0 0,-1-1 1 0 0,0 1-1 0 0,1 0 1 0 0,-1 0-1 0 0,1 0 0 0 0,-1 0 1 0 0,1 0-1 0 0,-1 0 1 0 0,0 0-1 0 0,1 1 1 0 0,-1-1-1 0 0,1 0 1 0 0,-1 0-1 0 0,1 0 0 0 0,-1 0 1 0 0,1 1-1 0 0,-1-1 1 0 0,1 0-1 0 0,-1 0 1 0 0,1 1-1 0 0,-1-1 1 0 0,1 1-1 0 0,-1-1 0 0 0,0 1 1 0 0,0 0 0 0 0,0 0 24 0 0,0-1 0 0 0,0 1-1 0 0,0-1 1 0 0,0 1 0 0 0,0-1-1 0 0,0 1 1 0 0,0 0 0 0 0,0 0-1 0 0,0-1 1 0 0,0 1 0 0 0,0 0-1 0 0,1 0 1 0 0,-1 0 0 0 0,0 0 0 0 0,1 0-1 0 0,-1 0 1 0 0,0 0 0 0 0,1 0-1 0 0,-1 0 1 0 0,1 0 0 0 0,0 1-1 0 0,-1 0 1 0 0,-2 8 847 0 0,-11 25-264 0 0,11-28-608 0 0,-5 24 0 0 0,6-12 0 0 0,1 31 0 0 0,-1-22 0 0 0,-10 90 1440 0 0,14-92-848 0 0,-2 19-574 0 0,-1-31-18 0 0,1-1-1 0 0,0 0 1 0 0,1 0 0 0 0,1 0 0 0 0,0 1-1 0 0,6 18 1 0 0,-7-26 0 0 0,0 0 0 0 0,0 1 0 0 0,-1-1 0 0 0,1 0 0 0 0,-2 7 0 0 0,1-6 0 0 0,0-1 0 0 0,0 1 0 0 0,1 0 0 0 0,1 8 0 0 0,-1-12 0 0 0,3 10 0 0 0,-1 1 0 0 0,0 0 0 0 0,1 26 0 0 0,-2-27 0 0 0,1 8 0 0 0,1 0 0 0 0,6 15 0 0 0,-4-10 0 0 0,-6-26 0 0 0,2 20 0 0 0,-5 0 0 0 0,2-11 0 0 0,1-2 0 0 0,-1 0 0 0 0,2 0 0 0 0,-1 0 0 0 0,2 9 0 0 0,0 9 0 0 0,-3-13 0 0 0,2 38 0 0 0,1-30 0 0 0,4 24 0 0 0,1-5 0 0 0,-2-4 0 0 0,-3-15 0 0 0,1 0 0 0 0,7 21 0 0 0,-9-37 0 0 0,0 1 0 0 0,1-1 0 0 0,-2 1 0 0 0,1 0 0 0 0,0-1 0 0 0,-1 6 0 0 0,2 24 0 0 0,-2-24 0 0 0,1 1 0 0 0,-1 0 0 0 0,-1 0 0 0 0,-2 13 0 0 0,1-11 0 0 0,0-1 0 0 0,1 0 0 0 0,1 1 0 0 0,0-1 0 0 0,1 0 0 0 0,2 17 0 0 0,0-3 0 0 0,-1-9 0 0 0,1-14 0 0 0,-3-2 0 0 0,1 0 0 0 0,0 0 0 0 0,0 0 0 0 0,0 1 0 0 0,-1-1 0 0 0,1 0 0 0 0,-1 0 0 0 0,1 0 0 0 0,-1 1 0 0 0,1-1 0 0 0,-1 0 0 0 0,0 0 0 0 0,1 3 0 0 0,0 1 0 0 0,1 0 0 0 0,-1 1 0 0 0,0-1 0 0 0,-1 1 0 0 0,1-1 0 0 0,-1 0 0 0 0,0 1 0 0 0,-1-1 0 0 0,0 7 0 0 0,-1 9 0 0 0,3-17 0 0 0,-4 28 0 0 0,-1 11 0 0 0,2-27 0 0 0,-6 40 0 0 0,6-38 0 0 0,0 0 0 0 0,1 1 0 0 0,2 18 0 0 0,-1 42 0 0 0,-1-71 0 0 0,1-4 0 0 0,-1 1 0 0 0,2 0 0 0 0,-1-1 0 0 0,2 10 0 0 0,0 24 0 0 0,-3-26 0 0 0,0-7 0 0 0,1 0 0 0 0,0 0 0 0 0,0 1 0 0 0,2 9 0 0 0,0 24 0 0 0,3-13 0 0 0,-3-11 0 0 0,-2-9 0 0 0,-2 13 0 0 0,1-6 0 0 0,-10 80 0 0 0,7-54 0 0 0,3 12 0 0 0,-1 3 0 0 0,2-45 0 0 0,2 1 0 0 0,-1-1 0 0 0,4 14 0 0 0,0-3 0 0 0,-2 9 0 0 0,-3-28 0 0 0,0 1 0 0 0,0-1 0 0 0,0 0 0 0 0,0 1 0 0 0,0-1 0 0 0,1 0 0 0 0,-1 1 0 0 0,0-1 0 0 0,1 0 0 0 0,0 3 0 0 0,1-1 0 0 0,2 10 0 0 0,-3-5 0 0 0,5 15 0 0 0,2 3 0 0 0,2 13 0 0 0,-5-28 0 0 0,-1 0 0 0 0,-1 6-10 0 0,-3-15 92 0 0,0 0 289 0 0,0-2 117 0 0,0 0 21 0 0,0 0-66 0 0,0 1-294 0 0,-5 6-133 0 0,-3 1-149 0 0,7-7-15 0 0,0-1-1 0 0,0 0 1 0 0,0 1 0 0 0,1-1 0 0 0,-1 0 0 0 0,0 0-1 0 0,0 1 1 0 0,0-1 0 0 0,0 0 0 0 0,0 0 0 0 0,0 0 0 0 0,0 0-1 0 0,0-1 1 0 0,0 1 0 0 0,0 0 0 0 0,0 0 0 0 0,0 0-1 0 0,0-1 1 0 0,0 1 0 0 0,0-1 0 0 0,0 1 0 0 0,0-1 0 0 0,0 1-1 0 0,0-1 1 0 0,1 1 0 0 0,-1-1 0 0 0,0 0 0 0 0,-1-1-1 0 0,-6-8-9060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3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48 8287 0 0,'0'0'191'0'0,"2"-1"26"0"0,1 1-140 0 0,0-1-28 0 0,10-13 357 0 0,-13 14-359 0 0,1-1-1 0 0,-1 1 1 0 0,1 0-1 0 0,-1-1 1 0 0,1 1 0 0 0,-1-1-1 0 0,0 1 1 0 0,1-1-1 0 0,-1 1 1 0 0,0-1-1 0 0,1 1 1 0 0,-1-1-1 0 0,0 1 1 0 0,1-1-1 0 0,-1 1 1 0 0,0-1-1 0 0,0 1 1 0 0,0-1-1 0 0,0 0 1 0 0,0 1 0 0 0,0-1-1 0 0,0 1 1 0 0,0-1-1 0 0,0 0 1 0 0,0 1-1 0 0,0-1 1 0 0,0 1-1 0 0,0-1 1 0 0,-1 0-1 0 0,1-1 466 0 0,0 2 0 0 0,-1 0-451 0 0,1 0-1 0 0,-1 0 0 0 0,1-1 1 0 0,-1 1-1 0 0,1 0 0 0 0,0 0 1 0 0,-1 0-1 0 0,1-1 0 0 0,-1 1 1 0 0,1 0-1 0 0,-1-1 0 0 0,1 1 1 0 0,0-1-1 0 0,-1 1 0 0 0,1 0 1 0 0,0-1-1 0 0,-1 1 0 0 0,1-1 1 0 0,-1 0 143 0 0,1 1-1 0 0,0-1 1 0 0,0 1 0 0 0,0 0 0 0 0,-1-1 0 0 0,1 1 0 0 0,0 0 0 0 0,-1-1 0 0 0,1 1 0 0 0,0 0-1 0 0,-1 0 1 0 0,1-1 0 0 0,-1 1 0 0 0,1 0 0 0 0,0 0 0 0 0,-1-1 0 0 0,1 1 0 0 0,-1 0 0 0 0,1 0-1 0 0,0 0 1 0 0,-1 0 0 0 0,0 0-313 0 0,0-1 123 0 0,0 1-1 0 0,0 0 1 0 0,0 0 0 0 0,0 0-1 0 0,-1 0 1 0 0,1 0-1 0 0,0 0 1 0 0,0 0 0 0 0,0 0-1 0 0,0 0 1 0 0,0 0 0 0 0,0 1-1 0 0,0-1 1 0 0,0 0 0 0 0,0 1-1 0 0,0-1 1 0 0,0 1 0 0 0,0-1-1 0 0,0 1 1 0 0,0-1 0 0 0,0 1-1 0 0,0 0 1 0 0,1 0 0 0 0,-2 1-1 0 0,0-1 309 0 0,2-1 152 0 0,-1 2 34 0 0,-9 12 1540 0 0,9-13-1605 0 0,-1 1-294 0 0,-4 6-133 0 0,0 0 56 0 0,-14 24 1904 0 0,17-29-1976 0 0,-13 28 0 0 0,16-31 0 0 0,-3 4 0 0 0,-10 25 0 0 0,2-5 0 0 0,2 3 0 0 0,6-16 256 0 0,0-1 0 0 0,1 1 0 0 0,0 0 0 0 0,1 0 0 0 0,0 0 0 0 0,1 1 0 0 0,1 11 0 0 0,7 21-256 0 0,-6-35 0 0 0,1 7 0 0 0,-1 0 0 0 0,0 0 0 0 0,-1 23 0 0 0,-1-29 0 0 0,-3 24 0 0 0,-7 21 0 0 0,8-41 0 0 0,-1-1 0 0 0,0 0 0 0 0,-4 26 0 0 0,7-26 0 0 0,0 0 0 0 0,0 0 0 0 0,0-1 0 0 0,0 1 0 0 0,-2 0 0 0 0,0 4 0 0 0,2-14 0 0 0,-7 12 0 0 0,5-11-291 0 0,0-7-617 0 0,2-10-2983 0 0,0 11 1943 0 0,0-11-6014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3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10135 0 0,'-2'0'464'0'0,"-28"16"168"0"0,-51 20 5478 0 0,79-34-5240 0 0,2-2 122 0 0,0 0 28 0 0,0 0-65 0 0,0 0-290 0 0,0 0-121 0 0,0 0-28 0 0,0 0-72 0 0,0 0-217 0 0,0 0 161 0 0,1 0-318 0 0,0-1-1 0 0,-1 1 1 0 0,1 0 0 0 0,0 0 0 0 0,-1 0-1 0 0,1-1 1 0 0,0 1 0 0 0,-1 0-1 0 0,1-1 1 0 0,-1 1 0 0 0,1-1 0 0 0,-1 1-1 0 0,1 0 1 0 0,0-2 0 0 0,11-6 473 0 0,11 1-455 0 0,-11 3 608 0 0,-8 3-603 0 0,0 0 1 0 0,0 0-1 0 0,0 1 1 0 0,0-1-1 0 0,-1 1 1 0 0,1 0 0 0 0,0 0-1 0 0,0 0 1 0 0,0 0-1 0 0,0 1 1 0 0,0 0 0 0 0,5 1-1 0 0,22 6-905 0 0,-28-7 304 0 0,-3-1 65 0 0,2 1 294 0 0,6 4-75 0 0,-5-3-855 0 0,3-2-878 0 0,0 1 15 0 0,-1-1-3178 0 0,8-1-1518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3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15663 0 0,'-8'12'356'0'0,"6"-10"50"0"0,1 0 20 0 0,0-1-253 0 0,-1 1 0 0 0,1-1 0 0 0,-1 0 0 0 0,0 1 0 0 0,1-1 0 0 0,-1 0 0 0 0,0 0 0 0 0,0 0 0 0 0,0 0 0 0 0,0-1 0 0 0,0 1 0 0 0,0 0 0 0 0,-3 0 0 0 0,-35 5 2172 0 0,28-5-2516 0 0,-6 3 1671 0 0,-34 11 0 0 0,52-15-1487 0 0,-1 0-1 0 0,1 0 1 0 0,0 0 0 0 0,0 0-1 0 0,-1 0 1 0 0,1 0-1 0 0,0 0 1 0 0,0 0 0 0 0,-1 0-1 0 0,1 0 1 0 0,0 0-1 0 0,0 0 1 0 0,0 1 0 0 0,-1-1-1 0 0,1 0 1 0 0,0 0-1 0 0,0 0 1 0 0,0 0 0 0 0,-1 0-1 0 0,1 1 1 0 0,0-1-1 0 0,0 0 1 0 0,0 0 0 0 0,0 0-1 0 0,0 1 1 0 0,-1-1-1 0 0,1 0 1 0 0,0 0 0 0 0,0 0-1 0 0,0 1 1 0 0,0-1-1 0 0,0 0 1 0 0,0 0 0 0 0,0 1-1 0 0,0-1 1 0 0,0 0-1 0 0,0 0 1 0 0,0 1 0 0 0,0-1-1 0 0,0 0 1 0 0,0 0-1 0 0,0 1 1 0 0,0-1 0 0 0,0 0-1 0 0,0 0 1 0 0,0 1-1 0 0,0-1 1 0 0,1 0 0 0 0,-1 0-1 0 0,9 8 464 0 0,-8-7-462 0 0,12 7-14 0 0,7 3-6 0 0,9 3 27 0 0,-14-7 36 0 0,-13-6 41 0 0,0 0 0 0 0,-1 0 0 0 0,1 0 0 0 0,-1 0 0 0 0,1 0 0 0 0,-1 0 0 0 0,0 1 0 0 0,1-1 0 0 0,-1 1 0 0 0,0-1 0 0 0,2 3 0 0 0,-2-2 94 0 0,0 0 251 0 0,0 0-294 0 0,-1 1-148 0 0,1-1 1 0 0,-1 0-1 0 0,0 0 0 0 0,0 1 0 0 0,0-1 1 0 0,0 0-1 0 0,0 0 0 0 0,0 1 0 0 0,-1-1 0 0 0,1 0 1 0 0,-1 0-1 0 0,1 0 0 0 0,-3 4 0 0 0,1 0-2 0 0,0-2 1 0 0,-1 1 0 0 0,1-1 0 0 0,-1 0 0 0 0,0 0 0 0 0,0 0 0 0 0,-6 5 0 0 0,-2 3 0 0 0,-4 4 0 0 0,-1-1 0 0 0,-1 0 0 0 0,0-2 0 0 0,-20 13 0 0 0,33-23 0 0 0,4-3 0 0 0,-1 0 0 0 0,1 0 0 0 0,-1 1 0 0 0,1-1 0 0 0,0 0 0 0 0,-1 0 0 0 0,1 1 0 0 0,0-1 0 0 0,-1 0 0 0 0,1 1 0 0 0,0-1 0 0 0,0 1 0 0 0,-1-1 0 0 0,1 0 0 0 0,0 1 0 0 0,0-1 0 0 0,-1 1 0 0 0,1-1 0 0 0,0 1 0 0 0,6 10 0 0 0,-1-4 0 0 0,17 18 0 0 0,-14-18 0 0 0,-1 1 0 0 0,0-1 0 0 0,0 2 0 0 0,-1-1 0 0 0,0 1 0 0 0,0 0 0 0 0,7 16 0 0 0,-7-12 0 0 0,1 1 0 0 0,0 0 0 0 0,-2 0 0 0 0,8 29 0 0 0,-11-35 0 0 0,-1-1 0 0 0,0 1 0 0 0,-1 0 0 0 0,0-1 0 0 0,0 1 0 0 0,0 0 0 0 0,-1-1 0 0 0,0 1 0 0 0,-4 13 0 0 0,3-16 0 0 0,0 1 0 0 0,0-1 0 0 0,-1 0 0 0 0,1 0 0 0 0,-1 0 0 0 0,0 0 0 0 0,0-1 0 0 0,-1 1 0 0 0,1-1 0 0 0,-1 1 0 0 0,0-1 0 0 0,0-1 0 0 0,-9 7 0 0 0,10-8 0 0 0,0 0 0 0 0,0 0 0 0 0,0-1 0 0 0,-1 0 0 0 0,1 1 0 0 0,0-1 0 0 0,0-1 0 0 0,-1 1 0 0 0,1 0 0 0 0,-1-1 0 0 0,1 0 0 0 0,0 1 0 0 0,-1-1 0 0 0,1-1 0 0 0,-1 1 0 0 0,1 0 0 0 0,-1-1 0 0 0,1 0 0 0 0,0 0 0 0 0,-1 0 0 0 0,1 0 0 0 0,0 0 0 0 0,-6-4 0 0 0,3 2-3 0 0,0 0-1 0 0,0-1 0 0 0,0 0 1 0 0,1 0-1 0 0,0 0 1 0 0,-1-1-1 0 0,2 0 1 0 0,-1 0-1 0 0,0 0 1 0 0,1 0-1 0 0,0-1 0 0 0,0 0 1 0 0,1 0-1 0 0,0 0 1 0 0,0 0-1 0 0,0 0 1 0 0,-2-9-1 0 0,4 10-216 0 0,0 1 0 0 0,-1 0 0 0 0,0 1 0 0 0,1-1 0 0 0,-5-7 0 0 0,5 10-496 0 0,1-1-857 0 0,-1-18-2411 0 0,0 18 1937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3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197 703 8287 0 0,'0'0'191'0'0,"0"0"26"0"0,0 0 9 0 0,-2 0-34 0 0,-9-1-154 0 0,6 0 332 0 0,-1 0 0 0 0,1 1-1 0 0,-1 0 1 0 0,-10 1 0 0 0,15 0-91 0 0,-1-1 0 0 0,0 0 0 0 0,1 1 1 0 0,-1 0-1 0 0,0-1 0 0 0,1 1 1 0 0,-1 0-1 0 0,-1 1 0 0 0,0 0-97 0 0,1-1 330 0 0,-12 3 2436 0 0,12-3-2642 0 0,0 0 1 0 0,1-1-1 0 0,-1 1 0 0 0,0-1 1 0 0,0 1-1 0 0,1-1 0 0 0,-1 0 0 0 0,0 1 1 0 0,0-1-1 0 0,1 0 0 0 0,-1 0 0 0 0,0 0 1 0 0,0-1-1 0 0,1 1 0 0 0,-1 0 0 0 0,0-1 1 0 0,0 1-1 0 0,1-1 0 0 0,-1 0 0 0 0,-2 0 1 0 0,2-1-116 0 0,-1 0 1 0 0,1 0 0 0 0,-1 0 0 0 0,1 0 0 0 0,0-1-1 0 0,0 1 1 0 0,0-1 0 0 0,0 1 0 0 0,0-1 0 0 0,-2-4-1 0 0,-2-6 160 0 0,1 0 0 0 0,0-1-1 0 0,1 0 1 0 0,-2-14 0 0 0,-1-2-169 0 0,2 0 1 0 0,2-1 0 0 0,0 1-1 0 0,2-1 1 0 0,4-46 0 0 0,3 26 159 0 0,21-80 0 0 0,-22 112-280 0 0,2-1 0 0 0,0 1 0 0 0,1 0 0 0 0,1 0-1 0 0,0 1 1 0 0,24-33 0 0 0,-17 33-62 0 0,-9 11 0 0 0,2 6 0 0 0,-7 2 0 0 0,0-1 0 0 0,0 1 0 0 0,0 0 0 0 0,-1 0 0 0 0,1 0 0 0 0,0 1 0 0 0,-1-1 0 0 0,1 0 0 0 0,-1 0 0 0 0,1 1 0 0 0,-1-1 0 0 0,0 1 0 0 0,1-1 0 0 0,-1 1 0 0 0,0 0 0 0 0,0 0 0 0 0,0-1 0 0 0,-1 1 0 0 0,1 0 0 0 0,0 0 0 0 0,-1 0 0 0 0,1 0 0 0 0,-1 0 0 0 0,1 4 0 0 0,0 1 0 0 0,0 0 0 0 0,-1 0 0 0 0,0 0 0 0 0,0 0 0 0 0,-3 13 0 0 0,3-15 0 0 0,-1 0 0 0 0,-1 0 0 0 0,1-1 0 0 0,-1 1 0 0 0,0 0 0 0 0,0-1 0 0 0,0 1 0 0 0,-1-1 0 0 0,1 1 0 0 0,-1-1 0 0 0,0 0 0 0 0,0 0 0 0 0,-1 0 0 0 0,-5 5 0 0 0,1-2 0 0 0,-3-2 0 0 0,7-6 0 0 0,3 0 0 0 0,-1 1 0 0 0,0-1 0 0 0,0 0 0 0 0,0 0 0 0 0,0 0 0 0 0,0 0 0 0 0,0 0 0 0 0,1-1 0 0 0,-1 1 0 0 0,0 0 0 0 0,1-1 0 0 0,-1 1 0 0 0,1-1 0 0 0,-1 0 0 0 0,1 1 0 0 0,0-1 0 0 0,0 0 0 0 0,-1 0 0 0 0,1 0 0 0 0,1 0 0 0 0,-1 0 0 0 0,0 0 0 0 0,0 0 0 0 0,0-4 0 0 0,1-1 0 0 0,2 0 0 0 0,3 2 0 0 0,-5 4 0 0 0,1 1 0 0 0,-1-1 0 0 0,0 1 0 0 0,1 0 0 0 0,-1-1 0 0 0,0 1 0 0 0,1 0 0 0 0,-1-1 0 0 0,1 1 0 0 0,-1 0 0 0 0,1 0 0 0 0,-1-1 0 0 0,1 1 0 0 0,-1 0 0 0 0,1 0 0 0 0,-1 0 0 0 0,1 0 0 0 0,-1 0 0 0 0,1 0 0 0 0,-1-1 0 0 0,1 1 0 0 0,-1 0 0 0 0,1 1 0 0 0,0-1 0 0 0,-1 0 0 0 0,1 0 0 0 0,-1 0 0 0 0,1 0 0 0 0,-1 0 0 0 0,1 0 0 0 0,-1 1 0 0 0,1-1 0 0 0,0 1 0 0 0,2 0 0 0 0,0 0 0 0 0,0 0 0 0 0,0 1 0 0 0,0-1 0 0 0,0 1 0 0 0,0 0 0 0 0,-1 0 0 0 0,1 0 0 0 0,0 0 0 0 0,-1 0 0 0 0,3 4 0 0 0,24 32 0 0 0,-16-18 0 0 0,-3-7 0 0 0,-2 0 0 0 0,1 1 0 0 0,-2 0 0 0 0,11 26 0 0 0,-15-34 0 0 0,-1 0 0 0 0,-1 0 0 0 0,1 0 0 0 0,-1 0 0 0 0,0 1 0 0 0,0-1 0 0 0,-1 0 0 0 0,1 1 0 0 0,-2-1 0 0 0,1 0 0 0 0,-1 1 0 0 0,0-1 0 0 0,0 0 0 0 0,-4 12 0 0 0,4-15 29 0 0,-1 1-1 0 0,0 0 1 0 0,-1-1 0 0 0,1 0-1 0 0,0 1 1 0 0,-1-1 0 0 0,0 0-1 0 0,0 0 1 0 0,0 0 0 0 0,0-1-1 0 0,0 1 1 0 0,0-1-1 0 0,-1 0 1 0 0,1 0 0 0 0,-7 3-1 0 0,4-3-7 0 0,0 0-1 0 0,0 0 1 0 0,0 0-1 0 0,0-1 1 0 0,-1 0-1 0 0,1 0 0 0 0,0 0 1 0 0,-1-1-1 0 0,-7-1 1 0 0,-18 1-183 0 0,12 1-2653 0 0,8-2-5169 0 0,6 0-366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0,'0'0'102'0'0,"0"0"20"0"0,0 0 6 0 0,0 0 119 0 0,0 0 500 0 0,0 0 223 0 0,0 0 44 0 0,0 0-61 0 0,0 0-288 0 0,0 0-121 0 0,0 0-28 0 0,0 0 66 0 0,0 0 288 0 0,0 0 122 0 0,0 0 28 0 0,0 0-65 0 0,0 0-290 0 0,0 0-121 0 0,0 0-28 0 0,0 0-72 0 0,0 0-217 0 0,0 0 161 0 0,0 0 100 0 0,0 0 21 0 0,0 0-66 0 0,0 0-222 0 0,0 0 166 0 0,0 0 101 0 0,0 0 21 0 0,0 0-66 0 0,0 0-222 0 0,3 1 166 0 0,4 0-73 0 0,-4 0-155 0 0,0-1 1 0 0,0 1-1 0 0,0 0 0 0 0,1 0 1 0 0,-1 0-1 0 0,0 0 1 0 0,5 3-1 0 0,1 3-143 0 0,-5-3-16 0 0,11 18 0 0 0,-10-14 0 0 0,4 6 31 0 0,-3-3 106 0 0,1-1 0 0 0,16 18 1 0 0,-15-18 391 0 0,18 19 547 0 0,19 12-1076 0 0,-43-40 0 0 0,-1-1 0 0 0,0 1 0 0 0,0 0 0 0 0,0-1 0 0 0,0 1 0 0 0,0 0 0 0 0,0 0 0 0 0,0 0 0 0 0,0 0 0 0 0,0 0 0 0 0,0 0 0 0 0,0 0 0 0 0,0 2 0 0 0,0-2 0 0 0,0 1 0 0 0,-1-1 0 0 0,1 0 0 0 0,0 0 0 0 0,0 1 0 0 0,-1-1 0 0 0,1 0 0 0 0,0 0 0 0 0,0 0 0 0 0,0 0 0 0 0,1 0 0 0 0,-1-1 0 0 0,1 2 0 0 0,6 5 0 0 0,-1 0 0 0 0,4 12 0 0 0,31 43 0 0 0,-22-31 0 0 0,-20-30 0 0 0,13 19 0 0 0,-4 1 0 0 0,6 6 0 0 0,3 12 992 0 0,22 67 0 0 0,-36-96-1166 0 0,0-1 1 0 0,0 1-1 0 0,0-1 0 0 0,1 0 0 0 0,7 9 0 0 0,-5-5 840 0 0,6 13-225 0 0,-10-22-441 0 0,9 18 0 0 0,-10-17 0 0 0,13 28 0 0 0,-9-20 0 0 0,-2 0 0 0 0,-2 0 0 0 0,-1-1 0 0 0,0-1-64 0 0,-1-11-12 0 0,0 1-1 0 0,0 0 1 0 0,0-1-1 0 0,0 1 1 0 0,0-1-1 0 0,0 1 1 0 0,0-1-1 0 0,0 1 1 0 0,-1 0-1 0 0,1-1 1 0 0,0 1-1 0 0,0-1 1 0 0,0 1-1 0 0,-1-1 1 0 0,1 1-1 0 0,0-1 1 0 0,-1 1-1 0 0,1-1 1 0 0,0 0 0 0 0,-1 1-1 0 0,1-1 1 0 0,-1 1-1 0 0,1-1 1 0 0,-1 1-1 0 0,0-1 75 0 0,1 1 1 0 0,-1 0-1 0 0,0-1 1 0 0,0 1-1 0 0,0-1 0 0 0,1 1 1 0 0,-1-1-1 0 0,0 0 0 0 0,0 1 1 0 0,0-1-1 0 0,0 0 0 0 0,0 1 1 0 0,0-1-1 0 0,0 0 1 0 0,0 0-1 0 0,0 0 0 0 0,0 0 1 0 0,0 0-1 0 0,0 0 0 0 0,0 0 1 0 0,0 0-1 0 0,0 0 0 0 0,0-1 1 0 0,0 1-1 0 0,0 0 1 0 0,1-1-1 0 0,-1 1 0 0 0,0-1 1 0 0,-1 0-1 0 0,0 0-37 0 0,0 0-109 0 0,0 0-1 0 0,0 0 0 0 0,0-1 1 0 0,0 1-1 0 0,0-1 1 0 0,0 0-1 0 0,0 1 0 0 0,1-1 1 0 0,-1 0-1 0 0,1 0 1 0 0,-1 0-1 0 0,1 0 1 0 0,0 0-1 0 0,0 0 0 0 0,-1-4 1 0 0,0 3-124 0 0,1-1 0 0 0,0 0 0 0 0,0 0 0 0 0,0 0 1 0 0,1 0-1 0 0,0 0 0 0 0,-1 0 0 0 0,2-6 0 0 0,1-10-752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3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22 120 11975 0 0,'0'0'267'0'0,"0"0"42"0"0,0 0 17 0 0,0 0-28 0 0,-2-2-196 0 0,0 1 126 0 0,1-1 0 0 0,-1 1 1 0 0,1-1-1 0 0,-1 0 0 0 0,1 0 1 0 0,0 0-1 0 0,-3-3 0 0 0,2 0 798 0 0,1 4-733 0 0,1-1 0 0 0,-1 1 1 0 0,1 0-1 0 0,-1 0 0 0 0,1 0 1 0 0,0 0-1 0 0,0-1 0 0 0,0 1 1 0 0,0 0-1 0 0,0 0 0 0 0,0 0 1 0 0,0-1-1 0 0,0 1 0 0 0,0 0 1 0 0,0 0-1 0 0,1-2 0 0 0,-1 3-545 0 0,0-2 764 0 0,0 2 0 0 0,0 0 0 0 0,0 0 0 0 0,0 0-69 0 0,3-1-294 0 0,9 0-133 0 0,2 5-16 0 0,-10-1 82 0 0,1 1-1 0 0,-1-1 1 0 0,1 1-1 0 0,-1 0 1 0 0,0 0-1 0 0,0 0 1 0 0,5 8-1 0 0,21 37 1002 0 0,-12-19-770 0 0,-10-15-313 0 0,-6-11 0 0 0,1 0 0 0 0,-1 0 0 0 0,1 0 0 0 0,-1-1 0 0 0,1 1 0 0 0,1 0 0 0 0,-1-1 0 0 0,0 0 0 0 0,1 0 0 0 0,5 4 0 0 0,3 2 0 0 0,0-1 0 0 0,0-4 72 0 0,-11-4-39 0 0,0 0 0 0 0,-1 0 0 0 0,1 1 0 0 0,0-1 0 0 0,-1 0 0 0 0,1-1 0 0 0,-1 1 0 0 0,1 0 0 0 0,0 0 0 0 0,-1 0-1 0 0,1 0 1 0 0,-1 0 0 0 0,1-1 0 0 0,0 1 0 0 0,-1 0 0 0 0,1-1 0 0 0,-1 1 0 0 0,1 0 0 0 0,-1-1 0 0 0,1 1 0 0 0,0-1 0 0 0,1-1 101 0 0,2 0-82 0 0,1-1 1 0 0,-1-1 0 0 0,0 1-1 0 0,0 0 1 0 0,-1-1 0 0 0,1 0-1 0 0,-1 0 1 0 0,1 0 0 0 0,-1 0-1 0 0,0-1 1 0 0,-1 1 0 0 0,4-9-1 0 0,-3 5 3 0 0,0 1-1 0 0,0-1 0 0 0,-1 0 0 0 0,0 0 0 0 0,-1 0 0 0 0,0-1 0 0 0,0-11 0 0 0,1-9-54 0 0,-1 23 0 0 0,-1-1 0 0 0,1 1 0 0 0,-1-1 0 0 0,0 1 0 0 0,-1-1 0 0 0,0 1 0 0 0,-1-8 0 0 0,-10-22-133 0 0,11 34-563 0 0,-2 0-47 0 0,2 2 439 0 0,1 0 0 0 0,0-1-1 0 0,0 1 1 0 0,-1 0 0 0 0,1 0 0 0 0,0 0-1 0 0,-1-1 1 0 0,1 1 0 0 0,0 0 0 0 0,-1 0 0 0 0,1 0-1 0 0,-1 0 1 0 0,1 0 0 0 0,0 0 0 0 0,-1 0 0 0 0,1 0-1 0 0,-1-1 1 0 0,1 1 0 0 0,0 0 0 0 0,-1 1 0 0 0,1-1-1 0 0,0 0 1 0 0,-1 0 0 0 0,1 0 0 0 0,-1 0-1 0 0,1 0 1 0 0,0 0 0 0 0,-1 0 0 0 0,1 1 0 0 0,-6 4-111 0 0,-4 6-2144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3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410 164 13823 0 0,'0'0'630'0'0,"0"0"-13"0"0,0 0-252 0 0,0 0 391 0 0,0 0 216 0 0,0 0 42 0 0,0 0-129 0 0,0 0-506 0 0,0 0 37 0 0,0 0 80 0 0,0 0 14 0 0,-2 0-67 0 0,-34-8-115 0 0,24 5 49 0 0,-1 0 0 0 0,-1 1 0 0 0,1 1 0 0 0,-26-1 0 0 0,11 5-377 0 0,0 1 0 0 0,1 1 0 0 0,-39 12 0 0 0,38-7 0 0 0,-49 27 0 0 0,54-20 0 0 0,23-17 0 0 0,-1 0 0 0 0,1 0 0 0 0,0 0 0 0 0,0 0 0 0 0,0 0 0 0 0,0 0 0 0 0,0 0 0 0 0,-1 0 0 0 0,1 0 0 0 0,0 0 0 0 0,0 0 0 0 0,0 0 0 0 0,0 1 0 0 0,0-1 0 0 0,0 0 0 0 0,0 0 0 0 0,-1 0 0 0 0,1 0 0 0 0,0 0 0 0 0,0 0 0 0 0,0 0 0 0 0,0 1 0 0 0,0-1 0 0 0,0 0 0 0 0,0 0 0 0 0,0 0 0 0 0,0 0 0 0 0,0 0 0 0 0,0 1 0 0 0,0-1 0 0 0,0 0 0 0 0,0 0 0 0 0,0 0 0 0 0,0 0 0 0 0,0 0 0 0 0,0 1 0 0 0,0-1 0 0 0,0 0 0 0 0,0 0 0 0 0,0 0 0 0 0,0 0 0 0 0,0 0 0 0 0,0 1 0 0 0,0-1 0 0 0,8 3 0 0 0,12 0 0 0 0,9-4 0 0 0,1-2 0 0 0,-1 0 0 0 0,56-16 0 0 0,-25 6 0 0 0,43-14 0 0 0,-13 3 0 0 0,-82 22-96 0 0,7-2 550 0 0,-13 4-142 0 0,-9 3-51 0 0,-65 24-547 0 0,-1-3-1 0 0,-116 22 1 0 0,179-45 284 0 0,1 1 1 0 0,0-1-1 0 0,0 0 0 0 0,-1-1 0 0 0,1 0 0 0 0,0-1 1 0 0,0 0-1 0 0,-18-4 0 0 0,26 5 2 0 0,0 0 0 0 0,1 0 0 0 0,-1 0 0 0 0,1-1 0 0 0,-1 1 0 0 0,0 0 0 0 0,1-1 0 0 0,-1 1 0 0 0,1 0 0 0 0,-1-1 0 0 0,1 1 0 0 0,-1-1 0 0 0,1 1 0 0 0,-1-1 0 0 0,0 0 0 0 0,1 0 0 0 0,-1 0 0 0 0,1 0 0 0 0,0 0 0 0 0,0 0 0 0 0,-1-1 0 0 0,1 1 0 0 0,0 0 0 0 0,0 0 0 0 0,0 0 0 0 0,0 0 0 0 0,0-1 0 0 0,0 1 0 0 0,0 0 0 0 0,1 0 0 0 0,-1 0 0 0 0,0 0 0 0 0,1 0 0 0 0,-1-1 0 0 0,1 1 0 0 0,-1 0 0 0 0,1 0 0 0 0,-1 0 0 0 0,1 0 0 0 0,0 0 0 0 0,-1 0 0 0 0,1 1 0 0 0,0-1 0 0 0,0 0 0 0 0,0 0 0 0 0,0 0 0 0 0,0 1 0 0 0,0-1 0 0 0,0 0 0 0 0,0 1 0 0 0,0-1 0 0 0,1 0 0 0 0,6-2 0 0 0,-1-1 0 0 0,1 1 0 0 0,14-4 0 0 0,-21 7 0 0 0,315-83 0 0 0,-300 78 0 0 0,-9 1 0 0 0,-8 0 0 0 0,-6 0 0 0 0,-4-2 0 0 0,1 2 0 0 0,-1-1 0 0 0,0 2 0 0 0,-1-1 0 0 0,-11-1 0 0 0,-62-6 0 0 0,30 4 0 0 0,2 2 0 0 0,41 3 0 0 0,3-3 0 0 0,9 5 0 0 0,-1-1 0 0 0,1 1 0 0 0,0-1 0 0 0,0 1 0 0 0,0 0 0 0 0,0-1 0 0 0,0 1 0 0 0,0-1 0 0 0,0 1 0 0 0,0 0 0 0 0,0-1 0 0 0,0 1 0 0 0,0 0 0 0 0,0-1 0 0 0,0 1 0 0 0,0-1 0 0 0,0 1 0 0 0,0 0 0 0 0,1-1 0 0 0,-1 1 0 0 0,0 0 0 0 0,0-1 0 0 0,1-1 0 0 0,2-2 0 0 0,14-2 0 0 0,-10 5 0 0 0,-1 0 0 0 0,1 0 0 0 0,0 0 0 0 0,-1 1 0 0 0,9 1 0 0 0,-2 1 0 0 0,1 2 0 0 0,-3 1-72 0 0,-9-4-299 0 0,3 4-363 0 0,1 3-121 0 0,5-3 903 0 0,-9-4 44 0 0,1-1-1 0 0,0 0 0 0 0,0 1 1 0 0,0-1-1 0 0,0 0 1 0 0,0-1-1 0 0,0 1 1 0 0,0 0-1 0 0,4-2 0 0 0,29-9 837 0 0,-13 3-842 0 0,-7 4-21 0 0,-4 0-491 0 0,1 1-1 0 0,-1 1 1 0 0,1-1-1 0 0,-1 2 1 0 0,1 0 0 0 0,13 0-1 0 0,-24 1 33 0 0,4 0 186 0 0,-1 2-5290 0 0,3 5-746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3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96 371 10135 0 0,'0'0'231'0'0,"0"0"29"0"0,2-8 257 0 0,-1-3 155 0 0,0 0 0 0 0,-1 0 1 0 0,-3-23-1 0 0,1 14 766 0 0,-1-7-215 0 0,-2 0 0 0 0,-1 0 0 0 0,-10-28 1 0 0,10 33-524 0 0,-1 0 341 0 0,2 10-355 0 0,2-1 0 0 0,-4-20 0 0 0,6 26-366 0 0,0 4-150 0 0,1 0-1 0 0,-1 0 1 0 0,0-1 0 0 0,0 1-1 0 0,0 0 1 0 0,0 0-1 0 0,-3-5 1 0 0,4 7 201 0 0,0 1 117 0 0,0 0 21 0 0,0 2-66 0 0,3 5-423 0 0,54 164-276 0 0,-27-83-1188 0 0,-21-64 1297 0 0,-4-10 293 0 0,-1 0 0 0 0,-1 1 0 0 0,-1 0 0 0 0,0 0 0 0 0,0 29 0 0 0,-2-42 362 0 0,0-2-65 0 0,0 2-294 0 0,0-2-149 0 0,0 1 1 0 0,-1-1-1 0 0,1 0 0 0 0,0 1 1 0 0,0-1-1 0 0,0 0 0 0 0,-1 1 1 0 0,1-1-1 0 0,0 1 0 0 0,-1-1 1 0 0,1 0-1 0 0,0 0 0 0 0,-1 1 1 0 0,1-1-1 0 0,0 0 0 0 0,-1 0 1 0 0,1 1-1 0 0,0-1 0 0 0,-1 0 1 0 0,1 0-1 0 0,-1 0 0 0 0,1 1 1 0 0,-1-1-1 0 0,1 0 0 0 0,0 0 1 0 0,-1 0-1 0 0,1 0 0 0 0,-1 0 1 0 0,1 0-1 0 0,-1 0 0 0 0,1 0 1 0 0,-1 0-1 0 0,1 0 0 0 0,0 0 1 0 0,-1-1-1 0 0,1 1 0 0 0,-1 0 1 0 0,1 0-1 0 0,0 0 0 0 0,-1 0 1 0 0,1-1-1 0 0,-1 1 0 0 0,1 0 1 0 0,0 0-1 0 0,-1-1 0 0 0,1 1 1 0 0,0 0-1 0 0,-1-1 0 0 0,0 0 0 0 0,-2-1 0 0 0,-1-1 0 0 0,1 0 0 0 0,-1-1 0 0 0,1 1 0 0 0,0 0 0 0 0,0-1 0 0 0,1 0 0 0 0,-1 1 0 0 0,-2-7 0 0 0,-17-38 0 0 0,8 10 0 0 0,1-1 0 0 0,3-1 0 0 0,-7-44 0 0 0,11 53 0 0 0,-3-20 0 0 0,9 43-64 0 0,14 35-1256 0 0,14 39 1017 0 0,32 126-1 0 0,-57-183 303 0 0,12 66 1 0 0,-12-59 0 0 0,-3-16-10 0 0,0 1 1 0 0,0-1-1 0 0,0 0 1 0 0,0 0-1 0 0,0 0 0 0 0,1 1 1 0 0,-1-1-1 0 0,0 0 0 0 0,0 0 1 0 0,0 0-1 0 0,0 1 0 0 0,0-1 1 0 0,0 0-1 0 0,0 0 0 0 0,0 1 1 0 0,0-1-1 0 0,0 0 0 0 0,0 0 1 0 0,0 0-1 0 0,0 1 1 0 0,0-1-1 0 0,-1 0 0 0 0,1 0 1 0 0,0 0-1 0 0,0 1 0 0 0,0-1 1 0 0,0 0-1 0 0,0 0 0 0 0,0 0 1 0 0,0 1-1 0 0,-1-1 0 0 0,1 0 1 0 0,0 0-1 0 0,0 0 0 0 0,0 0 1 0 0,0 0-1 0 0,-1 1 1 0 0,1-1-1 0 0,0 0 0 0 0,0 0 1 0 0,0 0-1 0 0,-1 0 0 0 0,1 0 1 0 0,0 0-1 0 0,0 0 0 0 0,0 0 1 0 0,-1 0-1 0 0,1 0 0 0 0,0 0 1 0 0,0 0-1 0 0,-1 0 1 0 0,1 0-1 0 0,0 0 0 0 0,0 0 1 0 0,0 0-1 0 0,-1 0 0 0 0,1 0 1 0 0,0 0-1 0 0,0 0 0 0 0,-1 0 1 0 0,1 0-1 0 0,0-1 0 0 0,-12-5-1107 0 0,12 5 1006 0 0,-3-1-386 0 0,0 0-100 0 0,0-1-5703 0 0,-3-3-782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5:4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10 729 10135 0 0,'0'0'231'0'0,"0"0"29"0"0,-1 1 19 0 0,-4 2 105 0 0,4-2 410 0 0,1-1 184 0 0,0 0 40 0 0,0 0-63 0 0,0 0-290 0 0,0 0-121 0 0,0 0-28 0 0,0 0 66 0 0,-3-16 2300 0 0,3 13-2635 0 0,0 1 0 0 0,1-1 0 0 0,-1 1 0 0 0,0-1 0 0 0,1 0 0 0 0,0 1 0 0 0,-1-1 0 0 0,1 1 0 0 0,2-4 0 0 0,-2 4-110 0 0,0-1 0 0 0,0 1 0 0 0,0-1 0 0 0,-1 0 1 0 0,1 1-1 0 0,-1-1 0 0 0,1 0 0 0 0,-1-3 0 0 0,1-14 149 0 0,0 1 0 0 0,1 0 0 0 0,1-1 0 0 0,10-33 1 0 0,-3 10-78 0 0,46-192 1823 0 0,-48 211-2028 0 0,0 1 0 0 0,2 0 0 0 0,18-33 0 0 0,-21 45 51 0 0,2-1 1 0 0,-1 1-1 0 0,1 1 0 0 0,1-1 1 0 0,0 1-1 0 0,0 1 0 0 0,1 0 1 0 0,0 1-1 0 0,0 0 0 0 0,1 0 1 0 0,20-8-1 0 0,-30 15 21 0 0,0 0 0 0 0,0 1 0 0 0,0 0 0 0 0,0-1 0 0 0,0 1 0 0 0,0 0 0 0 0,0 0 0 0 0,0 0 0 0 0,0 0 0 0 0,0 0 0 0 0,0 1 0 0 0,0-1 0 0 0,0 1 0 0 0,0-1 0 0 0,0 1 0 0 0,0 0 0 0 0,2 1 0 0 0,-1-1-75 0 0,-1 0 0 0 0,0 1 0 0 0,1-1-1 0 0,-1 1 1 0 0,0-1 0 0 0,0 1 0 0 0,0 0 0 0 0,0 0 0 0 0,0 0-1 0 0,0 0 1 0 0,0 1 0 0 0,-1-1 0 0 0,1 0 0 0 0,-1 1 0 0 0,0-1-1 0 0,1 1 1 0 0,-1-1 0 0 0,0 1 0 0 0,-1 0 0 0 0,1-1 0 0 0,0 1-1 0 0,-1 0 1 0 0,1 5 0 0 0,0 0-2 0 0,-1 1 1 0 0,0-1-1 0 0,-1 1 1 0 0,1-1-1 0 0,-1 1 1 0 0,-4 12-1 0 0,-4 7 1 0 0,-2 0 0 0 0,-1-2 0 0 0,-1 1 0 0 0,-26 40 0 0 0,34-59 0 0 0,-1-1 0 0 0,0 1 0 0 0,-9 8 0 0 0,9-10 0 0 0,0-8 0 0 0,5 2 0 0 0,1 0 0 0 0,-1-1 0 0 0,1 1 0 0 0,0-1 0 0 0,-1 1 0 0 0,1-1 0 0 0,0 1 0 0 0,0-1 0 0 0,-1 1 0 0 0,1-1 0 0 0,0 1 0 0 0,0-1 0 0 0,0 1 0 0 0,0-1 0 0 0,-1 0 0 0 0,1 1 0 0 0,0-1 0 0 0,1-2 0 0 0,-1 1 0 0 0,0-1 0 0 0,1 1 0 0 0,-1-1 0 0 0,1 1 0 0 0,2-4 0 0 0,-1-1 0 0 0,-2 5 0 0 0,1 0 0 0 0,0 0 0 0 0,-1 1 0 0 0,1-1 0 0 0,0 0 0 0 0,0 1 0 0 0,0-1 0 0 0,0 0 0 0 0,0 1 0 0 0,0-1 0 0 0,1 1 0 0 0,-1 0 0 0 0,0-1 0 0 0,1 1 0 0 0,2-2 0 0 0,-3 2 0 0 0,0 1 0 0 0,0-1 0 0 0,0 0 0 0 0,0 0 0 0 0,0 1 0 0 0,0-1 0 0 0,0 1 0 0 0,0-1 0 0 0,0 1 0 0 0,0-1 0 0 0,0 1 0 0 0,0 0 0 0 0,0 0 0 0 0,1-1 0 0 0,-1 1 0 0 0,0 0 0 0 0,0 0 0 0 0,0 0 0 0 0,0 0 0 0 0,1 0 0 0 0,-1 1 0 0 0,0-1 0 0 0,0 0 0 0 0,0 1 0 0 0,0-1 0 0 0,2 1 0 0 0,-1 0 0 0 0,2 1 0 0 0,0 0 0 0 0,0 1 0 0 0,0 0 0 0 0,0 0 0 0 0,0 0 0 0 0,-1 0 0 0 0,1 0 0 0 0,-1 1 0 0 0,0-1 0 0 0,3 6 0 0 0,2 2 0 0 0,-1 0 0 0 0,8 18 0 0 0,-13-24 0 0 0,0 0 0 0 0,0 0 0 0 0,-1 0 0 0 0,1 1 0 0 0,-1-1 0 0 0,0 0 0 0 0,-1 1 0 0 0,1-1 0 0 0,-1 1 0 0 0,0-1 0 0 0,-1 1 0 0 0,1-1 0 0 0,-1 0 0 0 0,0 1 0 0 0,0-1 0 0 0,-1 0 0 0 0,0 1 0 0 0,0-1 0 0 0,0 0 0 0 0,0 0 0 0 0,-1-1 0 0 0,0 1 0 0 0,-5 7 0 0 0,-3 2 19 0 0,9-11 8 0 0,0 0-1 0 0,0-1 1 0 0,0 1-1 0 0,0 0 1 0 0,-1-1-1 0 0,1 1 0 0 0,-1-1 1 0 0,1 0-1 0 0,-1 0 1 0 0,0 0-1 0 0,0 0 1 0 0,0 0-1 0 0,0-1 1 0 0,-1 1-1 0 0,-3 0 1 0 0,-3 0 88 0 0,1 0-1 0 0,-1-1 1 0 0,0 0 0 0 0,1 0 0 0 0,-1-1 0 0 0,1-1 0 0 0,-14-1-1 0 0,4-2 115 0 0,0 0 0 0 0,-32-13 0 0 0,38 12-720 0 0,1 0 0 0 0,0-1 0 0 0,-13-8 0 0 0,13 3-561 0 0,6 3-1101 0 0,5 0-5024 0 0,4-1-1173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8287 0 0,'0'0'382'0'0,"0"0"-8"0"0,0 0-102 0 0,0 0 463 0 0,0 0 234 0 0,0 0 45 0 0,0 0-61 0 0,0 0-288 0 0,10-9 478 0 0,-6 8 4402 0 0,-2 1-5332 0 0,0 1 1 0 0,-1 0-1 0 0,1-1 0 0 0,0 1 0 0 0,-1 0 1 0 0,1 0-1 0 0,-1 0 0 0 0,0 1 0 0 0,1-1 0 0 0,-1 0 1 0 0,0 0-1 0 0,1 1 0 0 0,-1-1 0 0 0,1 3 0 0 0,-1-1-215 0 0,1 0 0 0 0,-1 0 0 0 0,0 0-1 0 0,0 1 1 0 0,-1-1 0 0 0,1 1-1 0 0,0 4 1 0 0,1 31 2 0 0,-2 0 0 0 0,-7 64 0 0 0,6-79 0 0 0,0 1 0 0 0,3 24 0 0 0,1-29-1252 0 0,8-28-1698 0 0,-3 3 1416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6:0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2671 0 0,'0'0'124'0'0,"0"0"51"0"0,0 0 150 0 0,0 0 69 0 0,0 0 12 0 0,0 0-24 0 0,0 0-113 0 0,0 0-49 0 0,0 0-11 0 0,0 0-19 0 0,0 0-81 0 0,0 0-40 0 0,0 0-5 0 0,0 0 7 0 0,0 0 28 0 0,0 0 11 0 0,0 0 2 0 0,0 0 8 0 0,0 0 32 0 0,0 0 10 0 0,0 0 4 0 0,0 0 4 0 0,0 0 4 0 0,0 0 2 0 0,0 0 0 0 0,0 0 3 0 0,0 0 10 0 0,0 0 3 0 0,0 0 0 0 0,0 0 8 0 0,0 0 35 0 0,0 0 18 0 0,0 0 3 0 0,0 0-16 0 0,0 0-65 0 0,0 0-23 0 0,0 0-7 0 0,0 0 9 0 0,0 0 39 0 0,0 0 20 0 0,0 0 3 0 0,0 0 11 0 0,0 0 44 0 0,2 0 17 0 0,5-4 6 0 0,-5 4-20 0 0,-2 0-96 0 0,0 0-39 0 0,0 0-10 0 0,0 0-11 0 0,0 0-42 0 0,0 0-7 0 0,0 0-4 0 0,0 0 1 0 0,0 0 24 0 0,0 0 85 0 0,0 0 32 0 0,0 0 7 0 0,0 0-2 0 0,0 0-16 0 0,0 0-4 0 0,0 0 0 0 0,0 0-5 0 0,0 0-24 0 0,0 0-17 0 0,0 0-2 0 0,0 0-10 0 0,0 0-46 0 0,0 0-22 0 0,0 0-2 0 0,0 0 3 0 0,0 0 10 0 0,0 0 6 0 0,0 0 10 0 0,0 0 15 0 0,0 0 52 0 0,0 0 28 0 0,0 0 4 0 0,0 0 11 0 0,0 0 46 0 0,0 0 27 0 0,0 0 4 0 0,0 0-14 0 0,0 0-61 0 0,0 0-21 0 0,0 0-7 0 0,0 0-18 0 0,0 0-66 0 0,0 0-2 0 0,0 0-3 0 0,0 0-4 0 0,0 0 5 0 0,0 0-14 0 0,0 0-10 0 0,11-10 469 0 0,-2 4-524 0 0,0-2 14 0 0,0 3-57 0 0,-2 3 329 0 0,2-2-215 0 0,-7 4-3 0 0,-2 0-12 0 0,3 0-12 0 0,2 1-14 0 0,0 0 1 0 0,0 0 0 0 0,0-1-1 0 0,0 1 1 0 0,0-1 0 0 0,0-1 0 0 0,0 1-1 0 0,6-2 1 0 0,0 1 89 0 0,-1-1 183 0 0,0 0 0 0 0,0 0 1 0 0,0-1-1 0 0,13-5 0 0 0,-19 6-263 0 0,-2 1 88 0 0,0 0-2 0 0,5-3-12 0 0,-5 3-43 0 0,0 0 6 0 0,4-5-11 0 0,-2 6-16 0 0,8 5-37 0 0,0-2 30 0 0,2-1 27 0 0,-12-2-5 0 0,1 0-1 0 0,8-2 18 0 0,-9 1 11 0 0,1 1 1 0 0,31-17 457 0 0,-32 16-553 0 0,-2 1-8 0 0,1 0 1 0 0,-1-1-1 0 0,1 1 0 0 0,-1 0 0 0 0,1 0 0 0 0,-1-1 0 0 0,1 1 1 0 0,-1 0-1 0 0,1 0 0 0 0,-1 0 0 0 0,1 0 0 0 0,-1-1 0 0 0,1 1 1 0 0,0 0-1 0 0,-1 0 0 0 0,2 0 0 0 0,9 1-57 0 0,0 1 57 0 0,-8-1 53 0 0,-3-1 11 0 0,0 0-109 0 0,8 0 346 0 0,-4 1-2922 0 0,-4-1 1856 0 0,0 0-6841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94 8287 0 0,'0'0'191'0'0,"0"0"26"0"0,0 0 9 0 0,0 0 42 0 0,0 0 158 0 0,0 0 72 0 0,0 0 12 0 0,0 0 2 0 0,0 0 0 0 0,0 0 0 0 0,0 0 0 0 0,0 0 0 0 0,0 0 0 0 0,0 0 0 0 0,0 0 0 0 0,0 0 0 0 0,0 0 0 0 0,-2 1 0 0 0,1-1-355 0 0,0 1-1 0 0,-1-1 0 0 0,1 0 0 0 0,-1 1 1 0 0,1-1-1 0 0,-1 0 0 0 0,1 0 0 0 0,-1 0 1 0 0,-2 0-1 0 0,2 0 332 0 0,2 0 21 0 0,0 0-66 0 0,-1 0-294 0 0,0-1-145 0 0,1 1 1 0 0,-1 0-1 0 0,1 0 0 0 0,-1-1 0 0 0,1 1 0 0 0,-1 0 1 0 0,1 0-1 0 0,-1 0 0 0 0,1 0 0 0 0,-1 0 0 0 0,1 0 1 0 0,-1 0-1 0 0,1 0 0 0 0,-1 0 0 0 0,0 0 0 0 0,1 0 1 0 0,-1 0-1 0 0,1 0 0 0 0,-1 0 0 0 0,1 1 0 0 0,-1-1 1 0 0,1 0-1 0 0,-1 0 0 0 0,1 0 0 0 0,-1 1 0 0 0,-12 6 2007 0 0,11-6-1624 0 0,2-1 101 0 0,0 0 21 0 0,0 0-66 0 0,0 0-222 0 0,0 0 166 0 0,0 0 101 0 0,0 0 21 0 0,0 0-66 0 0,2-1-294 0 0,9-4-133 0 0,8-2 199 0 0,-17 5 13 0 0,-1 1 260 0 0,1 1 21 0 0,1 0-219 0 0,15-6 28 0 0,-7 1-318 0 0,1 3 0 0 0,1 2 0 0 0,-2-2 0 0 0,-1-2 0 0 0,3 5 0 0 0,0-1 0 0 0,6-2 0 0 0,1-2 0 0 0,-7 2 0 0 0,-2 0 0 0 0,7-2 0 0 0,-17 3 0 0 0,0 1 0 0 0,1 0 0 0 0,-1 0 0 0 0,0-1 0 0 0,0 1 0 0 0,0 0 0 0 0,1 0 0 0 0,-1 0 0 0 0,0 0 0 0 0,0 0 0 0 0,1 1 0 0 0,-1-1 0 0 0,0 0 0 0 0,0 0 0 0 0,2 2 0 0 0,12 2 0 0 0,-12-2 0 0 0,2-1 0 0 0,14-3 0 0 0,-14 2-11 0 0,-1 0 10 0 0,14-9 85 0 0,-4 2 544 0 0,23-13 720 0 0,-26 12-1348 0 0,1 2 0 0 0,0 0 0 0 0,-3 1 0 0 0,-15 4 0 0 0,-5 5 0 0 0,1 2 0 0 0,1-1 0 0 0,1 2 0 0 0,0 1 0 0 0,2 1 0 0 0,0 0 0 0 0,-2-3 0 0 0,-1-4 0 0 0,2-4-64 0 0,5 1-273 0 0,2 1-138 0 0,0 0-33 0 0,0 0 65 0 0,-1 1 294 0 0,-4 3 133 0 0,4 4 16 0 0,-6-4 0 0 0,-3 1 0 0 0,2-1-72 0 0,7-3-299 0 0,1-1-117 0 0,0 0-21 0 0,0 0-3 0 0,0 0 0 0 0,0 0 0 0 0,0 0 0 0 0,0 0-204 0 0,0 0-857 0 0,0 0-379 0 0,-2-3-967 0 0,-6-15-3561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5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32 13823 0 0,'0'0'315'0'0,"0"0"45"0"0,0 0 21 0 0,0 0-49 0 0,0 0-149 0 0,0 0 194 0 0,0 0 110 0 0,0 0 22 0 0,0 0 3 0 0,0 0 0 0 0,0 0 0 0 0,0 0 0 0 0,0 0 0 0 0,0 0 0 0 0,0 0 0 0 0,0 0 0 0 0,0-2-69 0 0,0-5-222 0 0,0 5 166 0 0,0 2 101 0 0,-6-9 613 0 0,-7 0-1013 0 0,10 8 90 0 0,0 1 0 0 0,0-1 0 0 0,0 1-1 0 0,0 0 1 0 0,1 0 0 0 0,-1 0 0 0 0,0 0 0 0 0,0 1-1 0 0,0-1 1 0 0,-3 2 0 0 0,5-2-174 0 0,-22 7 12 0 0,3-2-16 0 0,11-2 0 0 0,-7 4 0 0 0,12-5 0 0 0,2-1 0 0 0,0-1 0 0 0,0 1 0 0 0,0 0 0 0 0,1 0 0 0 0,-1 0 0 0 0,0 0 0 0 0,1 0 0 0 0,-1 1 0 0 0,0-1 0 0 0,-1 3 0 0 0,-21 18 0 0 0,13-13 0 0 0,-4 7 0 0 0,-20 14 0 0 0,21-19 0 0 0,1 1 0 0 0,1 0 0 0 0,-12 15 0 0 0,-1 2 0 0 0,12-14 0 0 0,1 0 0 0 0,-16 27 0 0 0,16-23 0 0 0,6-7 0 0 0,2 1 0 0 0,-8 25 0 0 0,-10 68 0 0 0,17-77 0 0 0,-2-1 0 0 0,0 6 0 0 0,2-8 0 0 0,3-15 0 0 0,0-1 0 0 0,1 1 0 0 0,0-1 0 0 0,1 13 0 0 0,-1 2 0 0 0,3-13 0 0 0,1-4 0 0 0,1 0 0 0 0,0 0 0 0 0,10 15 0 0 0,-7-13 0 0 0,-2-3 0 0 0,12 5 0 0 0,-12-6 0 0 0,2 1 0 0 0,14 2 0 0 0,-11-5 0 0 0,1-1 0 0 0,0 0 0 0 0,16 2 0 0 0,-23-5 0 0 0,1 1 0 0 0,-1-1 0 0 0,0 0 0 0 0,0-1 0 0 0,0 1 0 0 0,0-1 0 0 0,0 1 0 0 0,0-1 0 0 0,0 0 0 0 0,-1-1 0 0 0,1 1 0 0 0,0-1 0 0 0,4-2 0 0 0,54-26 0 0 0,-45 23 0 0 0,1-2 0 0 0,-17 8 0 0 0,1 1 0 0 0,-1-1 0 0 0,0 1 0 0 0,1-1 0 0 0,-1 0 0 0 0,0 0 0 0 0,0 0 0 0 0,0 0 0 0 0,0 0 0 0 0,1 0 0 0 0,-1 0 0 0 0,1-2 0 0 0,0 0 0 0 0,7-8 0 0 0,-6 7 0 0 0,7-13 0 0 0,2-5-11 0 0,-1-1 1 0 0,0 1-1 0 0,-2-2 0 0 0,-1 1 1 0 0,9-46-1 0 0,-14 47-1154 0 0,0 0-1 0 0,-2 0 1 0 0,-3-34 0 0 0,1 37-1416 0 0,-4 1-4241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5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40 10135 0 0,'0'0'464'0'0,"-1"-2"-9"0"0,0 0-370 0 0,-10-13 147 0 0,-9-5 4096 0 0,18 19-3784 0 0,2 1-28 0 0,0 0-4 0 0,0 0 0 0 0,-12 7 2560 0 0,9-4-2583 0 0,2-1-220 0 0,0-1 1 0 0,0 1 0 0 0,0-1 0 0 0,0 1 0 0 0,0 0-1 0 0,0-1 1 0 0,-1 4 0 0 0,-3 19 190 0 0,4-21 28 0 0,1-1 21 0 0,-6 34 99 0 0,-10 54 75 0 0,4 1-1 0 0,0 96 1 0 0,15-130-683 0 0,2 1 0 0 0,3-1 0 0 0,20 73 0 0 0,-21-99-8 0 0,-1 1 0 0 0,-2-1 0 0 0,-1 1 0 0 0,-2 0 0 0 0,-1-1 0 0 0,-1 1 0 0 0,-9 48 0 0 0,-15 26-1920 0 0,18-87 1928 0 0,-7 27 0 0 0,13-42 0 0 0,-6 30 0 0 0,4-23 0 0 0,1 0-72 0 0,2-9-299 0 0,0 0 138 0 0,-1 0 0 0 0,0 0 0 0 0,1-1-1 0 0,-1 1 1 0 0,0 0 0 0 0,0 0-1 0 0,0-1 1 0 0,0 1 0 0 0,-3 2 0 0 0,-8 12-1280 0 0,11-14 419 0 0,1-2-356 0 0,0 0-992 0 0,0 0-3700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5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13823 0 0,'-4'9'315'0'0,"3"-7"45"0"0,1-2 21 0 0,-1 2-49 0 0,-5 3-81 0 0,5-4 481 0 0,1-1 237 0 0,0 0 45 0 0,0 0 8 0 0,0 0 2 0 0,0 1-850 0 0,-1-1-1 0 0,1 1 1 0 0,0-1 0 0 0,-1 1-1 0 0,1 0 1 0 0,0-1-1 0 0,0 1 1 0 0,0-1-1 0 0,0 1 1 0 0,-1 0 0 0 0,1-1-1 0 0,0 1 1 0 0,0 0-1 0 0,0-1 1 0 0,0 1-1 0 0,0 0 1 0 0,1-1 0 0 0,-1 1-1 0 0,0-1 1 0 0,0 1-1 0 0,0 0 1 0 0,0-1 0 0 0,1 1-1 0 0,-1-1 1 0 0,0 1-1 0 0,1-1 1 0 0,-1 1-1 0 0,1 0 1 0 0,0 0-9 0 0,1 0 0 0 0,-1 0 0 0 0,0 0 0 0 0,1 0 0 0 0,-1 0 0 0 0,1-1 0 0 0,-1 1 0 0 0,1-1 0 0 0,-1 1 0 0 0,1-1 0 0 0,2 1 0 0 0,4 0 160 0 0,0-1-1 0 0,1 0 1 0 0,12-1-1 0 0,16 2 315 0 0,-29 0-517 0 0,0-1 0 0 0,0 0 1 0 0,11-1-1 0 0,-13 0-122 0 0,0 1 0 0 0,0-1 0 0 0,0 1 0 0 0,-1 1 0 0 0,1-1 0 0 0,0 1 0 0 0,0 0 0 0 0,0 1 0 0 0,0-1 0 0 0,-1 1 0 0 0,1 0 0 0 0,8 5 0 0 0,-13-6 0 0 0,1 0 0 0 0,-1 0 0 0 0,0 0 0 0 0,0-1 0 0 0,1 1 0 0 0,-1 0 0 0 0,1-1 0 0 0,-1 1 0 0 0,0-1 0 0 0,1 1 0 0 0,2 0 0 0 0,9 9 0 0 0,-6-3 0 0 0,-1 2 0 0 0,-1-2-64 0 0,-4-6-273 0 0,-1-1-138 0 0,0 0-33 0 0,0 0-208 0 0,0 0-857 0 0,1-3-379 0 0,4-12-80 0 0,2-7-15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5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 10135 0 0,'0'0'231'0'0,"0"0"29"0"0,0 0 19 0 0,0 0 105 0 0,-2 1 410 0 0,1 0-640 0 0,0-1-1 0 0,0 1 1 0 0,0-1-1 0 0,0 1 1 0 0,-1-1 0 0 0,1 0-1 0 0,0 1 1 0 0,0-1-1 0 0,0 0 1 0 0,-1 0-1 0 0,1 0 1 0 0,-2 0-1 0 0,1 0 871 0 0,0 1-700 0 0,0 1 1 0 0,0-1-1 0 0,1 1 0 0 0,-1-1 0 0 0,-1 0 1 0 0,1 0-1 0 0,0 0 0 0 0,-2 1 0 0 0,3-2-170 0 0,0 1 801 0 0,1-1-290 0 0,0 0-121 0 0,0 0-28 0 0,0 0-4 0 0,0 0 0 0 0,0 0 0 0 0,0 0 0 0 0,0 0 0 0 0,0 0 0 0 0,0 0 0 0 0,0 0 0 0 0,0 0 0 0 0,0 0 0 0 0,0 0 0 0 0,0 0 0 0 0,2 0-68 0 0,3 2-311 0 0,0-1 1 0 0,1 0-1 0 0,-1-1 0 0 0,1 1 0 0 0,-1-1 1 0 0,1 0-1 0 0,-1 0 0 0 0,0-1 0 0 0,11-1 1 0 0,6-2 588 0 0,-10 3-573 0 0,4-2-134 0 0,-10 3-10 0 0,13 5-9 0 0,-6-2 4 0 0,-2 0-64 0 0,-9-2-273 0 0,-2-1-138 0 0,1-1 301 0 0,0 0 1 0 0,1 0-1 0 0,-1 0 1 0 0,0 0-1 0 0,0 0 1 0 0,0-1-1 0 0,0 1 1 0 0,0 0-1 0 0,0-1 0 0 0,1-1 1 0 0,1-1-715 0 0,13-17-3096 0 0,-5 7 1937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6:5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10 8287 0 0,'0'0'191'0'0,"0"0"26"0"0,0 0 9 0 0,0 0 110 0 0,0 0 444 0 0,0 0 196 0 0,0 0 42 0 0,0 0-63 0 0,0 0-290 0 0,0 0-121 0 0,0 0-28 0 0,0 0-4 0 0,0 0 0 0 0,0 0 0 0 0,0 0 0 0 0,0 0 0 0 0,0 0 0 0 0,0 0 0 0 0,0 0 0 0 0,0 0 0 0 0,0 0 0 0 0,0 0 0 0 0,0 0 0 0 0,0-2-68 0 0,4-4-217 0 0,-4 4 161 0 0,0 2 100 0 0,0 0 21 0 0,0 0-66 0 0,0 0-222 0 0,0 0 166 0 0,0 0 101 0 0,0 0 21 0 0,0 0-66 0 0,-1 2-294 0 0,-6 5-135 0 0,-1 1 1 0 0,2 1-1 0 0,-1-1 0 0 0,1 1 0 0 0,1 0 0 0 0,-7 15 1 0 0,3-4 615 0 0,-8 35 1 0 0,5-13 56 0 0,1 2-667 0 0,8-29-22 0 0,-1 0 1 0 0,-7 16 0 0 0,0-5 1 0 0,2 0 0 0 0,-11 48 0 0 0,6-20 0 0 0,8-32 0 0 0,1 0 0 0 0,-3 28 0 0 0,-7 222 0 0 0,16-210 0 0 0,1 1 0 0 0,16 83 0 0 0,-4-36 0 0 0,6 25 0 0 0,-11-103 0 0 0,2 0 0 0 0,2-1 0 0 0,0 0 0 0 0,36 57 0 0 0,-35-66 0 0 0,-10-13 72 0 0,-3-7 299 0 0,-1-2-333 0 0,0 1-1 0 0,1-1 1 0 0,-1 0 0 0 0,0 0 0 0 0,0 1 0 0 0,0-1 0 0 0,1 0-1 0 0,-1 1 1 0 0,0-1 0 0 0,0 0 0 0 0,1 0 0 0 0,-1 1 0 0 0,0-1-1 0 0,0 0 1 0 0,1 0 0 0 0,-1 0 0 0 0,0 1 0 0 0,1-1 0 0 0,-1 0-1 0 0,0 0 1 0 0,1 0 0 0 0,1 1 334 0 0,-5-11-1539 0 0,0 1-1 0 0,1-1 1 0 0,1 0 0 0 0,-1-18 0 0 0,4-4-3710 0 0,1 10 2319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0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10135 0 0,'0'0'231'0'0,"0"0"29"0"0,0 0 19 0 0,0-8 201 0 0,-1 6 6942 0 0,0 1-7233 0 0,0 0-1 0 0,0 1 1 0 0,0-1-1 0 0,-1 1 0 0 0,1-1 1 0 0,0 1-1 0 0,0-1 1 0 0,0 1-1 0 0,-1 0 1 0 0,1 0-1 0 0,0-1 1 0 0,0 1-1 0 0,-1 0 1 0 0,1 0-1 0 0,0 0 0 0 0,0 1 1 0 0,-1-1-1 0 0,1 0 1 0 0,0 0-1 0 0,0 1 1 0 0,0-1-1 0 0,-3 1 1 0 0,-1 2-111 0 0,-1 0 1 0 0,0 1 0 0 0,-7 5 0 0 0,-6 3-17 0 0,16-10-59 0 0,1-1-4 0 0,0 0 1 0 0,0-1-1 0 0,0 1 0 0 0,0 1 1 0 0,1-1-1 0 0,-1 0 0 0 0,0 0 1 0 0,0 1-1 0 0,-1 1 0 0 0,-12 11 77 0 0,15-14 22 0 0,0 1-5 0 0,-1-1 1 0 0,1 0-1 0 0,-1 1 0 0 0,1-1 0 0 0,-1 1 0 0 0,1-1 0 0 0,0 1 0 0 0,-1-1 0 0 0,1 1 0 0 0,0-1 0 0 0,-1 1 0 0 0,1-1 0 0 0,0 1 1 0 0,0-1-1 0 0,0 1 0 0 0,-1 0 0 0 0,1-1 0 0 0,0 1 0 0 0,0 0 0 0 0,15 5 116 0 0,-8-7-66 0 0,-4 0-36 0 0,51-13 1482 0 0,-46 13-1571 0 0,-4 1-18 0 0,-1-1-1 0 0,0 0 1 0 0,1 0 0 0 0,-1 0 0 0 0,0 0 0 0 0,0 0-1 0 0,0-1 1 0 0,3-1 0 0 0,7 0 0 0 0,-3 7 0 0 0,-1 5 0 0 0,-2 0-64 0 0,-6-7-273 0 0,-1-2-138 0 0,0 0-33 0 0,0 0-4 0 0,0 0 0 0 0,0 0 0 0 0,0 0 0 0 0,9-11-2200 0 0,-7 8 1884 0 0,0 0-1 0 0,1-1 1 0 0,-2 1-1 0 0,1-1 1 0 0,2-5 0 0 0,-2-8-1730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0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11975 0 0,'0'0'267'0'0,"0"0"42"0"0,0 0 17 0 0,0 0-28 0 0,0 0-58 0 0,0 0 491 0 0,0 0 238 0 0,0 0 45 0 0,0 0-61 0 0,0 0-288 0 0,0 0-121 0 0,0 0-28 0 0,0 0-4 0 0,0 0 0 0 0,-2 1 0 0 0,-57 20 2647 0 0,8 4-2184 0 0,34-15-430 0 0,-23 8 0 0 0,29-13-545 0 0,40-19 0 0 0,42-13 0 0 0,-66 25 180 0 0,1 1 0 0 0,0-1 0 0 0,0 1 0 0 0,-1 0 0 0 0,1 1 0 0 0,0-1 0 0 0,8 2 0 0 0,-12-1 263 0 0,-1 1-294 0 0,1 0-148 0 0,-1 0-1 0 0,1 1 1 0 0,-1-1-1 0 0,0 0 1 0 0,0 0-1 0 0,0 1 1 0 0,1-1 0 0 0,-1 0-1 0 0,-1 1 1 0 0,1-1-1 0 0,0 1 1 0 0,0 0-1 0 0,0-1 1 0 0,-1 1-1 0 0,1-1 1 0 0,-1 1 0 0 0,1 0-1 0 0,-1 0 1 0 0,0-1-1 0 0,0 1 1 0 0,0 0-1 0 0,0 0 1 0 0,0-1-1 0 0,0 1 1 0 0,0 0 0 0 0,0 0-1 0 0,-1-1 1 0 0,0 3-1 0 0,1-3 0 0 0,-3 9 0 0 0,0-1 0 0 0,0 0 0 0 0,-1 0 0 0 0,0 0 0 0 0,-1 0 0 0 0,-8 12 0 0 0,-39 45 0 0 0,48-62 0 0 0,1-1 0 0 0,-1 1 0 0 0,0 0 0 0 0,-7 4 0 0 0,-5 4 0 0 0,5-4 0 0 0,11-9 0 0 0,0 1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0,-1 0 0 0 0,1 0 0 0 0,0 0 0 0 0,0 0 0 0 0,0 0 0 0 0,0 0 0 0 0,0 0 0 0 0,7-9 0 0 0,10-10 0 0 0,-3 2 0 0 0,-13 16 0 0 0,-1 1 0 0 0,1-1 0 0 0,-1 1 0 0 0,0-1 0 0 0,1 1 0 0 0,-1 0 0 0 0,1-1 0 0 0,-1 1 0 0 0,1 0 0 0 0,-1-1 0 0 0,1 1 0 0 0,0 0 0 0 0,-1 0 0 0 0,1-1 0 0 0,0 1 0 0 0,0 0 0 0 0,0 0 0 0 0,0 1 0 0 0,0-1 0 0 0,0 0 0 0 0,-1 1 0 0 0,1-1 0 0 0,0 1 0 0 0,0-1 0 0 0,-1 1 0 0 0,1-1 0 0 0,0 1 0 0 0,-1-1 0 0 0,1 1 0 0 0,0-1 0 0 0,-1 1 0 0 0,1 0 0 0 0,-1 0 0 0 0,1-1 0 0 0,-1 1 0 0 0,1 0 0 0 0,-1 0 0 0 0,0-1 0 0 0,1 2 0 0 0,8 26 0 0 0,-4-13 0 0 0,26 78 0 0 0,-7-23 0 0 0,-15-42 0 0 0,-1 0 0 0 0,10 55 0 0 0,-16-68 0 0 0,-1 1 0 0 0,0 0 0 0 0,-1-1 0 0 0,-1 1 0 0 0,0 0 0 0 0,-2-1 0 0 0,-3 17 0 0 0,4-26 0 0 0,-1 1 0 0 0,1-1 0 0 0,-1 0 0 0 0,0 0 0 0 0,-1-1 0 0 0,0 1 0 0 0,1-1 0 0 0,-2 1 0 0 0,1-1 0 0 0,-1 0 0 0 0,1-1 0 0 0,-1 1 0 0 0,-8 4 0 0 0,3-4 0 0 0,0-1 0 0 0,0-1 0 0 0,-1 0 0 0 0,-20 3 0 0 0,-12 3 0 0 0,39-7 0 0 0,-2 0 0 0 0,0 0 0 0 0,-1-1 0 0 0,1 0 0 0 0,-1 0 0 0 0,1 0 0 0 0,-1-1 0 0 0,1 0 0 0 0,-1 0 0 0 0,1 0 0 0 0,-1-1 0 0 0,-6-1 0 0 0,8 1 0 0 0,-20-7 0 0 0,14 2 0 0 0,3-1 0 0 0,5-4 0 0 0,5 0 0 0 0,-1 6 0 0 0,1 1 0 0 0,-1-1 0 0 0,1 1 0 0 0,0-1 0 0 0,1 1 0 0 0,-1 0 0 0 0,1 0 0 0 0,0 0 0 0 0,0 0 0 0 0,0 1 0 0 0,1-1 0 0 0,4-3 0 0 0,1-1 0 0 0,83-69-3801 0 0,-1 2-694 0 0,-78 62 2959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0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28 11975 0 0,'0'0'267'0'0,"0"0"42"0"0,1-1 17 0 0,18-12 84 0 0,-14 8-2385 0 0,3-2 8993 0 0,-7 6-1214 0 0,-5 5-3733 0 0,4-3-2266 0 0,-1 0 291 0 0,0 1 1 0 0,1-1 0 0 0,-1 0 0 0 0,0 1-1 0 0,1-1 1 0 0,0 0 0 0 0,-1 1-1 0 0,1-1 1 0 0,0 1 0 0 0,0-1-1 0 0,-1 3 1 0 0,0 4 183 0 0,-8 18-115 0 0,3 1-165 0 0,-5 53 0 0 0,10-70 0 0 0,-1 5 0 0 0,-1-1 0 0 0,-4 15 0 0 0,-3 12 0 0 0,5-22 0 0 0,2-15 0 0 0,0-2 0 0 0,-1 4 0 0 0,3-4 0 0 0,-1 0 0 0 0,1 0 0 0 0,-1 0 0 0 0,0 0 0 0 0,0-1 0 0 0,0 1 0 0 0,0-1 0 0 0,0 1 0 0 0,0-1 0 0 0,-2 2 0 0 0,-1 0 0 0 0,-1-1 0 0 0,1 0 0 0 0,-1 0 0 0 0,1 0 0 0 0,-1 0 0 0 0,0-1 0 0 0,1 0 0 0 0,-1 0 0 0 0,0-1 0 0 0,0 1 0 0 0,0-1 0 0 0,0-1 0 0 0,1 1 0 0 0,-1-1 0 0 0,0 0 0 0 0,0 0 0 0 0,1-1 0 0 0,-10-3 0 0 0,11 3 0 0 0,1 0 0 0 0,0 0 0 0 0,-1 0 0 0 0,1-1 0 0 0,-5-5 0 0 0,-2-4 0 0 0,9 7 0 0 0,0 1 0 0 0,-1 0 0 0 0,-2-17 0 0 0,3 19 0 0 0,0-3 0 0 0,5-10 0 0 0,2 4 0 0 0,19-22 0 0 0,-17 25 0 0 0,3 4 0 0 0,8-3 0 0 0,-15 7 0 0 0,0 1 0 0 0,-1-1 0 0 0,0 0 0 0 0,0 0 0 0 0,-1 0 0 0 0,1 1 0 0 0,0-1 0 0 0,0 1 0 0 0,0-1 0 0 0,-1 1 0 0 0,1 0 0 0 0,0 0 0 0 0,2 2 0 0 0,2 0 0 0 0,9 5 0 0 0,-12-4 0 0 0,-1 0 0 0 0,9 5 0 0 0,0 1 0 0 0,-1 1 0 0 0,0-1 0 0 0,13 19 0 0 0,-21-26 0 0 0,6 9 0 0 0,-5-8 0 0 0,-1 1 0 0 0,1-1 0 0 0,0 1 0 0 0,1-1 0 0 0,-1-1 0 0 0,10 7 0 0 0,-3-4 0 0 0,-10-6 0 0 0,-1 0 0 0 0,1-1 0 0 0,-1 1 0 0 0,1 0 0 0 0,-1 0 0 0 0,1 0 0 0 0,-1 0 0 0 0,0-1 0 0 0,1 1 0 0 0,-1 0 0 0 0,1 0 0 0 0,-1-1 0 0 0,0 1 0 0 0,1 0 0 0 0,-1-1 0 0 0,1 1 0 0 0,-1 0 0 0 0,0-1 0 0 0,0 1 0 0 0,1 0 0 0 0,-1-1 0 0 0,2-5-1220 0 0,-1 0-1 0 0,0 1 1 0 0,0-1-1 0 0,0 0 1 0 0,-1 0 0 0 0,0-8-1 0 0,0 14 1195 0 0,0-3-2518 0 0,-2-12-15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85 10135 0 0,'0'0'231'0'0,"1"-2"29"0"0,5-2 40 0 0,13-14 43 0 0,5-9 2083 0 0,-23 25-1914 0 0,-1 2 0 0 0,2-1-294 0 0,0-1 0 0 0,-1 1 0 0 0,1-1 0 0 0,-1 1 0 0 0,1-1 0 0 0,-1 0 0 0 0,0 1 0 0 0,1-1 0 0 0,-1 0 0 0 0,2-4 0 0 0,-2-2 6019 0 0,-13 7-6072 0 0,3 3-165 0 0,-1 6 0 0 0,3-2 0 0 0,1 0 0 0 0,0 0 0 0 0,0 0 0 0 0,0 0 0 0 0,-5 9 0 0 0,11-15 0 0 0,-3 5 0 0 0,0-1 0 0 0,0 0 0 0 0,0 1 0 0 0,1-1 0 0 0,0 1 0 0 0,0 0 0 0 0,-3 7 0 0 0,2-2 0 0 0,-7 19 0 0 0,6-20 0 0 0,1 0 0 0 0,0 0 0 0 0,0 0 0 0 0,1 1 0 0 0,0-1 0 0 0,1 1 0 0 0,-1 16 0 0 0,2-22 0 0 0,1 13 0 0 0,0 1 0 0 0,4 19 0 0 0,-4-31 0 0 0,0 0 0 0 0,-1-1 0 0 0,-1 12 0 0 0,1-15 0 0 0,2 12 0 0 0,0-10 0 0 0,1 0 0 0 0,-1 0 0 0 0,1 0 0 0 0,6 7 0 0 0,-8-10 0 0 0,9 9 0 0 0,-7-10 0 0 0,-1 1 0 0 0,1 0 0 0 0,-1-1 0 0 0,1 1 0 0 0,-1-1 0 0 0,0 0 0 0 0,1 0 0 0 0,-1 0 0 0 0,1 0 0 0 0,-1 0 0 0 0,1-1 0 0 0,-1 1 0 0 0,4-2 0 0 0,32-10 0 0 0,-33 9 0 0 0,0 0 0 0 0,-1 0 0 0 0,1-1 0 0 0,-1 0 0 0 0,0 1 0 0 0,0-1 0 0 0,0-1 0 0 0,-1 1 0 0 0,4-6 0 0 0,-5 8 0 0 0,-1 1 0 0 0,1-1 0 0 0,-1 0 0 0 0,0-1 0 0 0,0 1 0 0 0,0 0 0 0 0,0 0 0 0 0,0 0 0 0 0,0-1 0 0 0,0 1 0 0 0,-1 0 0 0 0,1-5 0 0 0,1-1 0 0 0,2-16 0 0 0,-7 14 0 0 0,0 4 0 0 0,1-1 0 0 0,0 0 0 0 0,0 1 0 0 0,-5-9 0 0 0,3 7 0 0 0,1 1 0 0 0,0-1 0 0 0,1 1 0 0 0,-1-1 0 0 0,1 0 0 0 0,-1-15 0 0 0,2 9 0 0 0,2 3-201 0 0,5 2-850 0 0,-4 8-385 0 0,0 0-714 0 0,6-2-2692 0 0,-5 2-1150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0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17503 0 0,'0'0'399'0'0,"0"0"60"0"0,0 2 21 0 0,-2 1-322 0 0,1 18 406 0 0,1-19 162 0 0,1 1 244 0 0,3 6 43 0 0,-3-6-59 0 0,1-2-289 0 0,11 18 395 0 0,-12-17-548 0 0,26 4 1468 0 0,30-16-1808 0 0,-55 10-172 0 0,0 0 0 0 0,-1 0 0 0 0,1 0 0 0 0,-1 0 0 0 0,1-1 0 0 0,-1 1 0 0 0,1 0 0 0 0,-1-1 0 0 0,1 1 0 0 0,-1-1 0 0 0,1 0 0 0 0,-1 0 0 0 0,0 1 0 0 0,1-1 0 0 0,-1 0 0 0 0,3-2 0 0 0,1-2 0 0 0,20-7 0 0 0,-14 7-1113 0 0,-7 3 229 0 0,-1 0 0 0 0,1 0 1 0 0,-1 1-1 0 0,1-1 0 0 0,0 1 1 0 0,0 0-1 0 0,0 0 0 0 0,6-1 1 0 0,-10 2-1675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0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 17503 0 0,'0'0'399'0'0,"0"0"60"0"0,2-2 21 0 0,8-3 40 0 0,0 0 0 0 0,0 0 0 0 0,20-7 0 0 0,-11 5 2450 0 0,-18 7-2732 0 0,15-4 289 0 0,-9 6 2415 0 0,0 7-2925 0 0,0 3-17 0 0,4 16 0 0 0,-11-15 0 0 0,0-5 0 0 0,-1 13 0 0 0,-2-16 0 0 0,1 0 0 0 0,1-5 0 0 0,-5 19 0 0 0,-13 28 0 0 0,16-42 0 0 0,0 1 0 0 0,-1-1 0 0 0,1 0 0 0 0,-1 0 0 0 0,0 0 0 0 0,0 0 0 0 0,-1-1 0 0 0,1 0 0 0 0,-8 5 0 0 0,4-2 0 0 0,0-1 0 0 0,0 1 0 0 0,-14 16 0 0 0,15-15 0 0 0,7-8 0 0 0,0 0 0 0 0,0 1 0 0 0,-1-1 0 0 0,1 0 0 0 0,0 0 0 0 0,0 0 0 0 0,0 0 0 0 0,-1 0 0 0 0,1 0 0 0 0,0 0 0 0 0,0 1 0 0 0,0-1 0 0 0,-1 0 0 0 0,1 0 0 0 0,0 0 0 0 0,0 0 0 0 0,-1 0 0 0 0,1 0 0 0 0,0 0 0 0 0,0 0 0 0 0,-1 0 0 0 0,1 0 0 0 0,0 0 0 0 0,0 0 0 0 0,-1-1 0 0 0,1 1 0 0 0,0 0 0 0 0,0 0 0 0 0,0 0 0 0 0,-1 0 0 0 0,1 0 0 0 0,0-1 0 0 0,0 1 0 0 0,0 0 0 0 0,0 0 0 0 0,0-1 0 0 0,0 1 0 0 0,0 0 0 0 0,0-1 0 0 0,0 1 0 0 0,0 0 0 0 0,0 0 0 0 0,0-1 0 0 0,0 1 0 0 0,0 0 0 0 0,0 0 0 0 0,1-1 0 0 0,-1 1 0 0 0,0 0 0 0 0,0 0 0 0 0,0 0 0 0 0,0-1 0 0 0,0 1 0 0 0,1 0 0 0 0,-1 0 0 0 0,0 0 0 0 0,0-1 0 0 0,0 1 0 0 0,1 0 0 0 0,-1 0 0 0 0,12-2 0 0 0,-8 3 17 0 0,0 0-1 0 0,0-1 0 0 0,0 2 1 0 0,-1-1-1 0 0,1 0 1 0 0,0 1-1 0 0,-1 0 0 0 0,1 0 1 0 0,-1 0-1 0 0,6 4 1 0 0,16 10 245 0 0,-20-13 3 0 0,1 1 0 0 0,-2-1 1 0 0,1 1-1 0 0,7 8 0 0 0,3 3-871 0 0,-13-14 106 0 0,-2-1 58 0 0,2 0 293 0 0,19 1 197 0 0,-18-1 289 0 0,-3 0 138 0 0,0 0 33 0 0,1-1-133 0 0,3-2-1054 0 0,-1-1 0 0 0,-1 0 1 0 0,1 0-1 0 0,0 0 0 0 0,-1 0 1 0 0,0 0-1 0 0,0 0 0 0 0,2-7 1 0 0,0-3-7853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0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 6447 0 0,'0'0'142'0'0,"0"0"22"0"0,0 0 13 0 0,-11 3 1468 0 0,5-1-2488 0 0,-2 0 3376 0 0,-10 2 5751 0 0,11-4-6994 0 0,5 0-778 0 0,2 0 0 0 0,0 0 0 0 0,0 0 0 0 0,0 0 0 0 0,0 0 0 0 0,0 0 0 0 0,0 0 0 0 0,0 0 0 0 0,0 0 0 0 0,36 0 96 0 0,-29 0-608 0 0,25-8 0 0 0,-6-1 0 0 0,-14 8 0 0 0,-3 1-201 0 0,-12 2-1097 0 0,0-1-324 0 0,0 0-7009 0 0,3-1 6583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0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204 472 15663 0 0,'0'0'356'0'0,"0"0"50"0"0,0 0 20 0 0,0 0-42 0 0,0 0-180 0 0,0 0 176 0 0,0 0 107 0 0,0 0 22 0 0,0 0 71 0 0,0 0 286 0 0,-1-2 124 0 0,-4-7 917 0 0,-1 3-1603 0 0,-6-3-268 0 0,7 9-41 0 0,2 0 7 0 0,-1 0 67 0 0,-1-1-1 0 0,1 1 1 0 0,-1 0-1 0 0,1 0 1 0 0,-1 0-1 0 0,0 1 1 0 0,1-1-1 0 0,-1 1 1 0 0,1 0 0 0 0,0 1-1 0 0,-1-1 1 0 0,1 1-1 0 0,0 0 1 0 0,-5 2-1 0 0,-6 5 280 0 0,0 1 0 0 0,-17 14 0 0 0,31-24-348 0 0,-4 4 0 0 0,2-2 0 0 0,0 0 0 0 0,1 1 0 0 0,-1-1 0 0 0,1 1 0 0 0,-1 0 0 0 0,-2 4 0 0 0,0 3 0 0 0,3-7 0 0 0,-1 20 0 0 0,2-18 0 0 0,1-1 0 0 0,0 0 0 0 0,0 0 0 0 0,0 0 0 0 0,1 0 0 0 0,-1 0 0 0 0,1 0 0 0 0,0 0 0 0 0,0 0 0 0 0,0 0 0 0 0,1 0 0 0 0,0 0 0 0 0,-1-1 0 0 0,4 6 0 0 0,6 5 0 0 0,-6-12 0 0 0,-2-1 0 0 0,0 1 0 0 0,0 0 0 0 0,0 0 0 0 0,1-1 0 0 0,-1 0 0 0 0,0 1 0 0 0,1-1 0 0 0,-1 0 0 0 0,1-1 0 0 0,-1 1 0 0 0,1-1 0 0 0,-1 1 0 0 0,1-1 0 0 0,-1 0 0 0 0,1-1 0 0 0,3 1 0 0 0,1-2 0 0 0,0 0 0 0 0,0 0 0 0 0,-1-1 0 0 0,1 0 0 0 0,11-7 0 0 0,-13 7 0 0 0,-2 1 0 0 0,1 0 0 0 0,-1-1 0 0 0,0 0 0 0 0,4-3 0 0 0,0-2 0 0 0,-1 0 0 0 0,8-11 0 0 0,-7 5 0 0 0,-8 9 0 0 0,0 1 0 0 0,0-4 76 0 0,1 0-1 0 0,-1-1 0 0 0,-1 1 1 0 0,0 0-1 0 0,0-1 1 0 0,-1 1-1 0 0,-2-9 1 0 0,-24-56 974 0 0,5 17-656 0 0,20 47-394 0 0,-17-49 0 0 0,-14-68 0 0 0,25 92 0 0 0,6 24 0 0 0,1-1 0 0 0,-1 0 0 0 0,2 0 0 0 0,-1 0 0 0 0,1-16 0 0 0,3 17 0 0 0,2 0 0 0 0,6 3 0 0 0,-6 5 0 0 0,-2 1 0 0 0,-1 0 0 0 0,1 0 0 0 0,-1 0 0 0 0,1 0 0 0 0,0 0 0 0 0,-1 1 0 0 0,1-1 0 0 0,0 1 0 0 0,0 0 0 0 0,-1-1 0 0 0,4 1 0 0 0,41-7 0 0 0,-37 5 0 0 0,0 1 0 0 0,0 0 0 0 0,0 1 0 0 0,0 0 0 0 0,14 2 0 0 0,-2 0 0 0 0,-18-2 0 0 0,1 0 0 0 0,-1 0 0 0 0,1 0 0 0 0,-1 0 0 0 0,0 1 0 0 0,1 0 0 0 0,-1 0 0 0 0,5 2 0 0 0,1 0 0 0 0,3 0 0 0 0,-1 1-64 0 0,-9-3-273 0 0,-2-1-138 0 0,0 0-33 0 0,0 0-72 0 0,0 0-285 0 0,0 0-126 0 0,1 2 254 0 0,-1 1 0 0 0,1 0 0 0 0,0-1 0 0 0,-1 1-1 0 0,0 0 1 0 0,1 0 0 0 0,-2 5 0 0 0,-2 12-1299 0 0,0-3-11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0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86 10135 0 0,'0'0'231'0'0,"0"0"29"0"0,0 0 19 0 0,0 0 37 0 0,0 0 125 0 0,-1 3 58 0 0,-3 6 11 0 0,3-7 70 0 0,1-2 286 0 0,0 0 124 0 0,0 0 30 0 0,0 0-133 0 0,0 0-439 0 0,0 0 327 0 0,0 0 199 0 0,2 0 40 0 0,21-3 283 0 0,-21 2-914 0 0,-2 1 112 0 0,13-3 459 0 0,-2 3-733 0 0,34-2 1755 0 0,-33 3-1957 0 0,25-1-22 0 0,85-12 934 0 0,-15-1 186 0 0,-44 2-1117 0 0,3 4 0 0 0,-41 4 0 0 0,-12 1 0 0 0,5-1 0 0 0,2-4 72 0 0,-18 7 299 0 0,0-1 117 0 0,30-1 565 0 0,-29 1-1390 0 0,-3 1-138 0 0,0 0-33 0 0,0 0-4 0 0,0 0 0 0 0,0 0 0 0 0,-1 0 453 0 0,1-1 0 0 0,0 1-1 0 0,-1-1 1 0 0,1 0 0 0 0,-1 1 0 0 0,1-1 0 0 0,-1 1-1 0 0,1-1 1 0 0,-1 1 0 0 0,1 0 0 0 0,-1-1 0 0 0,1 1-1 0 0,-1-1 1 0 0,0 1 0 0 0,1 0 0 0 0,-1 0-1 0 0,0-1 1 0 0,0 1 0 0 0,-10-7-1764 0 0,5 0 803 0 0,-1-1-4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0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16 8287 0 0,'0'0'382'0'0,"0"0"-8"0"0,0 0-102 0 0,0 0 463 0 0,0 0 234 0 0,0 0 45 0 0,0 0-61 0 0,0 0-288 0 0,0 0-121 0 0,0 0-28 0 0,0 0 66 0 0,0 0 288 0 0,0 0 122 0 0,0 0 28 0 0,0 0-65 0 0,0 0-290 0 0,0 0-121 0 0,0 0-28 0 0,0 0-72 0 0,0 3-217 0 0,0 5 161 0 0,0-6 100 0 0,-1 0 21 0 0,-8 23 99 0 0,7-20-608 0 0,-5 19 0 0 0,-2 12 443 0 0,8-34 45 0 0,1-2 21 0 0,-7 29 99 0 0,4-11-608 0 0,2-13 0 0 0,-9 10 0 0 0,4-7 0 0 0,-5-3 0 0 0,7-4 0 0 0,1 0 0 0 0,-1-1 0 0 0,0 1 0 0 0,0-1 0 0 0,0 0 0 0 0,0 1 0 0 0,-7-2 0 0 0,2-1 0 0 0,1 0 0 0 0,0 0 0 0 0,-13-6 0 0 0,-1 4 0 0 0,13-2 0 0 0,8 4 0 0 0,0 0 0 0 0,0 0 0 0 0,0 0 0 0 0,0 0 0 0 0,0 0 0 0 0,1 0 0 0 0,-1-1 0 0 0,1 1 0 0 0,0 0 0 0 0,0 0 0 0 0,-1-1 0 0 0,1 1 0 0 0,1 0 0 0 0,-1 0 0 0 0,0-1 0 0 0,1 1 0 0 0,-1 0 0 0 0,2-4 0 0 0,1-3 0 0 0,0 0 0 0 0,0 1 0 0 0,7-11 0 0 0,6-4 0 0 0,-13 19 0 0 0,0 0 0 0 0,0 0 0 0 0,0 0 0 0 0,2-6 0 0 0,0-2 0 0 0,4-1 0 0 0,-5 11 0 0 0,-1 1 0 0 0,13-12 72 0 0,-15 11 299 0 0,-1 2 117 0 0,0 0 21 0 0,0 0-66 0 0,3 1-294 0 0,13 5-132 0 0,-12-5-14 0 0,18 0-7 0 0,-14 0 4 0 0,-4-1 0 0 0,0 1 0 0 0,0 0 0 0 0,-1 0 0 0 0,1 0 0 0 0,7 3 0 0 0,15 2 0 0 0,-12-2 0 0 0,6-1 0 0 0,0-4 0 0 0,-8 0 0 0 0,-3 0-64 0 0,-8 1-273 0 0,-1 0-138 0 0,0 0-33 0 0,0 0-140 0 0,0 0-572 0 0,0 0-253 0 0,0 0-779 0 0,0 0-3069 0 0,0 0-1317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0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13823 0 0,'0'0'315'0'0,"0"0"45"0"0,0 0 21 0 0,0 0-49 0 0,2 2-220 0 0,4 1 378 0 0,1 0 0 0 0,-1 0 0 0 0,1-1 0 0 0,0 0 0 0 0,0 0 0 0 0,0-1 0 0 0,0 0 0 0 0,0 0 0 0 0,9 0 0 0 0,16-2 1997 0 0,52-10 0 0 0,-58 7-1709 0 0,3-2-66 0 0,-22 3-527 0 0,0 2 1 0 0,0-1 0 0 0,0 1-1 0 0,9 0 1 0 0,8-1-186 0 0,-13-3 0 0 0,0-2 0 0 0,-10 7-68 0 0,0 0 0 0 0,-1-1 1 0 0,1 1-1 0 0,0 0 0 0 0,-1-1 0 0 0,1 1 0 0 0,-1-1 1 0 0,1 1-1 0 0,-1-1 0 0 0,1 1 0 0 0,-1-1 0 0 0,1 1 0 0 0,-1-1 1 0 0,1 1-1 0 0,-1-1 0 0 0,0 0 0 0 0,1 1 0 0 0,-1-2 1 0 0,0 2-52 0 0,0-1 1 0 0,0 1 0 0 0,0 0 0 0 0,0-1 0 0 0,0 1 0 0 0,0 0 0 0 0,0-1 0 0 0,0 1 0 0 0,-1 0 0 0 0,1-1 0 0 0,0 1 0 0 0,0 0 0 0 0,0-1 0 0 0,-1 1 0 0 0,1 0 0 0 0,0 0 0 0 0,0-1 0 0 0,-1 1 0 0 0,1 0 0 0 0,0 0 0 0 0,-1 0 0 0 0,1-1 0 0 0,0 1 0 0 0,-1 0 0 0 0,-19-6-5282 0 0,19 6 5334 0 0,-6-1-1981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0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57 15663 0 0,'0'0'356'0'0,"0"0"50"0"0,0 0 20 0 0,0 0-42 0 0,0 0-112 0 0,0 0 463 0 0,0 0 234 0 0,0 0 45 0 0,0 0-61 0 0,0 0-288 0 0,0 0-121 0 0,0 0-28 0 0,0 0-4 0 0,0 0 0 0 0,0 0 0 0 0,-1 2 0 0 0,-9 42-212 0 0,5-28-237 0 0,1 1 0 0 0,1-1 1 0 0,0 1-1 0 0,0 18 0 0 0,1 1-48 0 0,1-25-42 0 0,0 1 1 0 0,2 18 0 0 0,-1-27-110 0 0,0 0 0 0 0,0-1 0 0 0,0 1 0 0 0,0 0 0 0 0,-1 0 0 0 0,1-1 0 0 0,-2 5 1 0 0,1-3-98 0 0,0-1-210 0 0,1-3 358 0 0,0 0 406 0 0,0 0 154 0 0,0 0 33 0 0,0-2-65 0 0,0-2-359 0 0,-7-12-2 0 0,4 8-83 0 0,-29-58 1 0 0,29 57 160 0 0,0 1 0 0 0,0-1 0 0 0,1 0 0 0 0,1 0 0 0 0,-1 0 0 0 0,2 0 0 0 0,-1 0 0 0 0,2-17 0 0 0,-2 11 199 0 0,1 10-317 0 0,0 1-1 0 0,-1 0 1 0 0,1-1-1 0 0,1 1 1 0 0,0-9-1 0 0,0 11-41 0 0,-1 0 0 0 0,0 1 0 0 0,0-1 0 0 0,1 0 0 0 0,-1 0 0 0 0,1 0 0 0 0,0 0 0 0 0,-1 1 0 0 0,1-1 0 0 0,0 0 0 0 0,2-2 0 0 0,-3 3 0 0 0,1 1 0 0 0,-1 0 0 0 0,0-1 0 0 0,1 1 0 0 0,-1-1 0 0 0,0 1 0 0 0,0-1 0 0 0,1 1 0 0 0,-1-1 0 0 0,0 1 0 0 0,0-1 0 0 0,0 1 0 0 0,0-1 0 0 0,0 1 0 0 0,0-1 0 0 0,0 0 0 0 0,0 0 0 0 0,0-1 0 0 0,0 1 0 0 0,0 1 0 0 0,0 0 0 0 0,0-1 0 0 0,0 1 0 0 0,-1 0 0 0 0,1-1 0 0 0,0 1 0 0 0,0 0 0 0 0,0-1 0 0 0,0 1 0 0 0,0 0 0 0 0,0-1 0 0 0,0 1 0 0 0,0 0 0 0 0,1-1 0 0 0,-1 1 0 0 0,0 0 0 0 0,0-1 0 0 0,0 1 0 0 0,0 0 0 0 0,0-1 0 0 0,0 1 0 0 0,1 0 0 0 0,-1-1 0 0 0,0 1 0 0 0,0 0 0 0 0,1 0 0 0 0,-1-1 0 0 0,0 1 0 0 0,0 0 0 0 0,1 0 0 0 0,-1-1 0 0 0,0 1 0 0 0,0 0 0 0 0,1 0 0 0 0,-1 0 0 0 0,0 0 0 0 0,1 0 0 0 0,-1-1 0 0 0,0 1 0 0 0,1 0 0 0 0,-1 0 0 0 0,0 0 0 0 0,1 0 0 0 0,16-6 0 0 0,-2-1 0 0 0,-10 4 0 0 0,0 1 0 0 0,1 0 0 0 0,-1 0 0 0 0,1 0 0 0 0,0 1 0 0 0,-1 0 0 0 0,1 0 0 0 0,0 0 0 0 0,11 1 0 0 0,-12 0 0 0 0,17-3 0 0 0,-9 0 0 0 0,0 2-64 0 0,12 4-1256 0 0,-20-4 78 0 0,1 1-1 0 0,-1 1 1 0 0,0-1 0 0 0,1 1-1 0 0,10 3 1 0 0,-8-3-2424 0 0,3 2-2134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15663 0 0,'0'0'356'0'0,"0"0"50"0"0,0 0 20 0 0,0 0-42 0 0,0 0-112 0 0,1 1 463 0 0,0 3-1962 0 0,-1-4 1344 0 0,0 0 1 0 0,0 0 0 0 0,0 0-1 0 0,0 0 1 0 0,0 0 0 0 0,0 0 0 0 0,0 0-1 0 0,-1 1 1 0 0,1-1 0 0 0,0 0-1 0 0,0 0 1 0 0,0 0 0 0 0,0 0 0 0 0,0 0-1 0 0,0 0 1 0 0,0 0 0 0 0,1 0-1 0 0,-1 0 1 0 0,0 1 0 0 0,0-1-1 0 0,0 0 1 0 0,0 0 0 0 0,0 0 0 0 0,0 0-1 0 0,0 0 1 0 0,0 0 0 0 0,0 0-1 0 0,0 0 1 0 0,0 0 0 0 0,0 0 0 0 0,0 1-1 0 0,0-1 1 0 0,0 0 0 0 0,0 0-1 0 0,1 0 1 0 0,-1 0 0 0 0,0 0 0 0 0,0 0-1 0 0,0 0 1 0 0,0 0 0 0 0,0 0-1 0 0,0 0 1 0 0,0 0 0 0 0,0 0-1 0 0,0 0 1 0 0,1 0 0 0 0,-1 0 0 0 0,0 0-1 0 0,0 0 1 0 0,0 0 0 0 0,0 0-1 0 0,7-20 4346 0 0,-3 0-4386 0 0,-3 15 204 0 0,-1 0 1 0 0,2-1 0 0 0,-1 1 0 0 0,0 0 0 0 0,1 0-1 0 0,5-9 1 0 0,0 0-263 0 0,-3 12-20 0 0,-1 0-1 0 0,6-5 2 0 0,-8 7 0 0 0,-1 0 0 0 0,1-1 0 0 0,0 1 0 0 0,-1 0 0 0 0,1 0 0 0 0,0-1 0 0 0,0 1 0 0 0,-1 0 0 0 0,1 0 0 0 0,0 0 0 0 0,0 0 0 0 0,0 0 0 0 0,1 0 0 0 0,-2 1 0 0 0,1-1 0 0 0,0 0 0 0 0,0 0 0 0 0,0 1 0 0 0,-1-1 0 0 0,1 1 0 0 0,0-1 0 0 0,0 1 0 0 0,-1-1 0 0 0,1 1 0 0 0,0-1 0 0 0,-1 1 0 0 0,1 0 0 0 0,3 2 0 0 0,-1 1 0 0 0,3 17 0 0 0,-4-16 0 0 0,2 18 0 0 0,-4-9 0 0 0,1-15 0 0 0,1-7 0 0 0,0 0 0 0 0,1 1 0 0 0,0-1 0 0 0,1 1 0 0 0,4-8 0 0 0,-1 5 0 0 0,-1 0 0 0 0,-6 10 0 0 0,0-1 0 0 0,0 1 0 0 0,1 0 0 0 0,-1-1 0 0 0,0 1 0 0 0,0-1 0 0 0,0 1 0 0 0,1 0 0 0 0,-1 0 0 0 0,0-1 0 0 0,0 1 0 0 0,1 0 0 0 0,-1-1 0 0 0,0 1 0 0 0,1 0 0 0 0,-1 0 0 0 0,0 0 0 0 0,1-1 0 0 0,-1 1 0 0 0,0 0 0 0 0,1 0 0 0 0,14-7 0 0 0,-4 3 0 0 0,-2 8 0 0 0,-1 5 0 0 0,4 8 0 0 0,-11-12 0 0 0,-1-1 0 0 0,4 10 0 0 0,-2-2-133 0 0,-1-9-563 0 0,-1-3-258 0 0,0 0 767 0 0,1 1 0 0 0,0-1 0 0 0,0 0 0 0 0,0 0 0 0 0,0 0-1 0 0,0 0 1 0 0,0 0 0 0 0,0 0 0 0 0,0 0 0 0 0,0 0 0 0 0,0-1 0 0 0,0 1-1 0 0,0 0 1 0 0,0-1 0 0 0,-1 1 0 0 0,1 0 0 0 0,0-1 0 0 0,0 1-1 0 0,0-1 1 0 0,0 1 0 0 0,0-2 0 0 0,13-15-3729 0 0,-10 10 462 0 0,5-5-3628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27:1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 10135 0 0,'0'0'231'0'0,"0"0"29"0"0,0 0 19 0 0,0 0 37 0 0,0 0 125 0 0,0-3 58 0 0,-1-11 11 0 0,1 11 2 0 0,0 3 0 0 0,-8-2 298 0 0,4 2 2032 0 0,2 2-2525 0 0,-2-1 24 0 0,-8-1 3143 0 0,10 0-3068 0 0,2 0 79 0 0,0 0 16 0 0,0 0 1 0 0,0 0 0 0 0,0 0 0 0 0,0 0 0 0 0,0 0-69 0 0,0 0-222 0 0,0 0 166 0 0,0 0 101 0 0,0 0 21 0 0,0 0-66 0 0,-2 1-294 0 0,2 0-148 0 0,-1-1-1 0 0,1 1 1 0 0,-1-1 0 0 0,0 1-1 0 0,1-1 1 0 0,-1 1-1 0 0,1-1 1 0 0,-1 1 0 0 0,1-1-1 0 0,-1 1 1 0 0,1-1 0 0 0,0 1-1 0 0,-1 0 1 0 0,1-1-1 0 0,0 1 1 0 0,0 0 0 0 0,-1-1-1 0 0,1 1 1 0 0,0 0 0 0 0,0 0-1 0 0,0-1 1 0 0,0 1-1 0 0,0 0 1 0 0,0 0 0 0 0,0-1-1 0 0,0 1 1 0 0,0 1 0 0 0,0 0-3 0 0,1 14 296 0 0,0 0-1 0 0,1-1 1 0 0,0 1-1 0 0,1 0 1 0 0,7 17-1 0 0,-2 1-6 0 0,4 11-287 0 0,2 0 0 0 0,23 53 0 0 0,-14-37 221 0 0,19 73 1 0 0,-32-92 433 0 0,4 46 1 0 0,-5-32-362 0 0,-6-28-294 0 0,-1-1 0 0 0,-3 33 0 0 0,2 8 0 0 0,-7 77 0 0 0,3-109 0 0 0,1 0 0 0 0,1 0 0 0 0,6 48 0 0 0,0-11 0 0 0,-2-8 0 0 0,-1-40 0 0 0,-3 49 0 0 0,0-46 0 0 0,-22 170 0 0 0,7-89 0 0 0,-2 5 0 0 0,16-87 0 0 0,1-14 0 0 0,-1-1 0 0 0,0-4 0 0 0,-1-11 0 0 0,-1-8 0 0 0,3 10 0 0 0,0-7-499 0 0,0-1 0 0 0,0 1 0 0 0,1-1 1 0 0,0 0-1 0 0,0 0 0 0 0,1 1 0 0 0,0-1 0 0 0,2-9 0 0 0,1-3-622 0 0,0-15-924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77 13823 0 0,'0'0'315'0'0,"0"0"45"0"0,0 0 21 0 0,0 0-49 0 0,0-3-220 0 0,-2-19 39 0 0,2 20 569 0 0,0-1 249 0 0,-1 3-772 0 0,1-2-54 0 0,-1 1 1 0 0,1-1-1 0 0,-1 1 0 0 0,1 0 0 0 0,-1-1 1 0 0,1 1-1 0 0,0-1 0 0 0,0 1 1 0 0,0-1-1 0 0,0 1 0 0 0,0-1 0 0 0,0 1 1 0 0,1-3-1 0 0,9-12-496 0 0,-9 15-114 0 0,1 0-40 0 0,6-5-5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2:1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66 455 0 0,'0'0'0'0'0,"0"0"0"0"0,-6-10 0 0 0,6 10 0 0 0,-7-11 0 0 0,7 11 0 0 0,-3-10 216 0 0,0-1 0 0 0,0 0 0 0 0,3-2 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2:1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1375 0 0,'0'0'190'0'0,"2"-1"258"0"0,3-2-256 0 0,-1 1 0 0 0,0-2 0 0 0,0 1 1 0 0,0 0-1 0 0,0-1 0 0 0,0 1 0 0 0,-1-1 0 0 0,1 0 1 0 0,-1-1-1 0 0,0 1 0 0 0,0 0 0 0 0,2-7 0 0 0,5-10-88 0 0,1 1 0 0 0,1 0 0 0 0,0 1 0 0 0,21-25 0 0 0,-19 33-104 0 0,-12 10 0 0 0,0 0 0 0 0,0 0 0 0 0,0-1 0 0 0,0 1 0 0 0,0-1 0 0 0,-1 1 0 0 0,2-3 0 0 0,5-7-1 0 0,-6 8 0 0 0,0 0 0 0 0,0 0 0 0 0,1 0 0 0 0,-1 0 0 0 0,0 0-1 0 0,1 1 1 0 0,0-1 0 0 0,-1 1 0 0 0,1 0 0 0 0,0 0 0 0 0,0 0 0 0 0,1 0 0 0 0,-1 0 0 0 0,0 1 0 0 0,5-2 0 0 0,93-22-298 0 0,-36 10-233 0 0,31-14-596 0 0,-73 20 793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6:5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26 10135 0 0,'0'0'231'0'0,"0"0"29"0"0,0 0 19 0 0,0 0 105 0 0,0 0 410 0 0,0 0 184 0 0,0 0 40 0 0,0 0 6 0 0,-1-1 0 0 0,-10-14 1024 0 0,10 14-1093 0 0,1 1-290 0 0,0 0-121 0 0,0 0-28 0 0,0 0-4 0 0,0 0 0 0 0,0 0 0 0 0,0 0 0 0 0,0 0-68 0 0,-1-2-217 0 0,1 2-214 0 0,0-1 0 0 0,0 1 1 0 0,-1-1-1 0 0,1 1 1 0 0,0 0-1 0 0,-1-1 0 0 0,1 1 1 0 0,0 0-1 0 0,-1-1 0 0 0,1 1 1 0 0,-1 0-1 0 0,1-1 0 0 0,0 1 1 0 0,-1 0-1 0 0,1 0 0 0 0,-1 0 1 0 0,1-1-1 0 0,-1 1 0 0 0,1 0 1 0 0,-1 0-1 0 0,1 0 0 0 0,-1 0 1 0 0,1 0-1 0 0,-1 0 0 0 0,1 0 1 0 0,-1 0-1 0 0,1 0 0 0 0,-1 0 1 0 0,-20 7 662 0 0,15-5-521 0 0,0 2 0 0 0,0-1 0 0 0,1 0 0 0 0,-1 1 0 0 0,-4 5 0 0 0,8-8-155 0 0,-7 8 0 0 0,0 1 0 0 0,0-1 0 0 0,1 1 0 0 0,0 1 0 0 0,-11 19 0 0 0,5-9 0 0 0,12-19 0 0 0,0 0 0 0 0,0 1 0 0 0,0-1 0 0 0,1 1 0 0 0,-1-1 0 0 0,1 1 0 0 0,0 0 0 0 0,-1 0 0 0 0,1-1 0 0 0,0 1 0 0 0,1 0 0 0 0,-1 0 0 0 0,0 0 0 0 0,1 0 0 0 0,0 0 0 0 0,-1 0 0 0 0,2 4 0 0 0,-1-2 0 0 0,0-1 0 0 0,-1 0 0 0 0,1 0 0 0 0,-1 1 0 0 0,1-1 0 0 0,-1 0 0 0 0,0 0 0 0 0,-1 0 0 0 0,-1 5 0 0 0,-6 20 0 0 0,7-17 0 0 0,0 1 0 0 0,1 0 0 0 0,0 0 0 0 0,1 0 0 0 0,3 22 0 0 0,-3-34 0 0 0,2 11 0 0 0,0 0 0 0 0,1 0 0 0 0,7 16 0 0 0,-8-24 0 0 0,0 0 0 0 0,0 0 0 0 0,0 0 0 0 0,0-1 0 0 0,1 1 0 0 0,0-1 0 0 0,0 0 0 0 0,0 0 0 0 0,0 0 0 0 0,0 0 0 0 0,1-1 0 0 0,-1 1 0 0 0,6 2 0 0 0,-4-2 0 0 0,0 0 0 0 0,0 0 0 0 0,1-1 0 0 0,-1 0 0 0 0,1 0 0 0 0,-1 0 0 0 0,1-1 0 0 0,-1 0 0 0 0,1 0 0 0 0,11 1 0 0 0,17 2 0 0 0,-28-3 0 0 0,0 0 0 0 0,1 0 0 0 0,-1-1 0 0 0,10 0 0 0 0,-10-1 0 0 0,-3 2 0 0 0,0-1 0 0 0,1-1 0 0 0,-1 1 0 0 0,0 0 0 0 0,0-1 0 0 0,1 0 0 0 0,-1 1 0 0 0,0-1 0 0 0,0-1 0 0 0,0 1 0 0 0,0 0 0 0 0,0-1 0 0 0,0 1 0 0 0,0-1 0 0 0,-1 0 0 0 0,1 0 0 0 0,0 0 0 0 0,3-5 0 0 0,-1 1 0 0 0,-1 0 0 0 0,0-1 0 0 0,-1 0 0 0 0,1 1 0 0 0,-1-1 0 0 0,0 0 0 0 0,-1-1 0 0 0,0 1 0 0 0,0 0 0 0 0,1-14 0 0 0,-1-6 0 0 0,-2-45 0 0 0,-1 56 0 0 0,0-7 0 0 0,-1 1 0 0 0,-7-34 0 0 0,7 46 0 0 0,-1-1 0 0 0,-1 0 0 0 0,0 1 0 0 0,0 0 0 0 0,-1 0 0 0 0,-12-18 0 0 0,15 25 34 0 0,0 0 1 0 0,0 1-1 0 0,0-1 0 0 0,-1 1 0 0 0,1-1 0 0 0,-1 1 0 0 0,0 0 1 0 0,0 0-1 0 0,0 0 0 0 0,0 0 0 0 0,0 0 0 0 0,0 1 1 0 0,0-1-1 0 0,0 1 0 0 0,-1 0 0 0 0,1 0 0 0 0,-1 0 1 0 0,1 1-1 0 0,-1-1 0 0 0,1 1 0 0 0,-1 0 0 0 0,1-1 1 0 0,-1 2-1 0 0,1-1 0 0 0,-1 0 0 0 0,1 1 0 0 0,-1 0 1 0 0,1-1-1 0 0,-1 1 0 0 0,1 1 0 0 0,0-1 0 0 0,0 0 1 0 0,-5 3-1 0 0,-5 4-1176 0 0,-23 15-1 0 0,6 1-3131 0 0,19-14-3234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6:5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308 100 10135 0 0,'0'0'231'0'0,"-2"-12"546"0"0,3 8-560 0 0,-1 1 0 0 0,0-1 0 0 0,1 0 0 0 0,-2 0 0 0 0,1 0 0 0 0,0 0 0 0 0,-1 1 0 0 0,-1-6 0 0 0,-1-11 4862 0 0,-2 1-3167 0 0,4 17-1660 0 0,1 1 264 0 0,0 1-4 0 0,0 0 0 0 0,-5-2 242 0 0,5 1-718 0 0,0 1 1 0 0,0 0-1 0 0,0 0 0 0 0,-1-1 0 0 0,1 1 0 0 0,0 0 1 0 0,0 0-1 0 0,-1-1 0 0 0,1 1 0 0 0,0 0 0 0 0,0 0 1 0 0,-1 0-1 0 0,1-1 0 0 0,0 1 0 0 0,-1 0 0 0 0,1 0 1 0 0,0 0-1 0 0,-1 0 0 0 0,1 0 0 0 0,0 0 0 0 0,-1 0 0 0 0,1 0 1 0 0,-1 0-1 0 0,-14 0 177 0 0,10 4-68 0 0,3-2-43 0 0,-95 84 1503 0 0,45-37-1605 0 0,49-45 0 0 0,0 0 0 0 0,0 0 0 0 0,1 0 0 0 0,-1 0 0 0 0,-3 8 0 0 0,-7 13 0 0 0,10-20 0 0 0,0 0 0 0 0,1 0 0 0 0,0 1 0 0 0,0-1 0 0 0,0 1 0 0 0,0-1 0 0 0,0 7 0 0 0,-3 9 0 0 0,0 13 0 0 0,6-18 0 0 0,1-13 0 0 0,-1 0 0 0 0,1 0 0 0 0,0 0 0 0 0,0-1 0 0 0,1 1 0 0 0,2 2 0 0 0,0 1 0 0 0,6 4 0 0 0,-8-9-6 0 0,1 1-1 0 0,0-1 1 0 0,0 1-1 0 0,0-1 1 0 0,-1 0-1 0 0,1-1 1 0 0,0 1-1 0 0,0-1 1 0 0,0 1 0 0 0,1-1-1 0 0,-1-1 1 0 0,0 1-1 0 0,0 0 1 0 0,0-1-1 0 0,0 0 1 0 0,-1 0-1 0 0,1 0 1 0 0,0 0-1 0 0,0-1 1 0 0,0 0 0 0 0,-1 1-1 0 0,1-1 1 0 0,3-3-1 0 0,9-6 2 0 0,-1 0 0 0 0,0-1-1 0 0,20-23 1 0 0,-32 33 16 0 0,6-7 96 0 0,-5 6-101 0 0,-1 0 0 0 0,1-1-1 0 0,-1 1 1 0 0,0-1 0 0 0,0 0 0 0 0,0 0 0 0 0,-1 0 0 0 0,0 0-1 0 0,4-9 1 0 0,-1 3 66 0 0,-5 8 299 0 0,0 2 117 0 0,-7 13 464 0 0,-2 8-909 0 0,1 1 0 0 0,1-1 0 0 0,1 1 0 0 0,1 0 0 0 0,-4 32 0 0 0,1 116-798 0 0,7-128 33 0 0,6 78 212 0 0,-1-50 412 0 0,18 222-1342 0 0,-21-271 1353 0 0,-1-1 0 0 0,-2 0 1 0 0,0 0-1 0 0,-1 0 0 0 0,0 0 0 0 0,-8 22 0 0 0,10-41 87 0 0,1 1 0 0 0,0-1 0 0 0,-1 1 0 0 0,1-1 0 0 0,-1 1 0 0 0,1-1 0 0 0,-1 0 0 0 0,0 1 0 0 0,1-1 0 0 0,-1 0 0 0 0,0 1 0 0 0,0-1 0 0 0,0 0 0 0 0,0 0 0 0 0,-2 2 0 0 0,-2 1 0 0 0,4-2 54 0 0,-1 1 0 0 0,0 0-1 0 0,-1-1 1 0 0,1 0 0 0 0,0 0-1 0 0,-1 0 1 0 0,1 0 0 0 0,-1 0 0 0 0,0 0-1 0 0,1 0 1 0 0,-1-1 0 0 0,0 0 0 0 0,0 1-1 0 0,0-1 1 0 0,0 0 0 0 0,0 0-1 0 0,0-1 1 0 0,0 1 0 0 0,-1-1 0 0 0,1 1-1 0 0,0-1 1 0 0,0 0 0 0 0,0 0 0 0 0,-1-1-1 0 0,1 1 1 0 0,0 0 0 0 0,0-1-1 0 0,0 0 1 0 0,0 0 0 0 0,0 0 0 0 0,0 0-1 0 0,0-1 1 0 0,-4-1 0 0 0,-7-5 86 0 0,9 6-104 0 0,0 0 0 0 0,0 0 0 0 0,1-1 0 0 0,-1 0 0 0 0,1 0 0 0 0,0 0 0 0 0,0 0 0 0 0,0-1 0 0 0,0 1 0 0 0,0-1 0 0 0,1 0 0 0 0,-5-6 0 0 0,-6-15 285 0 0,1-1 0 0 0,2 0 0 0 0,0-1 0 0 0,-10-39 0 0 0,21 62-321 0 0,-1 0 0 0 0,1 0 0 0 0,0 0 0 0 0,0 0 0 0 0,0 1 0 0 0,0-1 0 0 0,1 0 0 0 0,-1 0 0 0 0,3-6 0 0 0,15-33 0 0 0,-4 9 0 0 0,-8 19-341 0 0,1 0 1 0 0,0 0-1 0 0,1 1 0 0 0,0 0 0 0 0,1 0 1 0 0,1 1-1 0 0,0 0 0 0 0,1 1 1 0 0,0 0-1 0 0,24-19 0 0 0,-11 9-5647 0 0,0-2-1724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6:5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10135 0 0,'0'0'231'0'0,"0"0"29"0"0,0 0 19 0 0,0 0 37 0 0,0 0 125 0 0,0 0 58 0 0,0 0 11 0 0,0 0 70 0 0,0 0 286 0 0,0 0 124 0 0,0 0 30 0 0,0 0-65 0 0,0 0-290 0 0,0 0-121 0 0,0-1-28 0 0,21-109 4163 0 0,-13 72-4574 0 0,12-50 937 0 0,-15 74-855 0 0,-1 1 0 0 0,2 1 0 0 0,-1-1-1 0 0,12-17 1 0 0,-14 25-187 0 0,1 1 0 0 0,0 0 0 0 0,0 0 0 0 0,0 0 0 0 0,0 0 0 0 0,0 1 0 0 0,1-1 0 0 0,-1 1 0 0 0,8-3 0 0 0,-8 4 0 0 0,-1 0 0 0 0,1 0 0 0 0,0 1 0 0 0,-1 0 0 0 0,1-1 0 0 0,0 2 0 0 0,0-1 0 0 0,0 0 0 0 0,0 1 0 0 0,0-1 0 0 0,0 1 0 0 0,0 1 0 0 0,6 0 0 0 0,1 2 0 0 0,-1 1 0 0 0,1 0 0 0 0,-1 0 0 0 0,19 13 0 0 0,-27-16 0 0 0,1 1 0 0 0,-1 0 0 0 0,0 0 0 0 0,0 1 0 0 0,0-1 0 0 0,0 0 0 0 0,-1 0 0 0 0,1 1 0 0 0,2 5 0 0 0,11 27 0 0 0,-8-16 0 0 0,4 9 0 0 0,-8-20 0 0 0,-2-6 0 0 0,0 1 0 0 0,0-1 0 0 0,0 1 0 0 0,-1-1 0 0 0,1 1 0 0 0,-1 0 0 0 0,1-1 0 0 0,-1 1 0 0 0,0 0 0 0 0,0 0 0 0 0,0-1 0 0 0,-1 5 0 0 0,-1 5 0 0 0,-2-1 0 0 0,3-10 0 0 0,1-3 0 0 0,1-8 0 0 0,3-13 0 0 0,0 8 0 0 0,0 0 0 0 0,1 0 0 0 0,10-23 0 0 0,-11 31 0 0 0,0 1 0 0 0,0-1 0 0 0,0 0 0 0 0,1 1 0 0 0,0 0 0 0 0,1 0 0 0 0,-1 0 0 0 0,13-9 0 0 0,7-6 0 0 0,-11 9 0 0 0,-8 11 0 0 0,-3 1 0 0 0,27-8 0 0 0,-28 8 0 0 0,0-1 0 0 0,0 1 0 0 0,0 0 0 0 0,0 0 0 0 0,0 0 0 0 0,0 0 0 0 0,0 0 0 0 0,0 1 0 0 0,0-1 0 0 0,0 0 0 0 0,0 1 0 0 0,3 1 0 0 0,13 7 0 0 0,-14-5 0 0 0,-1 0 0 0 0,1 0-42 0 0,-1-1 1 0 0,1 1-1 0 0,-1 0 0 0 0,0 0 0 0 0,0 1 1 0 0,-1-1-1 0 0,1 1 0 0 0,-1-1 0 0 0,0 1 1 0 0,0 0-1 0 0,-1 0 0 0 0,1 0 0 0 0,0 10 1 0 0,1 5-284 0 0,-2 0 0 0 0,-1 26 0 0 0,0-6 57 0 0,2-2 103 0 0,2-2-1408 0 0,-4-34-6294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6:5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2 187 8287 0 0,'0'0'382'0'0,"0"0"-8"0"0,0 0-32 0 0,0 0 750 0 0,0 0 352 0 0,0 0 76 0 0,0 0-123 0 0,0 0-574 0 0,0 0-250 0 0,0 0-49 0 0,0 0 59 0 0,0 0 287 0 0,-1-20 2762 0 0,1 14-3179 0 0,0 3-359 0 0,0 1 0 0 0,1-1 0 0 0,-1 1 0 0 0,1-1 0 0 0,-1 1 1 0 0,1-1-1 0 0,0 1 0 0 0,0 0 0 0 0,0-1 0 0 0,0 1 0 0 0,0 0 0 0 0,3-4 0 0 0,8-13 108 0 0,-8 11 3 0 0,0 1 0 0 0,1-1 0 0 0,0 1 0 0 0,1 0 0 0 0,-1 1 1 0 0,1-1-1 0 0,1 1 0 0 0,9-8 0 0 0,-3 5-143 0 0,-7 4 105 0 0,1 1 0 0 0,0 0 0 0 0,12-6 0 0 0,-16 9-116 0 0,0 0-1 0 0,0 1 1 0 0,0-1 0 0 0,0 0 0 0 0,0 1-1 0 0,0 0 1 0 0,0 0 0 0 0,0 0-1 0 0,0 0 1 0 0,0 0 0 0 0,0 1 0 0 0,0-1-1 0 0,4 2 1 0 0,10 2 319 0 0,-11-2-561 0 0,0-1 0 0 0,0 1 0 0 0,-1 0-1 0 0,1 0 1 0 0,6 4 0 0 0,3 3 39 0 0,-1 1 0 0 0,0 1 1 0 0,24 24-1 0 0,-27-24-28 0 0,0-1 0 0 0,1-1 0 0 0,0 1 0 0 0,0-2 0 0 0,1 0 0 0 0,0 0 0 0 0,22 9 0 0 0,-33-17 132 0 0,0 1-1 0 0,0-1 1 0 0,0 1-1 0 0,0-1 1 0 0,0 0 0 0 0,0 0-1 0 0,0 0 1 0 0,0 0-1 0 0,0 0 1 0 0,1 0-1 0 0,2-1 1 0 0,9-1-422 0 0,-12 1 210 0 0,-1 0 0 0 0,1-1-1 0 0,-1 1 1 0 0,1 0-1 0 0,-1 0 1 0 0,0-1-1 0 0,1 1 1 0 0,-1-1-1 0 0,0 1 1 0 0,1-4-1 0 0,-1 5 121 0 0,-1-1-1 0 0,0 1 1 0 0,1-1 0 0 0,-1 1-1 0 0,0-1 1 0 0,1 1 0 0 0,-1-1-1 0 0,0 1 1 0 0,0-1 0 0 0,0 0-1 0 0,0 1 1 0 0,0-1-1 0 0,0 1 1 0 0,0-1 0 0 0,0 0-1 0 0,0 1 1 0 0,0-2 0 0 0,0-1-331 0 0,0-8-1064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6:5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15663 0 0,'0'0'356'0'0,"0"0"50"0"0,0 0 20 0 0,0 0-42 0 0,5-14-236 0 0,-4 12 24 0 0,0 0 0 0 0,1 1-1 0 0,-1-1 1 0 0,0 1 0 0 0,1-1-1 0 0,-1 1 1 0 0,1 0 0 0 0,0-1-1 0 0,-1 1 1 0 0,1 0 0 0 0,0 0-1 0 0,2-1 1 0 0,12-9 1391 0 0,8-11-466 0 0,0 0 0 0 0,2 2 1 0 0,37-24-1 0 0,-41 30-1097 0 0,-14 8 0 0 0,0 0 0 0 0,1 1 0 0 0,0 1 0 0 0,0-1 0 0 0,0 1 0 0 0,15-4 0 0 0,3 4 0 0 0,-16 6 0 0 0,-4 0 0 0 0,13 4 0 0 0,-17-2 0 0 0,-1-1 0 0 0,2-1 0 0 0,9 14 0 0 0,7 22 0 0 0,-16-28 0 0 0,1 0 0 0 0,9 12 0 0 0,1 0 0 0 0,-3-10 0 0 0,-6-11 0 0 0,-3-1 0 0 0,10 5 0 0 0,0-4 0 0 0,-2-2 0 0 0,0-1 0 0 0,0 0 0 0 0,-1-1 0 0 0,1 0 0 0 0,-1-1 0 0 0,1 0 0 0 0,-1-1 0 0 0,14-8 0 0 0,-19 9 0 0 0,0 1 0 0 0,-1-1 0 0 0,0 0 0 0 0,0 0 0 0 0,0-1 0 0 0,-1 1 0 0 0,1-1 0 0 0,-1 0 0 0 0,4-7 0 0 0,11-16 0 0 0,36-53-5610 0 0,-40 58 3564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6:5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79 13823 0 0,'0'0'315'0'0,"0"0"45"0"0,0 0 21 0 0,0 0-49 0 0,1-2-220 0 0,1 1-101 0 0,1-2-15 0 0,3-12 80 0 0,-5 13 289 0 0,-1 2 122 0 0,0 0 22 0 0,0-2 71 0 0,0 0-260 0 0,1 1-1 0 0,-1-1 0 0 0,0 0 1 0 0,0 1-1 0 0,0-1 0 0 0,0 0 1 0 0,-1 1-1 0 0,1-1 1 0 0,0 0-1 0 0,-1 1 0 0 0,1-1 1 0 0,-1 1-1 0 0,0-1 0 0 0,1 1 1 0 0,-1-1-1 0 0,0 1 0 0 0,0-1 1 0 0,-1-1-1 0 0,0 1-140 0 0,1 0-57 0 0,0 1 1 0 0,0-1-1 0 0,0 1 0 0 0,0-1 0 0 0,-1 1 1 0 0,1 0-1 0 0,0 0 0 0 0,-1 0 0 0 0,1 0 0 0 0,-1 0 1 0 0,1 0-1 0 0,-1 0 0 0 0,1 0 0 0 0,-1 0 1 0 0,-2 0-1 0 0,-6 2-105 0 0,-10 5-17 0 0,13 1 0 0 0,2-1 0 0 0,-19 10 0 0 0,-4 3 0 0 0,19-11 0 0 0,4-3 0 0 0,0-1 0 0 0,0 1 0 0 0,0 0 0 0 0,1 1 0 0 0,-7 9 0 0 0,-7 19 0 0 0,1 0 0 0 0,2 1 0 0 0,-19 65 0 0 0,14 4 0 0 0,4-14 0 0 0,-2-4 0 0 0,5 1 0 0 0,-6 172 0 0 0,20-230 0 0 0,2-1 0 0 0,0 1 0 0 0,12 43 0 0 0,5 30 0 0 0,-19-91 0 0 0,1-1 0 0 0,0 1 0 0 0,0-1 0 0 0,1 0 0 0 0,1 0 0 0 0,-1 0 0 0 0,2 0 0 0 0,8 15 0 0 0,-5-11 254 0 0,1-1 0 0 0,0-1 0 0 0,1 1 0 0 0,0-2 0 0 0,1 1 0 0 0,0-1 0 0 0,20 14 0 0 0,-26-21-245 0 0,17 15-66 0 0,-20-18-280 0 0,-2-1-138 0 0,0 0-33 0 0,-2 1 305 0 0,1 0 0 0 0,0 0 0 0 0,-1 0 0 0 0,1 0 0 0 0,-1 0 0 0 0,1 0 0 0 0,-1-1 0 0 0,0 1 0 0 0,1-1 0 0 0,-1 1 0 0 0,-2-1 0 0 0,-10 2-2182 0 0,-2-3-5466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0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55 11975 0 0,'0'0'267'0'0,"8"-9"768"0"0,11-3-886 0 0,0 1 2554 0 0,-17 10-1681 0 0,-1-1 2 0 0,11-13 2928 0 0,-12 10-1571 0 0,-10 7-1322 0 0,-1 2-1059 0 0,0 0 0 0 0,0 1 0 0 0,0 1 0 0 0,-18 12 0 0 0,19-12 0 0 0,6-4 0 0 0,1 1 0 0 0,0-1 0 0 0,0 0 0 0 0,0 1 0 0 0,0-1 0 0 0,0 1 0 0 0,1 0 0 0 0,-1 0 0 0 0,-2 4 0 0 0,-3 4 0 0 0,3 0 0 0 0,5-10 0 0 0,0 0 0 0 0,1-1 0 0 0,-1 1 0 0 0,0 0 0 0 0,0 0 0 0 0,1-1 0 0 0,-1 1 0 0 0,0 0 0 0 0,1 0 0 0 0,-1-1 0 0 0,1 1 0 0 0,-1 0 0 0 0,2 0 0 0 0,8 6 0 0 0,29 1 0 0 0,-12-11 0 0 0,1-2 0 0 0,-24 5 0 0 0,4-2 0 0 0,0 1 0 0 0,0-1 0 0 0,0 2 0 0 0,0-1 0 0 0,0 1 0 0 0,1 0 0 0 0,-1 1 0 0 0,0 0 0 0 0,14 4 0 0 0,-12 0 0 0 0,-1 5 0 0 0,-4 1 0 0 0,-5-7 0 0 0,1 0 0 0 0,-1 0 0 0 0,0 0 0 0 0,0 0 0 0 0,0 0 0 0 0,0 0 0 0 0,-1 0 0 0 0,0 0 0 0 0,1 0 0 0 0,-2 0 0 0 0,1 0 0 0 0,0 0 0 0 0,-1-1 0 0 0,1 1 0 0 0,-1 0 0 0 0,0-1 0 0 0,-1 1 0 0 0,1-1 0 0 0,0 0 0 0 0,-5 5 0 0 0,-5 4 0 0 0,0 0 0 0 0,0-1 0 0 0,-24 16 0 0 0,2-6 0 0 0,26-14 0 0 0,8-7 0 0 0,1 0 0 0 0,-1 1 0 0 0,0-1 0 0 0,0 0 0 0 0,0 1 0 0 0,1-1 0 0 0,-1 0 0 0 0,0 1 0 0 0,0-1 0 0 0,1 0 0 0 0,-1 0 0 0 0,0 1 0 0 0,1-1 0 0 0,-1 0 0 0 0,0 0 0 0 0,1 1 0 0 0,-1-1 0 0 0,0 0 0 0 0,1 0 0 0 0,0 0 0 0 0,46 16 0 0 0,-42-13 0 0 0,0-1 0 0 0,0 1 0 0 0,0-1 0 0 0,-1 1 0 0 0,0 1 0 0 0,1-1 0 0 0,-1 1 0 0 0,0-1 0 0 0,-1 1 0 0 0,1 0 0 0 0,3 5 0 0 0,-2 0 0 0 0,0-1 0 0 0,0 1 0 0 0,-1-1 0 0 0,0 1 0 0 0,5 16 0 0 0,-4-4 0 0 0,-1 0 0 0 0,-1 1 0 0 0,0-1 0 0 0,-2 43 0 0 0,-2-28 0 0 0,-2 1 0 0 0,-1 0 0 0 0,-10 37 0 0 0,10-60 0 0 0,1-1 0 0 0,-2 1 0 0 0,0-1 0 0 0,-1 0 0 0 0,0-1 0 0 0,-1 1 0 0 0,0-1 0 0 0,-1 0 0 0 0,0-1 0 0 0,-20 21 0 0 0,22-27 0 0 0,1-1 0 0 0,-1 0 0 0 0,0 0 0 0 0,-1 0 0 0 0,1-1 0 0 0,-1 0 0 0 0,1 0 0 0 0,-1-1 0 0 0,0 0 0 0 0,0 0 0 0 0,0 0 0 0 0,0-1 0 0 0,-1 0 0 0 0,-6 0 0 0 0,2-1 0 0 0,-7 2 0 0 0,14-4 0 0 0,3 0 0 0 0,-7-7 0 0 0,5 1 0 0 0,-1-1 0 0 0,2 0 0 0 0,-1 0 0 0 0,1-1 0 0 0,0 1 0 0 0,1-1 0 0 0,0 0 0 0 0,1 1 0 0 0,0-1 0 0 0,1-16 0 0 0,0 21 0 0 0,-1 0 0 0 0,2 1 0 0 0,-1-1 0 0 0,0 0 0 0 0,3-6 0 0 0,-1 1 0 0 0,-1 2 42 0 0,1 0-1 0 0,0 0 0 0 0,1 0 1 0 0,0 0-1 0 0,0 1 1 0 0,1-1-1 0 0,0 1 0 0 0,0 0 1 0 0,0 0-1 0 0,1 1 1 0 0,0-1-1 0 0,1 1 1 0 0,-1 0-1 0 0,1 0 0 0 0,11-7 1 0 0,-10 6-667 0 0,0 1 0 0 0,-1-1 1 0 0,7-8-1 0 0,5-6-1740 0 0,-9 10 830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0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 15663 0 0,'0'0'356'0'0,"0"-1"50"0"0,7-12 176 0 0,-5 9 1725 0 0,0 0 3338 0 0,-1 7-5202 0 0,2 7-367 0 0,0-2-62 0 0,-1 0 1 0 0,0 0 0 0 0,0 0 0 0 0,0 0 0 0 0,-1 17 0 0 0,0 38-15 0 0,0-40 0 0 0,-4 41 0 0 0,2-55-6 0 0,1-4-30 0 0,-1-1 0 0 0,1 0 0 0 0,-1 1 0 0 0,0-1 0 0 0,0 0 0 0 0,-1 0 0 0 0,1 0 0 0 0,-1 0 1 0 0,0 0-1 0 0,-4 7 0 0 0,3-6-47 0 0,1-3-33 0 0,1 0 0 0 0,0 0 0 0 0,0 0 0 0 0,-1 0 0 0 0,1-1 0 0 0,-1 1 0 0 0,0-1 0 0 0,1 1 0 0 0,-1-1 0 0 0,0 1 0 0 0,0-1 0 0 0,-3 2 0 0 0,-9-2 116 0 0,11-1 0 0 0,1 0 0 0 0,1 0 0 0 0,0-1 0 0 0,-1 1 0 0 0,1-1 0 0 0,0 1 0 0 0,0-1 0 0 0,-1 1 0 0 0,1-1 0 0 0,0 0 0 0 0,0 1 0 0 0,0-1 0 0 0,-2-2 0 0 0,-1 0 71 0 0,0 0 0 0 0,0 0 1 0 0,1 0-1 0 0,0 0 0 0 0,-1-1 0 0 0,1 0 0 0 0,0 0 0 0 0,1 0 0 0 0,-1 0 1 0 0,1 0-1 0 0,0 0 0 0 0,0 0 0 0 0,-2-6 0 0 0,0-3 178 0 0,0-1 0 0 0,1 1 0 0 0,-2-18 0 0 0,5 26-249 0 0,0 1 0 0 0,0-1 0 0 0,0 1 0 0 0,0-1 0 0 0,3-8 0 0 0,0 4 0 0 0,5 2 0 0 0,6 6 0 0 0,2 1 0 0 0,-11 1 0 0 0,-2 0 0 0 0,19 10 0 0 0,-9-5 0 0 0,1 1 0 0 0,0 0 0 0 0,-1 0 0 0 0,12 10 0 0 0,53 27-64 0 0,-76-43-273 0 0,10 3-495 0 0,-9-3 681 0 0,1 1-21 0 0,0 0 30 0 0,14 1-152 0 0,-11-2-407 0 0,0-1 0 0 0,-1 0 0 0 0,1-1-1 0 0,0 1 1 0 0,-1-1 0 0 0,1 0 0 0 0,-1-1 0 0 0,1 0-1 0 0,-1 0 1 0 0,8-4 0 0 0,-11 5-1346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10135 0 0,'0'0'464'0'0,"0"0"-9"0"0,0 0-155 0 0,0 0 443 0 0,0 0 227 0 0,0 0 44 0 0,0 0-61 0 0,0 0-288 0 0,0 0-121 0 0,0 0-28 0 0,0 0-4 0 0,0 0 0 0 0,0 0 0 0 0,1 2 0 0 0,1 4-323 0 0,-1 0 0 0 0,1 0 1 0 0,-1 0-1 0 0,0 0 0 0 0,0 0 0 0 0,-1 0 0 0 0,0 0 0 0 0,0 0 0 0 0,0 0 1 0 0,-1 0-1 0 0,1 0 0 0 0,-2 0 0 0 0,-2 12 0 0 0,-15 46-173 0 0,11-30-16 0 0,7-33 0 0 0,-19 79 0 0 0,18-67 0 0 0,0-1 0 0 0,1 0 0 0 0,1 1 0 0 0,0 19 0 0 0,1-28 0 0 0,-1-2 0 0 0,0-1 0 0 0,0 1 0 0 0,1-1 0 0 0,-1 1 0 0 0,1-1 0 0 0,-1 1 0 0 0,1-1 0 0 0,0 1 0 0 0,-1-1 0 0 0,2 2 0 0 0,4 8 0 0 0,10 12 0 0 0,-6-14 0 0 0,-8-8 0 0 0,0 0 0 0 0,0-1 0 0 0,0 1 0 0 0,0 0 0 0 0,0-1 0 0 0,0 0 0 0 0,0 1 0 0 0,0-1 0 0 0,0 0 0 0 0,1 0 0 0 0,-1 0 0 0 0,0 0 0 0 0,0-1 0 0 0,0 1 0 0 0,0-1 0 0 0,3 0 0 0 0,-2 0 0 0 0,0 0 0 0 0,0 0 0 0 0,0-1 0 0 0,0 1 0 0 0,0-1 0 0 0,0 0 0 0 0,0 0 0 0 0,0 0 0 0 0,4-4 0 0 0,9-8 0 0 0,-13 12 0 0 0,-1 0 0 0 0,1 0 0 0 0,-1 0 0 0 0,1 0 0 0 0,-1-1 0 0 0,0 1 0 0 0,0-1 0 0 0,0 0 0 0 0,0 1 0 0 0,0-1 0 0 0,-1 0 0 0 0,1 0 0 0 0,-1 0 0 0 0,2-6 0 0 0,9-17 0 0 0,-8 14 0 0 0,-7 1 0 0 0,-6-4 182 0 0,5 13-47 0 0,1 0-9 0 0,2 1-53 0 0,0 1 0 0 0,-1-1 0 0 0,1 0 0 0 0,0 0 0 0 0,0 1 0 0 0,-1-1 0 0 0,1 1 0 0 0,-1-1 1 0 0,1 1-1 0 0,0-1 0 0 0,-1 1 0 0 0,1 0 0 0 0,-1 0 0 0 0,1 0 0 0 0,-1-1 0 0 0,-1 2 0 0 0,0-1 8 0 0,-1 1 0 0 0,1 0 0 0 0,-1 0 1 0 0,1 1-1 0 0,-4 1 0 0 0,-3 1-205 0 0,6-2 123 0 0,0 0 0 0 0,0 1 0 0 0,0 0 0 0 0,1-1 0 0 0,-1 1 0 0 0,1 0 0 0 0,-1 1 0 0 0,1-1 0 0 0,-4 6 0 0 0,-6 5-865 0 0,12-12 643 0 0,-1 0-1 0 0,1 0 1 0 0,0 0 0 0 0,0 1-1 0 0,0-1 1 0 0,-1 5-1 0 0,0 0-4993 0 0,2-7 3170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0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10135 0 0,'-4'19'562'0'0,"0"-7"4868"0"0,16-2-3382 0 0,-9-7-1843 0 0,1-1 1 0 0,0 1-1 0 0,0-1 0 0 0,0 0 0 0 0,0-1 0 0 0,1 1 0 0 0,-1-1 1 0 0,0 0-1 0 0,1 0 0 0 0,-1 0 0 0 0,1 0 0 0 0,-1-1 1 0 0,1 0-1 0 0,6 0 0 0 0,8-1 601 0 0,38-8 0 0 0,-56 9-768 0 0,13-3 259 0 0,20-3 834 0 0,62-20 1 0 0,-40 9-26 0 0,7-3-496 0 0,-58 18-828 0 0,0 0 0 0 0,0 1-1 0 0,-1 0 1 0 0,1 0 0 0 0,0 0-1 0 0,6 0 1 0 0,-9 1-647 0 0,-2 0-126 0 0,0 0-29 0 0,0 0-140 0 0,0 0-572 0 0,0 0-253 0 0,0 0-51 0 0,0 0-11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0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19351 0 0,'0'0'439'0'0,"0"0"62"0"0,0 0 33 0 0,0 0-65 0 0,4 3-309 0 0,10 8-71 0 0,-10-8 282 0 0,-4-3 117 0 0,0 0 21 0 0,0 0 3 0 0,2 1 0 0 0,1-1-377 0 0,-1 1-1 0 0,0 0 1 0 0,0 0 0 0 0,0 0-1 0 0,0 1 1 0 0,0-1 0 0 0,0 0-1 0 0,-1 1 1 0 0,1-1 0 0 0,0 1-1 0 0,2 3 1 0 0,12 15-116 0 0,-14-15-19 0 0,-1 1-3 0 0,1-2 3 0 0,-1 0 0 0 0,0 0 0 0 0,0 0 0 0 0,-1 1 0 0 0,1-1 0 0 0,-1 1 0 0 0,0-1 0 0 0,-1 9 0 0 0,-3 0 0 0 0,-1-7 0 0 0,0 0 0 0 0,-1-1 0 0 0,0 1 0 0 0,0-1 0 0 0,-1 0 0 0 0,-13 8 0 0 0,-13 2 0 0 0,25-12 0 0 0,0 0 0 0 0,-13 8 0 0 0,15-8 0 0 0,0 0 0 0 0,0-1 0 0 0,-1 1 0 0 0,1-1 0 0 0,-1-1 0 0 0,-8 2 0 0 0,6-4 0 0 0,9 1 0 0 0,0 0 0 0 0,0 0 0 0 0,0 0 0 0 0,0 0 0 0 0,0 0 0 0 0,-1-1 0 0 0,1 1 0 0 0,0 0 0 0 0,0 0 0 0 0,0 0 0 0 0,0 0 0 0 0,0 0 0 0 0,0 0 0 0 0,0-1 0 0 0,0 1 0 0 0,0 0 0 0 0,0 0 0 0 0,0 0 0 0 0,0 0 0 0 0,0-1 0 0 0,0 1 0 0 0,0 0 0 0 0,0 0 0 0 0,0 0 0 0 0,0 0 0 0 0,0-1 0 0 0,0 1 0 0 0,0 0 0 0 0,0 0 0 0 0,0 0 0 0 0,0 0 0 0 0,0-1 0 0 0,0 1 0 0 0,0 0 0 0 0,0 0 0 0 0,0 0 0 0 0,0 0 0 0 0,1 0 0 0 0,-1-1 0 0 0,0 1 32 0 0,1 0-1 0 0,-1-1 1 0 0,1 1 0 0 0,-1 0-1 0 0,1 0 1 0 0,-1-1 0 0 0,1 1-1 0 0,-1 0 1 0 0,1 0-1 0 0,0 0 1 0 0,-1 0 0 0 0,1 0-1 0 0,-1-1 1 0 0,1 1 0 0 0,0 0-1 0 0,-1 0 1 0 0,1 1 0 0 0,-1-1-1 0 0,1 0 1 0 0,-1 0-1 0 0,1 0 1 0 0,0 0 0 0 0,-1 0-1 0 0,1 1 1 0 0,-1-1 0 0 0,1 0-1 0 0,-1 0 1 0 0,1 1 0 0 0,-1-1-1 0 0,1 0 1 0 0,-1 1-1 0 0,1-1 1 0 0,-1 1 0 0 0,0-1-1 0 0,1 0 1 0 0,-1 1 0 0 0,1 0-1 0 0,0 0 38 0 0,1 0 1 0 0,-1 0-1 0 0,0 0 0 0 0,1 0 0 0 0,-1 0 0 0 0,1 0 0 0 0,-1 0 0 0 0,1-1 1 0 0,0 1-1 0 0,-1-1 0 0 0,3 1 0 0 0,4 1-64 0 0,0 0 0 0 0,0 0 0 0 0,13 6 0 0 0,-10-4-6 0 0,0 0-1 0 0,14 2 1 0 0,85 12 1 0 0,-105-18 2 0 0,-1 1-5 0 0,-1-1-1 0 0,0 0 0 0 0,0 0 1 0 0,0 0-1 0 0,0 0 1 0 0,1-1-1 0 0,-1 1 0 0 0,6-2 1 0 0,1 0-31 0 0,17-3-1650 0 0,-16 5-4226 0 0,-11 0 3864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0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10135 0 0,'0'0'231'0'0,"0"0"29"0"0,0 0 19 0 0,0 2-41 0 0,-1 5-44 0 0,1-5 552 0 0,0-2 232 0 0,0 0 40 0 0,0 0 6 0 0,0 0 0 0 0,0 0 0 0 0,0 0 0 0 0,0 0-69 0 0,0 0-290 0 0,0 0-121 0 0,0 0-28 0 0,2 1-4 0 0,2 1-313 0 0,1 0 0 0 0,-1-1-1 0 0,1 0 1 0 0,-1 0 0 0 0,1 0-1 0 0,0 0 1 0 0,-1-1 0 0 0,1 0-1 0 0,0 0 1 0 0,6-1 0 0 0,10-1-190 0 0,23-7 1 0 0,1 0 868 0 0,24-4-241 0 0,10-1-157 0 0,20 8-480 0 0,-95 6-6 0 0,-1 0-1 0 0,0 0 1 0 0,0 0 0 0 0,0 1-1 0 0,0-1 1 0 0,0 1-1 0 0,0 0 1 0 0,0 0 0 0 0,5 2-1 0 0,-6-2-330 0 0,-2-1-138 0 0,0 0-33 0 0,2 0-140 0 0,0 0 151 0 0,2 1-12 0 0,0-1-8181 0 0,-4 0 2698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15663 0 0,'0'0'356'0'0,"0"0"50"0"0,0 0 20 0 0,0 0-42 0 0,0 0-112 0 0,0 0 463 0 0,0 0 234 0 0,0 0 45 0 0,1-2-61 0 0,-1 2-887 0 0,0-1 1 0 0,0 1-1 0 0,0 0 1 0 0,0 0 0 0 0,0-1-1 0 0,0 1 1 0 0,1 0-1 0 0,-1-1 1 0 0,0 1-1 0 0,0 0 1 0 0,0-1-1 0 0,1 1 1 0 0,-1 0-1 0 0,0 0 1 0 0,0 0-1 0 0,1-1 1 0 0,-1 1 0 0 0,0 0-1 0 0,1 0 1 0 0,-1 0-1 0 0,0-1 1 0 0,1 1-1 0 0,-1 0 1 0 0,0 0-1 0 0,1 0 1 0 0,-1 0-1 0 0,1 0 1 0 0,9 5 411 0 0,-7-3-478 0 0,-1 1 0 0 0,1-1 0 0 0,-1 1 0 0 0,0-1 0 0 0,0 1 0 0 0,0 0 0 0 0,0 0 0 0 0,-1 0 0 0 0,1 0 0 0 0,-1 0 0 0 0,1 0 0 0 0,0 6 0 0 0,2 5 0 0 0,2 25 0 0 0,-3-19 0 0 0,0-5 0 0 0,1 7 0 0 0,-1 0 0 0 0,-2-1 0 0 0,0 1 0 0 0,-2 28 0 0 0,-3-23-343 0 0,0 0-4152 0 0,4-25-347 0 0,0-2-1150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0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78 8287 0 0,'0'0'191'0'0,"0"0"26"0"0,0 0 9 0 0,2-2-34 0 0,14-14-154 0 0,2-12 2842 0 0,-17 26-1856 0 0,-1 2 0 0 0,0 0 0 0 0,9-15 6248 0 0,-8 13-7376 0 0,0 0 991 0 0,-1 2-509 0 0,0 0 38 0 0,0 0 80 0 0,0 0 15 0 0,-2 0-68 0 0,0 0-432 0 0,0 0 0 0 0,0 0 0 0 0,-1 0 1 0 0,1 1-1 0 0,0-1 0 0 0,0 1 0 0 0,0-1 0 0 0,0 1 1 0 0,0 0-1 0 0,0 0 0 0 0,0 0 0 0 0,0 0 0 0 0,0 0 1 0 0,-2 2-1 0 0,-5 2-14 0 0,-25 12 3 0 0,20-11 0 0 0,1 0 0 0 0,-20 6 0 0 0,22-9 0 0 0,5-4 0 0 0,7-1 0 0 0,5-4 0 0 0,-6 6 0 0 0,13-8 0 0 0,1 0 0 0 0,0 0 0 0 0,0 2 0 0 0,1 0 0 0 0,0 0 0 0 0,0 1 0 0 0,0 1 0 0 0,0 1 0 0 0,1 0 0 0 0,-1 1 0 0 0,26-1 0 0 0,-28 5 0 0 0,-10-1 10 0 0,0 0 1 0 0,-1 0-1 0 0,1 0 1 0 0,0 0-1 0 0,-1 0 0 0 0,1 0 1 0 0,-1 1-1 0 0,0-1 0 0 0,1 1 1 0 0,-1 0-1 0 0,0 0 1 0 0,0 0-1 0 0,0 0 0 0 0,0 0 1 0 0,0 0-1 0 0,-1 0 0 0 0,3 4 1 0 0,-3-4-9 0 0,-1 0-1 0 0,1 1 1 0 0,0-1 0 0 0,-1 1 0 0 0,1 0 0 0 0,-1-1 0 0 0,0 1-1 0 0,0-1 1 0 0,0 1 0 0 0,0-1 0 0 0,0 1 0 0 0,-1 0-1 0 0,1-1 1 0 0,-1 1 0 0 0,1-1 0 0 0,-1 1 0 0 0,0-1 0 0 0,-3 5-1 0 0,-2 5-28 0 0,-1 0 0 0 0,0 0 0 0 0,-1-1 0 0 0,-1 0 0 0 0,1-1 0 0 0,-20 18 0 0 0,-68 47 61 0 0,19-17 1715 0 0,75-56-1951 0 0,2-2-248 0 0,0 0-50 0 0,0 0 58 0 0,3-1 293 0 0,74-13 133 0 0,-64 13 16 0 0,-1 3 0 0 0,-9-1 0 0 0,0 0 0 0 0,-1 1 0 0 0,1-1 0 0 0,-1 0 0 0 0,1 1 0 0 0,-1 0 0 0 0,0 0 0 0 0,1-1 0 0 0,-1 1 0 0 0,0 1 0 0 0,0-1 0 0 0,-1 0 0 0 0,1 0 0 0 0,0 1 0 0 0,-1-1 0 0 0,1 1 0 0 0,-1-1 0 0 0,0 1 0 0 0,0 0 0 0 0,0-1 0 0 0,1 5 0 0 0,1 6 0 0 0,-1 0 0 0 0,0 0 0 0 0,0 18 0 0 0,-1-16 0 0 0,2 44-53 0 0,-5 63 1 0 0,-1-86-33 0 0,-1-1 1 0 0,-2 0 0 0 0,-11 36-1 0 0,15-63-84 0 0,-1 0-1 0 0,-1 0 0 0 0,1 0 0 0 0,-1 0 1 0 0,-1-1-1 0 0,1 0 0 0 0,-1 0 0 0 0,-12 13 0 0 0,13-16 389 0 0,0 0 0 0 0,-1 0-1 0 0,1-1 1 0 0,-1 1 0 0 0,0-1-1 0 0,0 0 1 0 0,-11 4 0 0 0,14-6-207 0 0,0-1 0 0 0,0 0 0 0 0,-1 1 0 0 0,1-1-1 0 0,0 0 1 0 0,0 0 0 0 0,0-1 0 0 0,-1 1 0 0 0,1 0 0 0 0,0-1 0 0 0,0 1 0 0 0,0-1 0 0 0,-3-1 0 0 0,-12-2-14 0 0,15 4 2 0 0,0 0 0 0 0,0 0 0 0 0,-1 0 0 0 0,1 0 0 0 0,0 0 0 0 0,0-1 0 0 0,0 1 0 0 0,-1-1 0 0 0,1 0 0 0 0,0 1 0 0 0,0-1 0 0 0,0 0 0 0 0,-2-2 0 0 0,-1 0 0 0 0,-10-7 0 0 0,13 5 0 0 0,1 1 0 0 0,-2-1 0 0 0,0 0 0 0 0,1-1 0 0 0,-1 1 0 0 0,1-1 0 0 0,0 1 0 0 0,1-1 0 0 0,0 0 0 0 0,0 0 0 0 0,0 0 0 0 0,0 0 0 0 0,1 0 0 0 0,1-9 0 0 0,0 1 160 0 0,2 1 0 0 0,0 0 0 0 0,0 0 0 0 0,2 0 0 0 0,-1 1 0 0 0,2-1 0 0 0,-1 1 0 0 0,9-12 0 0 0,52-71-481 0 0,-11 15-1547 0 0,-18 26-4400 0 0,-17 21-1707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0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47 529 10135 0 0,'0'0'231'0'0,"0"0"29"0"0,0 0 19 0 0,0 0 105 0 0,0 0 410 0 0,0 0 184 0 0,0 0 40 0 0,0 0-63 0 0,0 0-290 0 0,0 0-121 0 0,0 0-28 0 0,0 0-4 0 0,0 0 0 0 0,0 0 0 0 0,0 0 0 0 0,0 0 70 0 0,0 0 288 0 0,-2-2 122 0 0,-18-13 2797 0 0,18 12-3720 0 0,0 1 1 0 0,-1-2-1 0 0,1 1 0 0 0,1 0 0 0 0,-1 0 1 0 0,0-1-1 0 0,1 1 0 0 0,0-1 0 0 0,0 1 1 0 0,0-1-1 0 0,0 1 0 0 0,0-1 0 0 0,0-5 1 0 0,-1-14 326 0 0,1 1 0 0 0,1 0 0 0 0,0-1 0 0 0,6-33 0 0 0,3 11 433 0 0,16-53-1 0 0,-20 81-826 0 0,1 0 0 0 0,1 1 0 0 0,0 0 0 0 0,1 0 0 0 0,1 1 0 0 0,0 0 0 0 0,18-22 0 0 0,-20 29-2 0 0,-3-2 0 0 0,-4 10 0 0 0,1-1 0 0 0,-1 1 0 0 0,1 0 0 0 0,-1-1 0 0 0,0 1 0 0 0,1 0 0 0 0,-1 0 0 0 0,1-1 0 0 0,-1 1 0 0 0,1 0 0 0 0,-1 0 0 0 0,1 0 0 0 0,-1-1 0 0 0,1 1 0 0 0,-1 0 0 0 0,1 0 0 0 0,-1 0 0 0 0,1 0 0 0 0,0 0 0 0 0,11 4 0 0 0,9 0 0 0 0,-19-3 0 0 0,2 1 0 0 0,7 5 0 0 0,-9-5 0 0 0,1 0 0 0 0,-2 0 0 0 0,1 0 0 0 0,0 0 0 0 0,0 0 0 0 0,-1 0 0 0 0,1 1 0 0 0,-1-1 0 0 0,1 0 0 0 0,1 6 0 0 0,-3-4 0 0 0,1 0 0 0 0,0 1 0 0 0,-1-1 0 0 0,0 1 0 0 0,0-1 0 0 0,-1 0 0 0 0,1 1 0 0 0,-1-1 0 0 0,-2 8 0 0 0,3-7 0 0 0,0-4 0 0 0,0 1 0 0 0,-1-1 0 0 0,1 1 0 0 0,0-1 0 0 0,-1 1 0 0 0,1-1 0 0 0,-1 1 0 0 0,1-1 0 0 0,-1 1 0 0 0,0-1 0 0 0,0 0 0 0 0,-1 3 0 0 0,-5 10 0 0 0,6-13 0 0 0,-9 12 0 0 0,2-3 0 0 0,8-10 0 0 0,0 0 0 0 0,0 1 0 0 0,0-1 0 0 0,-1 1 0 0 0,1-1 0 0 0,0 0 0 0 0,0 1 0 0 0,0-1 0 0 0,0 1 0 0 0,0-1 0 0 0,0 0 0 0 0,0 1 0 0 0,0-1 0 0 0,0 1 0 0 0,0-1 0 0 0,0 1 0 0 0,0-1 0 0 0,0 0 0 0 0,0 1 0 0 0,0-1 0 0 0,0 1 0 0 0,1-1 0 0 0,-1 1 0 0 0,1-1 0 0 0,0 1 0 0 0,0-1 0 0 0,0 0 0 0 0,0 0 0 0 0,-1 0 0 0 0,1 0 0 0 0,0 0 0 0 0,0 0 0 0 0,0 0 0 0 0,0 0 0 0 0,0 0 0 0 0,1-1 0 0 0,11 1 0 0 0,0 5 0 0 0,-9-1 0 0 0,0-1 0 0 0,0 1 0 0 0,0 0 0 0 0,5 6 0 0 0,-5-5 0 0 0,0 0 0 0 0,0 0 0 0 0,0 0 0 0 0,4 10 0 0 0,-3-5 0 0 0,20 38 0 0 0,-22-43 0 0 0,-1 0 0 0 0,0 1 0 0 0,0-1 0 0 0,-1 1 0 0 0,1-1 0 0 0,-1 1 0 0 0,0-1 0 0 0,0 1 0 0 0,-1-1 0 0 0,0 1 0 0 0,0 6 0 0 0,-5 8 0 0 0,2-15 0 0 0,-1-1 0 0 0,2-1-39 0 0,0 1 0 0 0,0-1 0 0 0,-1 0 0 0 0,0 0 0 0 0,1 0 0 0 0,-1-1 0 0 0,0 1 0 0 0,-1-1 0 0 0,1 1 0 0 0,0-1 0 0 0,-1 0-1 0 0,1 0 1 0 0,-1-1 0 0 0,0 1 0 0 0,1-1 0 0 0,-1 0 0 0 0,0 0 0 0 0,0 0 0 0 0,0 0 0 0 0,-5 0 0 0 0,2-1-44 0 0,1 0 1 0 0,0 0-1 0 0,-1 0 0 0 0,1-1 0 0 0,-1 0 0 0 0,1 0 1 0 0,0-1-1 0 0,0 0 0 0 0,0 0 0 0 0,0 0 1 0 0,0-1-1 0 0,-6-3 0 0 0,9 4-336 0 0,0-1 0 0 0,0 1 0 0 0,0-1 0 0 0,0 1 0 0 0,1-1 0 0 0,-1 0 0 0 0,1 0 0 0 0,-1-1 0 0 0,1 1 0 0 0,0 0 0 0 0,1-1 0 0 0,-1 1 0 0 0,0-1 0 0 0,1 1 0 0 0,0-1 0 0 0,0 0 0 0 0,0 0 0 0 0,0 0 0 0 0,1 1 0 0 0,-1-1 0 0 0,1-5 0 0 0,0-9-2139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0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11975 0 0,'0'0'267'0'0,"0"0"42"0"0,0 0 17 0 0,0 0-28 0 0,0 0-58 0 0,0 0 491 0 0,0 0 238 0 0,0 0 45 0 0,0 0-61 0 0,0 0-288 0 0,0 0-121 0 0,0 0-28 0 0,0 0 66 0 0,0 0 288 0 0,0 0 122 0 0,2 0 28 0 0,6-1-65 0 0,-6 1-290 0 0,1 1-121 0 0,0 0-444 0 0,1 1-1 0 0,0-1 1 0 0,0 1-1 0 0,-1 0 1 0 0,1 0 0 0 0,4 4-1 0 0,-1 1 10 0 0,-1 0 0 0 0,1 0-1 0 0,7 12 1 0 0,12 19 907 0 0,28 56 0 0 0,8 56-998 0 0,-45-102-20 0 0,19 47 2 0 0,-4 2 0 0 0,34 181 0 0 0,-63-249 0 0 0,-1 1 0 0 0,-1 0 0 0 0,-5 48 0 0 0,-20 88 0 0 0,17-138 0 0 0,-1-1 0 0 0,-1 0 0 0 0,-2-1 0 0 0,-18 35 0 0 0,7-14 0 0 0,-32 73 0 0 0,38-86 0 0 0,14-31-134 0 0,1 0 0 0 0,-1 0 1 0 0,0 0-1 0 0,1 0 0 0 0,-1 0 0 0 0,-4 3 0 0 0,5-4-4 0 0,0-1-1 0 0,-1 1 1 0 0,1-1-1 0 0,0 1 0 0 0,0 0 1 0 0,0 0-1 0 0,1-1 1 0 0,-2 5-1 0 0,1-4-956 0 0,1-2-354 0 0,0 0-800 0 0,0 0-3072 0 0,0 0-1317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0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249 111 6447 0 0,'0'0'142'0'0,"0"0"22"0"0,0 0 13 0 0,-1-1-20 0 0,-2-2 18 0 0,2 2 561 0 0,1 1 237 0 0,0 0 41 0 0,-1-1-694 0 0,1 0 0 0 0,-1 0 0 0 0,0 0 0 0 0,0 0 0 0 0,0 0 0 0 0,0 0 0 0 0,0 0 0 0 0,-1 0 0 0 0,1 0 0 0 0,0 0 0 0 0,0 0 0 0 0,-1 1 1 0 0,1-1-1 0 0,-2 0 0 0 0,-4-3 204 0 0,6 4-443 0 0,0-1 0 0 0,0 1 0 0 0,0-1 0 0 0,1 1 0 0 0,-1-1 0 0 0,0 1 0 0 0,0 0 0 0 0,0 0 0 0 0,0 0 0 0 0,0-1 0 0 0,0 1-1 0 0,0 0 1 0 0,-1 0 0 0 0,1 0 0 0 0,0 0 0 0 0,0 1 0 0 0,-2-1 0 0 0,-4 2 1265 0 0,6-2-1367 0 0,1 0-1 0 0,-1 0 1 0 0,0 0 0 0 0,1 0-1 0 0,-1 0 1 0 0,1 0-1 0 0,-1 0 1 0 0,1 0 0 0 0,-1 1-1 0 0,1-1 1 0 0,-1 0 0 0 0,1 0-1 0 0,-1 1 1 0 0,1-1 0 0 0,0 0-1 0 0,-1 0 1 0 0,1 1 0 0 0,-1-1-1 0 0,1 1 1 0 0,-1 0 0 0 0,0 0 249 0 0,0 0-1 0 0,0-1 1 0 0,0 1 0 0 0,0 0 0 0 0,-1 0 0 0 0,1 0 0 0 0,0-1 0 0 0,0 1 0 0 0,-1-1 0 0 0,1 1 0 0 0,0-1 0 0 0,-1 1 0 0 0,1-1 0 0 0,0 0 0 0 0,-1 0 0 0 0,1 0 0 0 0,-1 0 0 0 0,1 0 0 0 0,-1 0-1 0 0,1 0 1 0 0,0 0 0 0 0,-1 0 0 0 0,1-1 0 0 0,0 1 0 0 0,-3-1 0 0 0,0 2 502 0 0,4-1-697 0 0,0 0-1 0 0,0 0 1 0 0,-1 1 0 0 0,1-1 0 0 0,0 0 0 0 0,0 0-1 0 0,-1 0 1 0 0,1 0 0 0 0,0 0 0 0 0,-1 0 0 0 0,1 0-1 0 0,0 0 1 0 0,0 0 0 0 0,-1 0 0 0 0,1 0 0 0 0,0 0-1 0 0,-1 0 1 0 0,1 0 0 0 0,0 0 0 0 0,0 0 0 0 0,-1 0-1 0 0,1 0 1 0 0,0 0 0 0 0,-1 0 0 0 0,1 0 0 0 0,0-1-1 0 0,0 1 1 0 0,-1 0 0 0 0,1 0 0 0 0,0 0 0 0 0,0 0-1 0 0,0-1 1 0 0,-1 1 0 0 0,1 0 0 0 0,0 0 0 0 0,0-1-1 0 0,-1 1 1 0 0,-1-1-33 0 0,2 2 0 0 0,0-1 0 0 0,-18-19 0 0 0,11 12 0 0 0,1 2 0 0 0,-2 4 0 0 0,8 1 0 0 0,-1 0 0 0 0,1 0 0 0 0,0 0 0 0 0,0 0 0 0 0,0 0 0 0 0,0 0 0 0 0,-1 0 0 0 0,1 0 0 0 0,0 0 0 0 0,0 0 0 0 0,0 0 0 0 0,0 0 0 0 0,-1 0 0 0 0,1 0 0 0 0,0 0 0 0 0,0 0 0 0 0,0 0 0 0 0,0 0 0 0 0,-1 0 0 0 0,1 0 0 0 0,0-1 0 0 0,0 1 0 0 0,0 0 0 0 0,0 0 0 0 0,0 0 0 0 0,0 0 0 0 0,-1 0 0 0 0,1 0 0 0 0,0-1 0 0 0,0 1 0 0 0,0 0 0 0 0,0 0 0 0 0,0 0 0 0 0,0 0 0 0 0,0-1 0 0 0,0 1 0 0 0,0 0 0 0 0,0 0 0 0 0,0 0 0 0 0,0 0 0 0 0,0-1 0 0 0,0 1 0 0 0,0 0 0 0 0,0 0 0 0 0,0 0 0 0 0,0 0 0 0 0,0-1 0 0 0,0 1 0 0 0,0 0 0 0 0,0 0 0 0 0,0 0 0 0 0,0 0 0 0 0,0-1 0 0 0,0 1 0 0 0,0 0 0 0 0,1 0 0 0 0,3-4 0 0 0,2-1 0 0 0,1 0 0 0 0,0 0 0 0 0,-1 1 0 0 0,2 0 0 0 0,-1 0 0 0 0,0 1 0 0 0,1 0 0 0 0,0 0 0 0 0,9-1 0 0 0,12-10 0 0 0,-21 12 0 0 0,4 3 0 0 0,-9 2 0 0 0,-3-2 0 0 0,1-1 0 0 0,0 1 0 0 0,-1-1 0 0 0,1 1 0 0 0,-1 0 0 0 0,1-1 0 0 0,-1 1 0 0 0,1 0 0 0 0,-1-1 0 0 0,1 1 0 0 0,-1 0 0 0 0,0 0 0 0 0,1-1 0 0 0,-1 1 0 0 0,0 0 0 0 0,0 0 0 0 0,0-1 0 0 0,1 1 0 0 0,-1 0 0 0 0,0 0 0 0 0,0 0 0 0 0,0 0 0 0 0,0-1 0 0 0,0 1 0 0 0,0 0 0 0 0,-1 0 0 0 0,1 0 0 0 0,0-1 0 0 0,-1 2 0 0 0,0 2 0 0 0,-1 7 0 0 0,-1 0 0 0 0,-1 0 0 0 0,0 0 0 0 0,-1 0 0 0 0,0 0 0 0 0,0-1 0 0 0,-13 18 0 0 0,-11 6 0 0 0,12-16 0 0 0,7-9 254 0 0,1 0 1 0 0,-1-1-1 0 0,-1-1 0 0 0,0 0 1 0 0,0 0-1 0 0,-21 8 1 0 0,4 0 12 0 0,18-11-267 0 0,6-4 0 0 0,7-4 0 0 0,4-4 0 0 0,-4 6 0 0 0,-1 0 0 0 0,1 1 0 0 0,0-1 0 0 0,-1 1 0 0 0,1 0 0 0 0,0 0 0 0 0,0 0 0 0 0,0 0 0 0 0,0 0 0 0 0,0 0 0 0 0,0 1 0 0 0,0 0 0 0 0,0-1 0 0 0,1 1 0 0 0,-1 0 0 0 0,0 1 0 0 0,6 0 0 0 0,5 2 0 0 0,1 0 0 0 0,20 8 0 0 0,-24-7 0 0 0,10 3 0 0 0,1 0 0 0 0,-1 2 0 0 0,-1 0 0 0 0,34 21 0 0 0,-47-24-133 0 0,-17-3-1517 0 0,-1-4 307 0 0,0 0-5267 0 0,3 2-1102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0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24879 0 0,'0'0'564'0'0,"0"0"83"0"0,0 0 34 0 0,0 0-76 0 0,1-4-301 0 0,2-2-43 0 0,-2 4-146 0 0,0 0 0 0 0,-1-1 0 0 0,1 1-1 0 0,0 0 1 0 0,-1-1 0 0 0,0 1 0 0 0,1 0 0 0 0,-1-1-1 0 0,0 1 1 0 0,0-1 0 0 0,0 1 0 0 0,-1 0-1 0 0,1-1 1 0 0,-1-2 0 0 0,0 2-593 0 0,0 1 0 0 0,-1-1 0 0 0,1 0 1 0 0,-1 0-1 0 0,1 1 0 0 0,-5-6 0 0 0,4 6-608 0 0,-5-6-8123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1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0,2 1 45 0 0,7 3-403 0 0,1-1 1 0 0,-1 0 0 0 0,1 0 0 0 0,-1-1 0 0 0,12 0 0 0 0,50 0 1001 0 0,13-1-1483 0 0,-83-1-69 0 0,0 0 1 0 0,0 0-1 0 0,1 1 0 0 0,-1-1 1 0 0,0 0-1 0 0,1 0 0 0 0,-1 1 0 0 0,0-1 1 0 0,0 0-1 0 0,1 1 0 0 0,-1-1 1 0 0,0 1-1 0 0,0 0 0 0 0,0-1 1 0 0,0 1-1 0 0,2 2 0 0 0,-3-3-30 0 0,1 1 0 0 0,-1 0 0 0 0,0 0 1 0 0,0-1-1 0 0,0 1 0 0 0,0 0 0 0 0,1 0 0 0 0,-1 0 0 0 0,0-1 0 0 0,-1 1 1 0 0,1 0-1 0 0,0 0 0 0 0,0-1 0 0 0,0 1 0 0 0,0 0 0 0 0,-1 0 0 0 0,1-1 1 0 0,0 1-1 0 0,-1 0 0 0 0,1 0 0 0 0,0-1 0 0 0,-1 1 0 0 0,1-1 0 0 0,-1 1 0 0 0,1 0 1 0 0,-1-1-1 0 0,1 1 0 0 0,-1-1 0 0 0,-1 2 0 0 0,-6 5-31 0 0,-1 0 0 0 0,0 0 0 0 0,-1 0 0 0 0,1-1 0 0 0,-1-1 0 0 0,0 0 0 0 0,-18 7 0 0 0,9-4 0 0 0,-19 11 0 0 0,32-15 0 0 0,1-1 0 0 0,0 1 0 0 0,0 0 0 0 0,0 0 0 0 0,0 1 0 0 0,0-1 0 0 0,-5 9 0 0 0,9-11 0 0 0,-1 0 0 0 0,1 0 0 0 0,0 0 0 0 0,0 1 0 0 0,0-1 0 0 0,1 0 0 0 0,-1 0 0 0 0,0 1 0 0 0,1 3 0 0 0,-1-6 0 0 0,1 1 0 0 0,0-1 0 0 0,0 1 0 0 0,0 0 0 0 0,0-1 0 0 0,0 1 0 0 0,1-1 0 0 0,-1 1 0 0 0,0-1 0 0 0,0 1 0 0 0,0-1 0 0 0,0 1 0 0 0,1-1 0 0 0,-1 1 0 0 0,0-1 0 0 0,0 1 0 0 0,1 0 0 0 0,1 0 0 0 0,0 1 0 0 0,0-1 0 0 0,0 1 0 0 0,1-1 0 0 0,-1 0 0 0 0,0 1 0 0 0,1-1 0 0 0,-1 0 0 0 0,0-1 0 0 0,1 1 0 0 0,-1 0 0 0 0,1-1 0 0 0,3 1 0 0 0,35 0 0 0 0,47 2-1220 0 0,9-1-1993 0 0,-71-4-2506 0 0,-4 1-1801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60 6447 0 0,'0'0'298'0'0,"0"0"-10"0"0,0 0-50 0 0,0 0 493 0 0,0 0 238 0 0,0 0 45 0 0,0 0 8 0 0,0 0 2 0 0,0 0 0 0 0,0 0 0 0 0,-14-26 2272 0 0,12 19-3224 0 0,2 5 299 0 0,-4-13 3117 0 0,3 14-3429 0 0,0 0 0 0 0,0 1 0 0 0,1-1 1 0 0,-1 0-1 0 0,0 0 0 0 0,0 1 0 0 0,0-1 1 0 0,0 1-1 0 0,0-1 0 0 0,0 1 0 0 0,-1-1 0 0 0,1 1 1 0 0,0 0-1 0 0,0-1 0 0 0,0 1 0 0 0,0 0 0 0 0,0 0 1 0 0,-1 0-1 0 0,1 0 0 0 0,0 0 0 0 0,0 0 0 0 0,0 0 1 0 0,-2 1-1 0 0,2-1 125 0 0,-2-1-23 0 0,-11 5 270 0 0,7 0-429 0 0,0 1 0 0 0,1-1 0 0 0,-1 1 0 0 0,1 1 0 0 0,0-1 0 0 0,1 1 0 0 0,-8 8 0 0 0,5-4-2 0 0,-9 11 0 0 0,-21 32 0 0 0,34-46 0 0 0,1-1 0 0 0,-1 1 0 0 0,1 0 0 0 0,1 0 0 0 0,-1 0 0 0 0,1 0 0 0 0,0 0 0 0 0,1 0 0 0 0,0 1 0 0 0,-1 8 0 0 0,3-6 0 0 0,1-1 0 0 0,6 3 0 0 0,-3-10 0 0 0,-4-2 0 0 0,2 2 0 0 0,1-1 0 0 0,-1 0 0 0 0,0 0 0 0 0,0-1 0 0 0,0 1 0 0 0,0 0 0 0 0,1-1 0 0 0,-1 0 0 0 0,0 0 0 0 0,0 0 0 0 0,1 0 0 0 0,-1-1 0 0 0,0 1 0 0 0,0-1 0 0 0,0 0 0 0 0,0 1 0 0 0,1-2 0 0 0,-1 1 0 0 0,0 0 0 0 0,-1-1 0 0 0,1 1 0 0 0,3-3 0 0 0,6-4 0 0 0,0-1 0 0 0,0-1 0 0 0,16-17 0 0 0,-12 11 0 0 0,-10 10 0 0 0,0 0 0 0 0,0 0 0 0 0,0 0 0 0 0,-1-1 0 0 0,0 1 0 0 0,-1-1 0 0 0,0 0 0 0 0,6-14 0 0 0,1-2 24 0 0,-8 17 241 0 0,0 0 1 0 0,0 0-1 0 0,0-1 1 0 0,-1 1 0 0 0,0-1-1 0 0,1-12 1 0 0,-4 12-155 0 0,-2 10-64 0 0,-3 8-40 0 0,1 11-7 0 0,5-16 0 0 0,-1-1 0 0 0,0 1 0 0 0,0-1 0 0 0,-1 0 0 0 0,1 1 0 0 0,-5 7 0 0 0,-4 17 0 0 0,10-16 0 0 0,4 17 0 0 0,-2-20 0 0 0,6-2 0 0 0,5-2 0 0 0,1-5 0 0 0,-10-2 0 0 0,0 0 0 0 0,-1 0 0 0 0,1-1 0 0 0,0 0 0 0 0,-1 0 0 0 0,1 0 0 0 0,0 0 0 0 0,-1 0 0 0 0,5-3 0 0 0,32-12 0 0 0,-39 16 0 0 0,1 0 0 0 0,-1-1 0 0 0,1 1 0 0 0,-1 0 0 0 0,1-1 0 0 0,-1 1 0 0 0,1-1 0 0 0,-1 0 0 0 0,0 1 0 0 0,1-1 0 0 0,-1 0 0 0 0,0 0 0 0 0,2-1 0 0 0,0-1 0 0 0,6-5 0 0 0,0 0 0 0 0,-2 0 0 0 0,-4 6 0 0 0,0-1 0 0 0,-1 1 0 0 0,1-1 0 0 0,-1 0 0 0 0,1 0 0 0 0,-1 0 0 0 0,0-1 0 0 0,2-2 0 0 0,-4 4 0 0 0,7-9 0 0 0,2 3 0 0 0,0 1 0 0 0,1 2 0 0 0,3 10 0 0 0,-2 6 0 0 0,-7-8 0 0 0,8 18 0 0 0,-7-9 0 0 0,-5 1 0 0 0,-2 11 0 0 0,1-13 0 0 0,3 2 0 0 0,-1 0 0 0 0,-3 1 0 0 0,1 0 0 0 0,1-3 0 0 0,8-18 0 0 0,9-14 0 0 0,-14 18 0 0 0,7-15 0 0 0,-9 14 0 0 0,-1 2 0 0 0,1 1 0 0 0,-1 0 0 0 0,1 0 0 0 0,-1 0 0 0 0,1-1 0 0 0,-1 1 0 0 0,1 0 0 0 0,0 0 0 0 0,0 0 0 0 0,-1 0 0 0 0,1 0 0 0 0,0 0 0 0 0,0 0 0 0 0,0 1 0 0 0,1-2 0 0 0,10-9 0 0 0,-10 10 0 0 0,2-1 0 0 0,16-23 0 0 0,-18 21 0 0 0,8-6 0 0 0,5-3 0 0 0,-13 9 0 0 0,-2 3 0 0 0,1 0 0 0 0,0 0 0 0 0,-1 0 0 0 0,1 0 0 0 0,0 0 0 0 0,-1 0 0 0 0,1 1 0 0 0,0-1 0 0 0,0 0 0 0 0,0 0 0 0 0,0 0 0 0 0,0 1 0 0 0,0-1 0 0 0,0 1 0 0 0,2-2 0 0 0,14-11 0 0 0,-7 6 0 0 0,0 4 0 0 0,-9 3 0 0 0,0 0 0 0 0,-1 0 0 0 0,1 0 0 0 0,0 0 0 0 0,-1 1 0 0 0,1-1 0 0 0,-1 0 0 0 0,1 0 0 0 0,0 1 0 0 0,-1-1 0 0 0,1 0 0 0 0,-1 1 0 0 0,1-1 0 0 0,-1 0 0 0 0,2 1 0 0 0,4 11 0 0 0,4 16 0 0 0,-7-9 0 0 0,-4-14 0 0 0,-1-1 0 0 0,-3 23 0 0 0,-1 1 0 0 0,1 0 0 0 0,4-24 0 0 0,1 17 0 0 0,0-7 0 0 0,2-5 0 0 0,7-12 0 0 0,-4-1-265 0 0,0 0-1 0 0,0 0 1 0 0,0-1-1 0 0,-1 0 1 0 0,0 1-1 0 0,0-2 1 0 0,0 1 0 0 0,0 0-1 0 0,-1-1 1 0 0,3-6-1 0 0,1-2-7926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15663 0 0,'0'0'356'0'0,"0"0"50"0"0,0 0 20 0 0,0 0-42 0 0,0 0-180 0 0,0 0 176 0 0,-2 1 107 0 0,0-1-377 0 0,0 1 1 0 0,0 0 0 0 0,0 0-1 0 0,0 0 1 0 0,0 0-1 0 0,1 0 1 0 0,-1 1-1 0 0,0-1 1 0 0,1 1-1 0 0,-2 1 1 0 0,-11 8 1230 0 0,13-10-829 0 0,-11 8 512 0 0,7-4-789 0 0,-17 18 634 0 0,15-13-865 0 0,-1 0 0 0 0,1 0 0 0 0,-7 17 0 0 0,5-16-4 0 0,8-9 0 0 0,-1 0 0 0 0,0 0 0 0 0,1 0 0 0 0,-1 0 0 0 0,1 1 0 0 0,-1-1 0 0 0,1 1 0 0 0,0-1 0 0 0,0 1 0 0 0,0-1 0 0 0,0 5 0 0 0,0-5 0 0 0,0-1 0 0 0,1 1 0 0 0,-1-1 0 0 0,1 1 0 0 0,0-1 0 0 0,-1 1 0 0 0,1-1 0 0 0,0 1 0 0 0,0 0 0 0 0,0-1 0 0 0,0 3 0 0 0,0 0 0 0 0,1 13 0 0 0,3-13 0 0 0,-3-3 0 0 0,1 2 0 0 0,-1 1 0 0 0,12 5 0 0 0,-3-1 0 0 0,-7-5 0 0 0,1 0 0 0 0,0-1 0 0 0,0 1 0 0 0,0-1 0 0 0,6 3 0 0 0,-2-1 0 0 0,-5-3 0 0 0,0 0 0 0 0,-1 1 0 0 0,1-1 0 0 0,-1 1 0 0 0,1 0 0 0 0,-1 0 0 0 0,0 0 0 0 0,0 0 0 0 0,0 0 0 0 0,0 0 0 0 0,0 1 0 0 0,2 2 0 0 0,-1-2 0 0 0,16 21 0 0 0,-18-22 0 0 0,0-1 0 0 0,1 1 0 0 0,-1 0 0 0 0,0-1 0 0 0,0 1 0 0 0,0 0 0 0 0,0 0 0 0 0,-1 0 0 0 0,1 0 0 0 0,0 0 0 0 0,-1 0 0 0 0,1 0 0 0 0,-1 0 0 0 0,0 0 0 0 0,0 0 0 0 0,0 3 0 0 0,0 1 0 0 0,1-4 0 0 0,-1 0 0 0 0,0-1 0 0 0,0 1 0 0 0,1-1 0 0 0,-1 1 0 0 0,0 0 0 0 0,-1-1 0 0 0,1 1 0 0 0,0-1 0 0 0,0 1 0 0 0,-1-1 0 0 0,1 1 0 0 0,0-1 0 0 0,-2 3 0 0 0,0 1 0 0 0,-3 8 0 0 0,4-12 0 0 0,0 1 0 0 0,0-1 0 0 0,0 1 0 0 0,-1-1 0 0 0,1 0 0 0 0,0 1 0 0 0,-1-1 0 0 0,1 0 0 0 0,-1 0 0 0 0,-2 1 0 0 0,-10 8 0 0 0,2 0 0 0 0,11-8 0 0 0,-1 0 0 0 0,0-1 0 0 0,0 1 0 0 0,1-1 0 0 0,-1 0 0 0 0,0 1 0 0 0,0-1 0 0 0,-1 0 0 0 0,1 0 0 0 0,0 0 0 0 0,0 0 0 0 0,0 0 0 0 0,-1-1 0 0 0,1 1 0 0 0,0-1 0 0 0,-1 0 0 0 0,1 1 0 0 0,0-1 0 0 0,-1 0 0 0 0,1 0 0 0 0,0 0 0 0 0,-1-1 0 0 0,1 1 0 0 0,-4-2 0 0 0,1 2 0 0 0,-13-6 0 0 0,7 1 0 0 0,1-1 0 0 0,3-3 0 0 0,6-1 0 0 0,2-2 0 0 0,3 4 6 0 0,0 1-1 0 0,0 1 0 0 0,1-1 1 0 0,0 0-1 0 0,0 1 1 0 0,0 0-1 0 0,1 0 1 0 0,0 1-1 0 0,7-7 0 0 0,19-17 872 0 0,-14 9-710 0 0,-8 9-13 0 0,-1 0 0 0 0,1 0 0 0 0,7-15 0 0 0,-14 21-126 0 0,0-1 0 0 0,-1 1 0 0 0,0 0-1 0 0,0-1 1 0 0,0 0 0 0 0,-1 1 0 0 0,0-1 0 0 0,0 0 0 0 0,0 0-1 0 0,-1 0 1 0 0,0-8 0 0 0,0 9-417 0 0,0-1-1 0 0,-1 1 1 0 0,0-1-1 0 0,0 1 0 0 0,-1-1 1 0 0,1 1-1 0 0,-1 0 1 0 0,0 0-1 0 0,-6-10 1 0 0,6 12 85 0 0,0 0-1 0 0,0 1 1 0 0,0-1 0 0 0,-1 0 0 0 0,1 1 0 0 0,-1-1 0 0 0,0 1-1 0 0,0 0 1 0 0,0 0 0 0 0,0 0 0 0 0,0 0 0 0 0,0 0-1 0 0,0 1 1 0 0,-1-1 0 0 0,1 1 0 0 0,-6-1 0 0 0,-9-2-2254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1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80 13823 0 0,'0'0'630'0'0,"0"0"-13"0"0,0 0-320 0 0,10-5 2549 0 0,4-2 355 0 0,-8 10-3093 0 0,-5-2 31 0 0,0 0 0 0 0,1 1 1 0 0,-1-1-1 0 0,-1 0 0 0 0,1 0 0 0 0,0 0 1 0 0,0 1-1 0 0,0-1 0 0 0,-1 0 0 0 0,1 1 1 0 0,0-1-1 0 0,0 3 0 0 0,0-1-117 0 0,2 7-2 0 0,0-1 0 0 0,-1 1 0 0 0,0 0 0 0 0,0-1 0 0 0,-1 1 0 0 0,-1 0 0 0 0,0 0 0 0 0,-1 19 0 0 0,-2-4-25 0 0,-2 0 0 0 0,-9 31 0 0 0,14-54 5 0 0,-16 43 0 0 0,15-41 0 0 0,-1-1 0 0 0,1 0 0 0 0,-1 0 0 0 0,0 0 0 0 0,0 0 0 0 0,0 0 0 0 0,-1 0 0 0 0,1 0 0 0 0,-1-1 0 0 0,1 1 0 0 0,-4 1 0 0 0,-13 13 0 0 0,18-16 0 0 0,0 1 0 0 0,-1 0 0 0 0,1-1 0 0 0,-1 1 0 0 0,1-1 0 0 0,-1 0 0 0 0,0 0 0 0 0,1 1 0 0 0,-1-1 0 0 0,0 0 0 0 0,0 0 0 0 0,0 0 0 0 0,0-1 0 0 0,0 1 0 0 0,0 0 0 0 0,0-1 0 0 0,0 0 0 0 0,0 1 0 0 0,0-1 0 0 0,0 0 0 0 0,0 0 0 0 0,0 0 0 0 0,0 0 0 0 0,-3-1 0 0 0,2 1 34 0 0,0-1 0 0 0,0 0-1 0 0,0 0 1 0 0,0 0 0 0 0,1 0-1 0 0,-1-1 1 0 0,0 1 0 0 0,1-1-1 0 0,-1 0 1 0 0,1 0 0 0 0,0 1 0 0 0,-1-1-1 0 0,1-1 1 0 0,0 1 0 0 0,0 0-1 0 0,1-1 1 0 0,-1 1 0 0 0,0-1-1 0 0,1 1 1 0 0,-1-1 0 0 0,0-3-1 0 0,-2-5 191 0 0,1 1 1 0 0,1-1-1 0 0,0 0 0 0 0,-1-17 0 0 0,-1-4-38 0 0,2 12 23 0 0,1-1 0 0 0,0 1 1 0 0,1-1-1 0 0,1 0 0 0 0,1 1 0 0 0,1-1 0 0 0,1 1 1 0 0,10-29-1 0 0,-12 43-189 0 0,0 0 1 0 0,1 1 0 0 0,0 0-1 0 0,0 0 1 0 0,0 0 0 0 0,1 0-1 0 0,6-7 1 0 0,-9 11-21 0 0,0-1 0 0 0,0 1 0 0 0,1 0 0 0 0,-1 0 0 0 0,0-1 0 0 0,1 1 0 0 0,-1 0 0 0 0,1 0 0 0 0,-1 0 0 0 0,1 0 0 0 0,-1 1 0 0 0,1-1 0 0 0,0 0 0 0 0,0 1 0 0 0,-1-1 0 0 0,1 1 0 0 0,0 0 0 0 0,0-1 0 0 0,-1 1 0 0 0,1 0 0 0 0,0 0 0 0 0,0 0 0 0 0,0 0 0 0 0,-1 0 0 0 0,1 1 0 0 0,0-1 0 0 0,0 1 0 0 0,1 0 0 0 0,-2-1 0 0 0,6 2-21 0 0,0 0-1 0 0,0 1 1 0 0,0-1-1 0 0,0 1 1 0 0,0 1 0 0 0,-1 0-1 0 0,0 0 1 0 0,0 0-1 0 0,7 6 1 0 0,6 4-166 0 0,1 1-404 0 0,-12-8 341 0 0,0-1 0 0 0,0 0 0 0 0,14 6 0 0 0,-16-8 110 0 0,-4-3-585 0 0,0-2 149 0 0,1 0 0 0 0,-1-1 0 0 0,1 1 0 0 0,-1-1 0 0 0,0 0 0 0 0,1 0 1 0 0,-1 0-1 0 0,0 0 0 0 0,0 0 0 0 0,0 0 0 0 0,-1-1 0 0 0,3-2 0 0 0,-2 2-960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1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13823 0 0,'0'0'315'0'0,"0"0"45"0"0,0 0 21 0 0,0 0-49 0 0,6-1-69 0 0,16-9 2236 0 0,-17 7-1623 0 0,0 1-1 0 0,0 0 1 0 0,0 0-1 0 0,0 0 0 0 0,7-1 1 0 0,9-1-364 0 0,2 0 402 0 0,26-1 1 0 0,71-8 968 0 0,237-13-1718 0 0,-329 23-165 0 0,-1-1 0 0 0,34-11 0 0 0,-52 11-133 0 0,-8 4-563 0 0,-1 0-258 0 0,-1-2-56 0 0,-1-3 322 0 0,0 0 0 0 0,0 0 0 0 0,-1 0 1 0 0,0 0-1 0 0,0 1 0 0 0,0-1 0 0 0,-8-7 0 0 0,-2 2-848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1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255 330 13823 0 0,'0'0'315'0'0,"0"0"45"0"0,0 0 21 0 0,0 0-49 0 0,0 0-81 0 0,0 0 481 0 0,-1-7 845 0 0,-1 4 2923 0 0,1 1-4167 0 0,-16-3 573 0 0,16 4-846 0 0,-15-3 169 0 0,13 2-94 0 0,0 1 1 0 0,0 1-1 0 0,-1-1 0 0 0,1 0 1 0 0,0 1-1 0 0,-1-1 1 0 0,-3 1-1 0 0,3 1-66 0 0,0 0-1 0 0,0 0 1 0 0,0 0-1 0 0,0 0 1 0 0,0 1-1 0 0,0 0 1 0 0,0-1-1 0 0,1 1 1 0 0,-4 3-1 0 0,3-3-68 0 0,-11 7 0 0 0,1 0 0 0 0,0 1 0 0 0,1 0 0 0 0,-22 23 0 0 0,22-21 0 0 0,10-10 0 0 0,0 1 0 0 0,0-1 0 0 0,0 1 0 0 0,1 0 0 0 0,-1 0 0 0 0,1 0 0 0 0,0 0 0 0 0,0 0 0 0 0,0 1 0 0 0,-2 4 0 0 0,0 5 0 0 0,1 20 0 0 0,2-12 0 0 0,4-16 0 0 0,-1-1 0 0 0,0 0 0 0 0,0 1 0 0 0,1-1 0 0 0,-1 0 0 0 0,1 0 0 0 0,0 0 0 0 0,0 0 0 0 0,0 0 0 0 0,0-1 0 0 0,1 1 0 0 0,0-1 0 0 0,-1 0 0 0 0,1 0 0 0 0,0 0 0 0 0,1 0 0 0 0,-1-1 0 0 0,0 0 0 0 0,1 0 0 0 0,5 2 0 0 0,0-1 0 0 0,0 0 0 0 0,1-1 0 0 0,-1 0 0 0 0,1 0 0 0 0,0-1 0 0 0,-1-1 0 0 0,17 0 0 0 0,19-1 0 0 0,-31 1 0 0 0,0 0 0 0 0,0-1 0 0 0,26-5 0 0 0,-31 5 0 0 0,-8 0 0 0 0,1 1 0 0 0,0 0 0 0 0,0-1 0 0 0,0 1 0 0 0,0-1 0 0 0,-1 0 0 0 0,1 0 0 0 0,0 0 0 0 0,3-3 0 0 0,3-2 0 0 0,-3-3 0 0 0,-5-3 0 0 0,-3 7 0 0 0,0-1 0 0 0,0 1 0 0 0,-1 0 0 0 0,0 0 0 0 0,0 0 0 0 0,0 1 0 0 0,0-1 0 0 0,-7-6 0 0 0,-12-18 0 0 0,16 20 0 0 0,0 0 0 0 0,-13-14 0 0 0,-10-15 0 0 0,3-7 24 0 0,2-2 0 0 0,-20-56 0 0 0,42 99-164 0 0,1 1 350 0 0,0 0 0 0 0,0 0 0 0 0,0 1 0 0 0,0-1 0 0 0,0 0 0 0 0,0 0 0 0 0,1 0 0 0 0,0 0 0 0 0,-1-5 0 0 0,5 0-194 0 0,28-14-16 0 0,-20 17 0 0 0,8-1 0 0 0,-4 2 0 0 0,1 0 0 0 0,23-3 0 0 0,-31 6 0 0 0,1-1 0 0 0,-1-1 0 0 0,16-5 0 0 0,17-4 0 0 0,-35 11 0 0 0,0 0 0 0 0,0-1 0 0 0,0 0 0 0 0,-1-1 0 0 0,1 1 0 0 0,-1-1 0 0 0,1-1 0 0 0,10-6 0 0 0,1-3-646 0 0,-13 11-92 0 0,-5 1 295 0 0,2-9 294 0 0,-2 1-144 0 0,0 7-1145 0 0,-13-4-2513 0 0,2 3 1905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1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15663 0 0,'0'0'356'0'0,"0"0"50"0"0,0 0 20 0 0,0-1-42 0 0,-3-14 200 0 0,3 13-97 0 0,0 2 22 0 0,-2-1 3 0 0,-3-4 0 0 0,4 3 0 0 0,1 2 0 0 0,0 0-448 0 0,-1 0 0 0 0,1 0 0 0 0,0 0 0 0 0,0 0 0 0 0,0 0 0 0 0,0 0 0 0 0,0 0 0 0 0,0-1 0 0 0,-1 1 0 0 0,1 0 0 0 0,0 0 0 0 0,0 0 0 0 0,0 0 0 0 0,0-1 0 0 0,0 1 0 0 0,0 0 0 0 0,0 0 0 0 0,0 0 0 0 0,0 0 0 0 0,0-1 0 0 0,0 1 0 0 0,0 0 0 0 0,0 0 0 0 0,0 0 0 0 0,0 0 0 0 0,0-1 0 0 0,0 1 0 0 0,0 0 0 0 0,0 0 0 0 0,0 0 0 0 0,0-1 0 0 0,0 1 0 0 0,0 0 0 0 0,0 0 0 0 0,0 0 0 0 0,0 0 0 0 0,0 0 0 0 0,0-1 0 0 0,1 1 0 0 0,18-1 1008 0 0,23-4-1 0 0,-4 0-998 0 0,30 8 1738 0 0,-48-3-1673 0 0,-16 2-108 0 0,0 1-33 0 0,7 3 3 0 0,-10-5 0 0 0,0 1 0 0 0,-1-1 0 0 0,1 0 0 0 0,-1 1 0 0 0,1-1 0 0 0,-1 0 0 0 0,1 1 0 0 0,-1-1 0 0 0,0 0 0 0 0,0 1 0 0 0,1-1 0 0 0,-1 1 0 0 0,0-1 0 0 0,0 1 0 0 0,-1-1 0 0 0,1 0 0 0 0,0 1 0 0 0,0-1 0 0 0,-1 1 0 0 0,1-1 0 0 0,-1 2 0 0 0,0 0 0 0 0,-1 0 0 0 0,1 0 0 0 0,0 0 0 0 0,-1-1 0 0 0,0 1 0 0 0,1-1 0 0 0,-1 1 0 0 0,0-1 0 0 0,-3 3 0 0 0,-19 16 0 0 0,1 0 0 0 0,-21 26 0 0 0,18-20 0 0 0,21-22 0 0 0,0 1 0 0 0,-1-1 0 0 0,2 1 0 0 0,-1 0 0 0 0,1 0 0 0 0,0 0 0 0 0,-4 9 0 0 0,5-4 0 0 0,4-9 0 0 0,-1 0 0 0 0,1 1 0 0 0,-1-1 0 0 0,1 0 0 0 0,0 0 0 0 0,0 0 0 0 0,0 0 0 0 0,1 0 0 0 0,-1 0 0 0 0,0 0 0 0 0,1 0 0 0 0,-1 0 0 0 0,3 2 0 0 0,5 2 0 0 0,-1-4 0 0 0,-1 0 0 0 0,0 0 0 0 0,1-1 0 0 0,0 1 0 0 0,-1-2 0 0 0,1 1 0 0 0,11-2 0 0 0,9 2 0 0 0,53 2 0 0 0,-79-2-127 0 0,0-1 1 0 0,-1 1-1 0 0,1-1 0 0 0,0 0 1 0 0,-1 0-1 0 0,1 0 0 0 0,0 0 1 0 0,-1 0-1 0 0,1 0 0 0 0,0-1 0 0 0,-1 1 1 0 0,1-1-1 0 0,0 1 0 0 0,-1-1 1 0 0,1 1-1 0 0,-1-1 0 0 0,2-1 1 0 0,1 0-387 0 0,4-3-510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4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29 344 8287 0 0,'0'0'382'0'0,"0"0"-8"0"0,0 0-102 0 0,0 0 463 0 0,0 0 234 0 0,0 0 45 0 0,0 0 8 0 0,0 0 2 0 0,0 0 0 0 0,0 0 0 0 0,0 0-69 0 0,0 0-290 0 0,0 0-121 0 0,0 0-28 0 0,0 0-72 0 0,0 0-217 0 0,0 0 161 0 0,0 0 100 0 0,0 0 21 0 0,0 0 3 0 0,0 0 0 0 0,0 0 0 0 0,0 0 0 0 0,2 0-69 0 0,-2 0-437 0 0,1 0-1 0 0,0 0 1 0 0,-1 0 0 0 0,1 0 0 0 0,0 0 0 0 0,-1 0-1 0 0,1 0 1 0 0,0 0 0 0 0,-1-1 0 0 0,1 1-1 0 0,0 0 1 0 0,-1 0 0 0 0,1-1 0 0 0,0 1 0 0 0,-1 0-1 0 0,1-1 1 0 0,-1 1 0 0 0,1 0 0 0 0,-1-1 0 0 0,1 1-1 0 0,-1-1 1 0 0,1 1 0 0 0,-1-1 0 0 0,1 1-1 0 0,-1-1 1 0 0,1 0 0 0 0,0-2 3 0 0,0 2-18 0 0,12-10 324 0 0,0 0 0 0 0,-2-1 1 0 0,1-1-1 0 0,-1 0 0 0 0,14-24 1 0 0,-14 18-263 0 0,-2 0 0 0 0,14-34-1 0 0,-21 43-51 0 0,1 1 0 0 0,-1-1 0 0 0,0 1-1 0 0,-1-1 1 0 0,0 0 0 0 0,-1 0 0 0 0,0 0-1 0 0,-2-13 1 0 0,2 21 38 0 0,0 0 1 0 0,0 1-1 0 0,0-1 1 0 0,-1 0-1 0 0,1 0 0 0 0,-1 0 1 0 0,1 0-1 0 0,-1 0 0 0 0,0 0 1 0 0,0 1-1 0 0,0-1 0 0 0,0 0 1 0 0,0 1-1 0 0,0-1 1 0 0,0 1-1 0 0,0-1 0 0 0,-1 1 1 0 0,-1-3-1 0 0,0 2 144 0 0,2 1-109 0 0,-1 1 0 0 0,1-1 0 0 0,0 0 0 0 0,0 1 0 0 0,-1-1 1 0 0,1 1-1 0 0,0-1 0 0 0,-1 1 0 0 0,1 0 0 0 0,0 0 0 0 0,-1-1 0 0 0,1 1 1 0 0,-3 0-1 0 0,0 0-11 0 0,-14 0-70 0 0,12 5-42 0 0,6-4 9 0 0,0-1-1 0 0,-1 1 1 0 0,1-1 0 0 0,0 1 0 0 0,-1-1 0 0 0,1 0-1 0 0,0 1 1 0 0,-1-1 0 0 0,1 0 0 0 0,-1 1 0 0 0,1-1 0 0 0,0 0-1 0 0,-1 1 1 0 0,1-1 0 0 0,-1 0 0 0 0,1 0 0 0 0,-1 0-1 0 0,1 1 1 0 0,-2-1 0 0 0,0 1 39 0 0,-1 0-1 0 0,1 0 1 0 0,0 0-1 0 0,-1 1 1 0 0,1-1-1 0 0,0 0 1 0 0,0 1-1 0 0,0 0 1 0 0,0 0-1 0 0,0 0 1 0 0,0-1-1 0 0,1 2 1 0 0,-1-1-1 0 0,-2 4 1 0 0,0 0 292 0 0,2-4 151 0 0,2 5-266 0 0,-1-3-190 0 0,3 14-47 0 0,-1-15 17 0 0,-1 0-1 0 0,1 0 1 0 0,0 0 0 0 0,1 0 0 0 0,-1 0-1 0 0,0-1 1 0 0,1 1 0 0 0,-1 0-1 0 0,1-1 1 0 0,0 1 0 0 0,0-1-1 0 0,0 1 1 0 0,5 3 0 0 0,2 1-273 0 0,1 0 0 0 0,17 9 0 0 0,18 11-40 0 0,-39-24 357 0 0,-4-2 0 0 0,0 1 0 0 0,0-1 0 0 0,0 1 0 0 0,0-1 0 0 0,-1 1 0 0 0,1 0 0 0 0,0 0 0 0 0,-1 0 0 0 0,1 0 0 0 0,-1 0 0 0 0,2 3 0 0 0,8 13 0 0 0,-10-13 0 0 0,0 0 0 0 0,1 0 0 0 0,-2-4 0 0 0,1 1 0 0 0,-1 0 0 0 0,1-1 0 0 0,-1 1 0 0 0,0 0 0 0 0,1 0 0 0 0,-1 0 0 0 0,0-1 0 0 0,0 1 0 0 0,0 0 0 0 0,-1 3 0 0 0,1 1 0 0 0,-1 1 0 0 0,0-1 0 0 0,0 1 0 0 0,0-1 0 0 0,-1 0 0 0 0,0 1 0 0 0,0-1 0 0 0,0 0 0 0 0,-1 0 0 0 0,-6 9 0 0 0,-3 3 0 0 0,-28 31 0 0 0,25-32 0 0 0,-16 25 0 0 0,5-6 0 0 0,19-27 0 0 0,0 0 0 0 0,0 1 0 0 0,1 0 0 0 0,-10 21 0 0 0,2-3 0 0 0,11-23 0 0 0,1 0 0 0 0,-1-1 0 0 0,1 1 0 0 0,0 0 0 0 0,1 0 0 0 0,-1 1 0 0 0,-1 5 0 0 0,-1 10 0 0 0,3-19 0 0 0,0 0 0 0 0,0 0 0 0 0,1 0 0 0 0,-1 1 0 0 0,1-1 0 0 0,0 0 0 0 0,-1 0 0 0 0,1 1 0 0 0,0-1 0 0 0,0 0 0 0 0,1 0 0 0 0,-1 1 0 0 0,0-1 0 0 0,1 0 0 0 0,-1 0 0 0 0,3 4 0 0 0,7 13 0 0 0,-4-14 0 0 0,-2-2 0 0 0,-1-1 0 0 0,0 0 0 0 0,1-1 0 0 0,-1 1 0 0 0,0-1 0 0 0,0 1 0 0 0,1-1 0 0 0,-1 0 0 0 0,1 0 0 0 0,-1 0 0 0 0,1-1 0 0 0,0 1 0 0 0,-1-1 0 0 0,1 0 0 0 0,-1 0 0 0 0,1 0 0 0 0,0 0 0 0 0,-1-1 0 0 0,1 0 0 0 0,-1 1 0 0 0,1-1 0 0 0,3-2 0 0 0,8-2 0 0 0,0-1 0 0 0,-1-1 0 0 0,19-11 0 0 0,-13 5 0 0 0,0-2 0 0 0,0 0 0 0 0,23-25 0 0 0,-29 24 0 0 0,-1-1 0 0 0,0 0 0 0 0,-1-1 0 0 0,-1 0 0 0 0,11-25 0 0 0,-1 4 0 0 0,-12 22 0 0 0,-1 0 0 0 0,-1-1 0 0 0,-1 0 0 0 0,0-1 0 0 0,-2 1 0 0 0,4-28 0 0 0,-6 14 248 0 0,-2 24-39 0 0,0-1 1 0 0,3-15-1 0 0,-2 18-5 0 0,-1 9 41 0 0,-7 35 422 0 0,1 32-667 0 0,-25 162 0 0 0,14-133 0 0 0,15-84 0 0 0,1 0 0 0 0,1 0 0 0 0,0 1 0 0 0,3 21 0 0 0,1-24 0 0 0,5-3 0 0 0,-7-9-11 0 0,0 0 0 0 0,-1 0 0 0 0,1 0 0 0 0,0-1 0 0 0,-1 1 0 0 0,1 0-1 0 0,0-1 1 0 0,0 1 0 0 0,-1-1 0 0 0,1 0 0 0 0,0 1 0 0 0,0-1 0 0 0,0 0 0 0 0,0 0 0 0 0,0 0 0 0 0,-1 0 0 0 0,1-1-1 0 0,0 1 1 0 0,0 0 0 0 0,0-1 0 0 0,-1 0 0 0 0,1 1 0 0 0,0-1 0 0 0,0 0 0 0 0,-1 0 0 0 0,1 0 0 0 0,-1 0 0 0 0,1 0-1 0 0,-1 0 1 0 0,2-2 0 0 0,6-4-73 0 0,-1-1 0 0 0,0 0 0 0 0,13-19 0 0 0,-9 12 157 0 0,104-135 534 0 0,-112 143-607 0 0,1 1 0 0 0,0 0 0 0 0,0 0 0 0 0,8-7 0 0 0,2-2 0 0 0,-15 15 0 0 0,1-1 0 0 0,-1 1 0 0 0,0 0 0 0 0,0-1 0 0 0,0 1 0 0 0,1 0 0 0 0,-1 0 0 0 0,0-1 0 0 0,0 1 0 0 0,1 0 0 0 0,-1 0 0 0 0,0-1 0 0 0,1 1 0 0 0,-1 0 0 0 0,0 0 0 0 0,1 0 0 0 0,-1 0 0 0 0,0 0 0 0 0,1-1 0 0 0,-1 1 0 0 0,0 0 0 0 0,1 0 0 0 0,-1 0 0 0 0,0 0 0 0 0,1 0 0 0 0,0 1 0 0 0,0 0 0 0 0,0-1 0 0 0,-1 1 0 0 0,1 0 0 0 0,-1 0 0 0 0,1 0 0 0 0,0 0 0 0 0,-1-1 0 0 0,1 1 0 0 0,-1 0 0 0 0,0 0 0 0 0,1 0 0 0 0,-1 0 0 0 0,0 0 0 0 0,0 0 0 0 0,0 0 0 0 0,1 0 0 0 0,-1 0 0 0 0,0 0 0 0 0,0 0 0 0 0,0 0 0 0 0,-1 0 0 0 0,1 0 0 0 0,0 0 0 0 0,-1 2 0 0 0,-8 31 0 0 0,6-25 0 0 0,1-3 0 0 0,0 0 0 0 0,-1 0 0 0 0,1 0 0 0 0,-1 0 0 0 0,-6 10 0 0 0,6-13 0 0 0,0 0 0 0 0,0 0 0 0 0,0 0 0 0 0,0-1 0 0 0,-7 5 0 0 0,-9 8 0 0 0,2 1 0 0 0,10-12 0 0 0,13-12 0 0 0,6 3 0 0 0,1 4 0 0 0,-2 7 0 0 0,0 7 0 0 0,-11-13 0 0 0,12 16 0 0 0,-12-12 0 0 0,0-3 0 0 0,0 0 0 0 0,-1 1 0 0 0,1-1 0 0 0,0 0 0 0 0,0 0 0 0 0,0 0 0 0 0,-1 0 0 0 0,1 0 0 0 0,1 1 0 0 0,-1-1 0 0 0,0 0 0 0 0,0 0 0 0 0,0 0 0 0 0,0 0 0 0 0,1 0 0 0 0,0 2 0 0 0,5 10 0 0 0,7 6 0 0 0,-8-16 0 0 0,-1-2 0 0 0,-1 1 0 0 0,1 0 0 0 0,-1 0 0 0 0,0-1 0 0 0,1 0 0 0 0,-1 0 0 0 0,1 0 0 0 0,-1 0 0 0 0,1 0 0 0 0,-1-1 0 0 0,1 1 0 0 0,-1-1 0 0 0,1 0 0 0 0,0 0 0 0 0,-1 0 0 0 0,6-2 0 0 0,3 0 0 0 0,-1-2 0 0 0,1 1 0 0 0,12-7 0 0 0,-21 9 0 0 0,3-2 0 0 0,0 0 0 0 0,0-1 0 0 0,0 1 0 0 0,-1-2 0 0 0,9-6 0 0 0,2-3 0 0 0,-8 7 0 0 0,0-1 0 0 0,0-1 0 0 0,-1 1 0 0 0,0-1 0 0 0,11-19 0 0 0,-5 8 0 0 0,-8 12 2 0 0,-1-1 1 0 0,0 1-1 0 0,0-1 1 0 0,-1 0-1 0 0,0 0 0 0 0,2-11 1 0 0,1-1 52 0 0,-5 19 316 0 0,-1 2 117 0 0,0 0 21 0 0,-3 11-336 0 0,3-9-308 0 0,-1 0 0 0 0,1 0 0 0 0,0 0 0 0 0,0 0 0 0 0,0 0 0 0 0,0-1-1 0 0,1 5 1 0 0,0 4-176 0 0,-1-9 304 0 0,0 0 0 0 0,0 0 0 0 0,-1 1 0 0 0,1-1 0 0 0,1 0 1 0 0,-1 0-1 0 0,0 1 0 0 0,0-1 0 0 0,0 0 0 0 0,1 0 0 0 0,-1 0 0 0 0,0 1 0 0 0,1-1 0 0 0,-1 0 0 0 0,1 0 0 0 0,0 0 0 0 0,-1 0 0 0 0,1 0 0 0 0,0 0 0 0 0,0 0 0 0 0,-1 0 0 0 0,1 0 0 0 0,2 1 0 0 0,0 1 9 0 0,26 23-2 0 0,-21-19 0 0 0,1 0 0 0 0,-1 1 0 0 0,13 16 0 0 0,-13-14 0 0 0,-3 1 0 0 0,-5-10 0 0 0,0 0 0 0 0,0 0 0 0 0,0-1 0 0 0,0 1 0 0 0,0 0 0 0 0,0 0 0 0 0,0 0 0 0 0,-1-1 0 0 0,1 1 0 0 0,0 0 0 0 0,0 0 0 0 0,-1-1 0 0 0,0 2 0 0 0,-7 6 0 0 0,5-7-329 0 0,0 1 0 0 0,1-1 0 0 0,-1 0-1 0 0,0 0 1 0 0,1-1 0 0 0,-1 1 0 0 0,0-1 0 0 0,0 1 0 0 0,0-1 0 0 0,0 0-1 0 0,0 0 1 0 0,1 0 0 0 0,-1-1 0 0 0,0 1 0 0 0,-3-1 0 0 0,-10-1-3127 0 0,3 2-4702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4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 17503 0 0,'-3'-1'399'0'0,"-7"-2"60"0"0,9 3-423 0 0,0 0-1 0 0,1 0 1 0 0,-1 0 0 0 0,1 0 0 0 0,-1 0 0 0 0,1 0 0 0 0,-1 0 0 0 0,0 0 0 0 0,1 1 0 0 0,-1-1 0 0 0,1 0 0 0 0,-1 0 0 0 0,1 0 0 0 0,-1 1 0 0 0,1-1 0 0 0,-1 0 0 0 0,1 1 0 0 0,-1-1 0 0 0,1 1 0 0 0,-1-1 0 0 0,0 1 0 0 0,0 0 74 0 0,-10 3 107 0 0,-2 1 476 0 0,9-3 2558 0 0,110-3-179 0 0,-89 1-2994 0 0,-1 1 0 0 0,1 0-1 0 0,0 1 1 0 0,21 6 0 0 0,63 22 350 0 0,-65-18-276 0 0,68 14-1 0 0,-47-15-151 0 0,-31-5 0 0 0,40 3 0 0 0,-48-7 0 0 0,28 7 0 0 0,8 0 0 0 0,49 2 0 0 0,-92-11 0 0 0,0 0 0 0 0,20-4 0 0 0,2 0 0 0 0,-29 5 0 0 0,16-5 0 0 0,2-5 0 0 0,9-5 0 0 0,-21 10 0 0 0,-1-4 0 0 0,-1 2-64 0 0,-6 5-273 0 0,-2 1-138 0 0,0 0-33 0 0,-1-1 225 0 0,0 0 1 0 0,0 0-1 0 0,0 0 0 0 0,0 0 0 0 0,0 1 1 0 0,-1-1-1 0 0,1 0 0 0 0,0 1 0 0 0,0-1 1 0 0,0 1-1 0 0,-1-1 0 0 0,1 1 0 0 0,0 0 1 0 0,-2-1-1 0 0,-11 0-1749 0 0,12 0-15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4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23039 0 0,'0'0'528'0'0,"0"0"69"0"0,0 0 38 0 0,0 0-80 0 0,-2 1-363 0 0,-23 5-231 0 0,4-3 1030 0 0,-2 4-1115 0 0,21-6-6235 0 0,2-1-2233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5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1 935 10135 0 0,'0'0'464'0'0,"0"0"-9"0"0,0 0-155 0 0,0 0 443 0 0,0 0 227 0 0,0 0 44 0 0,0 0-61 0 0,0 0-288 0 0,0-1-121 0 0,0-7-28 0 0,0 6-4 0 0,0 2 0 0 0,0 0 0 0 0,0 0 0 0 0,0-2 0 0 0,6-30 1591 0 0,13-53 1870 0 0,-17 74-3838 0 0,0 1-1 0 0,0-1 0 0 0,-1-13 1 0 0,3-15 939 0 0,3-44-644 0 0,1-2-252 0 0,-5 69-165 0 0,30-149 1070 0 0,-25 134-845 0 0,1 1 0 0 0,2 0 0 0 0,17-36 0 0 0,-17 48-238 0 0,0 1 0 0 0,14-17 0 0 0,-11 15 0 0 0,-6 10 0 0 0,0 0 0 0 0,1 1 0 0 0,14-12 0 0 0,-9 9 0 0 0,-6 5 0 0 0,0 0 0 0 0,0 0 0 0 0,1 1 0 0 0,17-8 0 0 0,2-1 0 0 0,-16 10 0 0 0,1-1 0 0 0,-12 5 0 0 0,0 0 0 0 0,0 0 0 0 0,0 0 0 0 0,0 0 0 0 0,0 0 0 0 0,0 0 0 0 0,0 0 0 0 0,0 1 0 0 0,0-1 0 0 0,0 0 0 0 0,0 1 0 0 0,1 0 0 0 0,3 2 0 0 0,-1 0 0 0 0,0 0 0 0 0,-1 1 0 0 0,1 0 0 0 0,0-1 0 0 0,-1 2 0 0 0,0-1 0 0 0,0 0 0 0 0,0 0 0 0 0,-1 1 0 0 0,3 6 0 0 0,4 10 0 0 0,-9-15 0 0 0,0-1 0 0 0,1 3 0 0 0,0 0 0 0 0,0-1 0 0 0,-1 1 0 0 0,0 0 0 0 0,-1 0 0 0 0,1-1 0 0 0,-4 15 0 0 0,3-18 0 0 0,-1 1 0 0 0,1-1 0 0 0,-1 1 0 0 0,0-1 0 0 0,0 0 0 0 0,0 0 0 0 0,-1 0 0 0 0,1 0 0 0 0,-1 0 0 0 0,0-1 0 0 0,0 1 0 0 0,-1-1 0 0 0,1 0 0 0 0,-5 4 0 0 0,4-4 0 0 0,-1 1 0 0 0,1 0 0 0 0,0 0 0 0 0,-4 7 0 0 0,5-8 0 0 0,0 1 0 0 0,-1 0 0 0 0,1-1 0 0 0,-1 1 0 0 0,1-1 0 0 0,-8 4 0 0 0,1-1 0 0 0,0 1 0 0 0,-3-4 0 0 0,12-3 0 0 0,1 0 0 0 0,-1 0 0 0 0,1 0 0 0 0,-1-1 0 0 0,1 1 0 0 0,-1 0 0 0 0,1 0 0 0 0,-1-1 0 0 0,1 1 0 0 0,-1 0 0 0 0,1-1 0 0 0,0 1 0 0 0,-1-1 0 0 0,1 1 0 0 0,0 0 0 0 0,-1-1 0 0 0,1 0 0 0 0,-1 1 0 0 0,1 0 0 0 0,0-1 0 0 0,-1 1 0 0 0,1 0 0 0 0,0 0 0 0 0,0-1 0 0 0,0 1 0 0 0,-1 0 0 0 0,1-1 0 0 0,0 1 0 0 0,0-1 0 0 0,0 1 0 0 0,0 0 0 0 0,0-1 0 0 0,0 1 0 0 0,0 0 0 0 0,0-1 0 0 0,0 1 0 0 0,0-1 0 0 0,0 1 0 0 0,1-2 0 0 0,1 0 0 0 0,-1 1 0 0 0,1-1 0 0 0,0 1 0 0 0,0-1 0 0 0,0 1 0 0 0,3-2 0 0 0,-2 1 0 0 0,-1 0 0 0 0,0 1 0 0 0,0-1 0 0 0,0 1 0 0 0,0 0 0 0 0,1 0 0 0 0,-1 0 0 0 0,0 0 0 0 0,0 0 0 0 0,1 0 0 0 0,-1 1 0 0 0,0-1 0 0 0,5 0 0 0 0,1 0 0 0 0,11-2 0 0 0,-15 4 0 0 0,-1 0 0 0 0,10 5 0 0 0,-8-3-44 0 0,0 1 0 0 0,0 0 0 0 0,-1 0 0 0 0,1 0 0 0 0,-1 0 0 0 0,0 1 0 0 0,0 0-1 0 0,-1 0 1 0 0,0 0 0 0 0,1 0 0 0 0,-2 1 0 0 0,1-1 0 0 0,-1 1 0 0 0,0-1 0 0 0,0 1 0 0 0,0 0 0 0 0,-1 0 0 0 0,2 9 0 0 0,-1 4-154 0 0,-1-1 0 0 0,-1 1 0 0 0,0-1 0 0 0,-6 36 0 0 0,2-36 175 0 0,0-1-1 0 0,-2 1 1 0 0,0-1-1 0 0,-1-1 0 0 0,-1 1 1 0 0,-14 22-1 0 0,17-31 24 0 0,0-1 0 0 0,0 0 0 0 0,0 0 0 0 0,-1-1 0 0 0,0 0 0 0 0,0 0 0 0 0,-1 0 0 0 0,0-1 0 0 0,0 0 0 0 0,0 0 0 0 0,0 0 0 0 0,-16 6 0 0 0,20-10 0 0 0,1-1 0 0 0,0 1 0 0 0,-1-1 0 0 0,1 1 0 0 0,-1-1 0 0 0,1 0 0 0 0,0 0 0 0 0,-1 0 0 0 0,1 0 0 0 0,-1 0 0 0 0,1 0 0 0 0,0-1 0 0 0,-1 1 0 0 0,1-1 0 0 0,-1 0 0 0 0,1 0 0 0 0,0 0 0 0 0,0 0 0 0 0,0 0 0 0 0,0 0 0 0 0,0 0 0 0 0,0-1 0 0 0,0 1 0 0 0,0-1 0 0 0,0 0 0 0 0,0 1 0 0 0,1-1 0 0 0,-1 0 0 0 0,1 0 0 0 0,-1 0 0 0 0,-1-4 0 0 0,2 5 0 0 0,-2-4 0 0 0,-1-1 0 0 0,1 0 0 0 0,0 0 0 0 0,1 0 0 0 0,-1-1 0 0 0,1 1 0 0 0,0-1 0 0 0,-1-8 0 0 0,1 2 0 0 0,1-1 0 0 0,1 0 0 0 0,0-14 0 0 0,11-24-443 0 0,-8 42-1042 0 0,5-1-5309 0 0,3 2-1364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5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11975 0 0,'0'0'267'0'0,"0"0"42"0"0,0 0 17 0 0,0 0-28 0 0,0 0-58 0 0,0 0 491 0 0,0 0 238 0 0,0 0 45 0 0,0 0 8 0 0,0 0 2 0 0,0 0 0 0 0,0 0 0 0 0,0 0-69 0 0,0 0-290 0 0,0 0-121 0 0,0 0-28 0 0,0 0-4 0 0,0 0 0 0 0,0 0 0 0 0,0 0 0 0 0,0 0-68 0 0,0 0-217 0 0,0 0 161 0 0,0 0 100 0 0,0 0 21 0 0,0 0-66 0 0,-2 1-294 0 0,-6 5-142 0 0,0 0-1 0 0,-11 10 1 0 0,0 0-11 0 0,-40 32 4 0 0,36-28 0 0 0,2-1 0 0 0,14-12 0 0 0,-1 0 0 0 0,-14 10 0 0 0,19-15 0 0 0,0 1 0 0 0,0 0 0 0 0,0 0 0 0 0,0 0 0 0 0,1 0 0 0 0,-4 5 0 0 0,-6 8 0 0 0,8-14 0 0 0,0-1 0 0 0,-5 8 0 0 0,8-9 0 0 0,1 1 0 0 0,0-1 0 0 0,0 1 0 0 0,-1-1 0 0 0,1 1 0 0 0,0 0 0 0 0,0-1 0 0 0,0 1 0 0 0,0-1 0 0 0,0 1 0 0 0,0-1 0 0 0,0 1 0 0 0,0 0 0 0 0,0-1 0 0 0,0 1 0 0 0,0-1 0 0 0,0 1 0 0 0,0-1 0 0 0,1 2 0 0 0,-1-1 0 0 0,1 0 0 0 0,0 0 0 0 0,0 0 0 0 0,0 0 0 0 0,0 0 0 0 0,0 0 0 0 0,0 0 0 0 0,0 0 0 0 0,0 0 0 0 0,0-1 0 0 0,1 1 0 0 0,-1 0 0 0 0,0-1 0 0 0,0 1 0 0 0,1-1 0 0 0,-1 1 0 0 0,0-1 0 0 0,0 0 0 0 0,1 0 0 0 0,-1 1 0 0 0,3-1 0 0 0,32-2 0 0 0,-28 1 0 0 0,116-3 0 0 0,-112 3 0 0 0,0 2 0 0 0,-1 5 0 0 0,-9-4-127 0 0,-1 1-1 0 0,0 0 1 0 0,0-1 0 0 0,0 1-1 0 0,0 0 1 0 0,0 0 0 0 0,0 0-1 0 0,-1 0 1 0 0,1 0-1 0 0,-1 0 1 0 0,0 0 0 0 0,0 0-1 0 0,-1 4 1 0 0,1-5 83 0 0,0 0-245 0 0,0-2-452 0 0,0 0-230 0 0,-6 3-674 0 0,2 0-4635 0 0,-6 3 4233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5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0-252 0 0,0 0 391 0 0,0 0 216 0 0,0 0 42 0 0,0 0-61 0 0,0 0-288 0 0,0 2-121 0 0,-1-1-452 0 0,1 0 0 0 0,0 0 1 0 0,0 0-1 0 0,0 0 0 0 0,0 0 0 0 0,0 0 0 0 0,1 0 0 0 0,-1 0 0 0 0,0 0 0 0 0,0 0 0 0 0,1 0 0 0 0,-1 0 1 0 0,0-1-1 0 0,1 1 0 0 0,-1 0 0 0 0,1 0 0 0 0,-1 0 0 0 0,1 0 0 0 0,-1-1 0 0 0,1 1 0 0 0,0 0 1 0 0,0-1-1 0 0,-1 1 0 0 0,1 0 0 0 0,0-1 0 0 0,0 1 0 0 0,-1-1 0 0 0,1 1 0 0 0,0-1 0 0 0,0 0 0 0 0,0 1 1 0 0,0-1-1 0 0,0 0 0 0 0,0 1 0 0 0,1-1 0 0 0,7 3 513 0 0,0-1 0 0 0,17 3 0 0 0,-19-4-525 0 0,59 6 380 0 0,-59-6-258 0 0,0 0 1 0 0,0 0-1 0 0,0 0 1 0 0,0-1-1 0 0,9-1 0 0 0,26 0 189 0 0,-31 0-524 0 0,-9 1-563 0 0,9-4-1158 0 0,-9 3-5199 0 0,-2 1-659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65 4607 0 0,'0'0'208'0'0,"0"-11"2084"0"0,-7-9 2632 0 0,6 18-3900 0 0,1 2 0 0 0,0-2-137 0 0,-3-6-583 0 0,-1-3-196 0 0,3 9 275 0 0,1-6 321 0 0,-1 7 7281 0 0,-1 12-7239 0 0,0 15-375 0 0,-2 17-371 0 0,2-21 117 0 0,2 0-1 0 0,2 23 1 0 0,0-21 173 0 0,-3 39 1 0 0,1-5 361 0 0,0-40-420 0 0,-2 27 1 0 0,-8 82-233 0 0,-1 14 0 0 0,9-109 0 0 0,2-23 0 0 0,0-1 0 0 0,-1 0 0 0 0,-3 16 0 0 0,-12 48 0 0 0,-7 77 0 0 0,14-85 0 0 0,8-51 0 0 0,1 0 0 0 0,0 0 0 0 0,2 14 0 0 0,-1-12 0 0 0,-1 28 0 0 0,-3-9 0 0 0,2-23 0 0 0,-10 65 0 0 0,9-65 0 0 0,-5 39 0 0 0,5-40 0 0 0,-2 23 0 0 0,4-14 0 0 0,1-11 0 0 0,-1 0 0 0 0,1-1 0 0 0,-3 16 0 0 0,1-12 0 0 0,1 0 0 0 0,0-1 0 0 0,4 17 0 0 0,-3-15 0 0 0,0 0 0 0 0,0 17 0 0 0,-1-22 0 0 0,0 1 0 0 0,1-1 0 0 0,0 1 0 0 0,2 10 0 0 0,0-4 0 0 0,1 27 0 0 0,-2-9 0 0 0,-1-26 0 0 0,-1 0 0 0 0,0 1 0 0 0,0-1 0 0 0,-2 10 0 0 0,-3 27 0 0 0,4-17 0 0 0,0-11 0 0 0,-2 0 0 0 0,0-6 0 0 0,2-5 0 0 0,0 0 0 0 0,0 0 0 0 0,0 0 0 0 0,1 0 0 0 0,-1 7 0 0 0,1 16 0 0 0,4-2 0 0 0,-2-9 0 0 0,0-10 0 0 0,9 9 0 0 0,-6-2 0 0 0,-3-1 0 0 0,2 6 0 0 0,4-2 0 0 0,-5-5 0 0 0,-2 1-64 0 0,-1-10-273 0 0,0-2-138 0 0,0 0-33 0 0,0 0-140 0 0,0 0-572 0 0,-3-8-1777 0 0,2 7 1462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5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30 13823 0 0,'0'0'315'0'0,"0"0"45"0"0,0 0 21 0 0,3-1-49 0 0,12-5 138 0 0,-13 1-131 0 0,0 1 804 0 0,-1 3-2155 0 0,1-5 4702 0 0,-5 2 464 0 0,-10 2-2599 0 0,3 4-1538 0 0,6 0-17 0 0,2-1 0 0 0,-1 0 0 0 0,0 0 0 0 0,1 1 0 0 0,-1 0 0 0 0,1-1 0 0 0,-4 4 0 0 0,-3 2 0 0 0,1-1 85 0 0,0 0 240 0 0,0 0-1 0 0,1 0 1 0 0,0 1-1 0 0,0 0 1 0 0,-8 11-1 0 0,-22 42-308 0 0,28-47-16 0 0,2 0 0 0 0,0 1 0 0 0,1 0 0 0 0,0 0 0 0 0,1 0 0 0 0,0 0 0 0 0,1 1 0 0 0,-3 24 0 0 0,6-29 0 0 0,0 0 0 0 0,1 0 0 0 0,0 0 0 0 0,0 0 0 0 0,1 0 0 0 0,3 17 0 0 0,0-14 0 0 0,-4-9 0 0 0,1 0 0 0 0,0-1 0 0 0,0 1 0 0 0,0-1 0 0 0,0 1 0 0 0,1-1 0 0 0,0 1 0 0 0,-1-1 0 0 0,1 0 0 0 0,0 0 0 0 0,3 3 0 0 0,5 2 0 0 0,-5-6-49 0 0,-1 0 1 0 0,1 0-1 0 0,0-1 0 0 0,-1 0 1 0 0,1 0-1 0 0,0 0 0 0 0,0-1 0 0 0,0 1 1 0 0,-1-1-1 0 0,1 0 0 0 0,0 0 1 0 0,0-1-1 0 0,0 0 0 0 0,0 1 1 0 0,-1-2-1 0 0,1 1 0 0 0,5-3 0 0 0,3-1-87 0 0,-1-1 0 0 0,0 0 0 0 0,0-1 0 0 0,20-17 0 0 0,-27 21 209 0 0,-1-1 0 0 0,1 0 0 0 0,-1-1 0 0 0,0 1 0 0 0,-1-1 0 0 0,1 0 0 0 0,-1 1 0 0 0,0-2 0 0 0,0 1 0 0 0,0 0 0 0 0,2-8 0 0 0,-2 3 41 0 0,0-1-1 0 0,-1 0 1 0 0,0 1-1 0 0,-1-1 1 0 0,0-12-1 0 0,1 3-113 0 0,-1 16 0 0 0,0-1 0 0 0,-1 0 0 0 0,0 0 0 0 0,0 0 0 0 0,0 0 0 0 0,-2-6 0 0 0,-2-5 0 0 0,0 0 0 0 0,-2 0 0 0 0,0 1 0 0 0,0 0 0 0 0,-11-16 0 0 0,3 8 0 0 0,13 19 0 0 0,-1 0 0 0 0,0 0 0 0 0,0 0 0 0 0,-1 0 0 0 0,1 1 0 0 0,-1-1 0 0 0,0 1 0 0 0,0 0 0 0 0,0 0 0 0 0,0 0 0 0 0,-1 0 0 0 0,1 1 0 0 0,-1-1 0 0 0,1 1 0 0 0,-9-4 0 0 0,10 5-794 0 0,0 1 0 0 0,0-1 1 0 0,0 0-1 0 0,0 1 0 0 0,0 0 0 0 0,0-1 0 0 0,0 1 1 0 0,0 0-1 0 0,0 0 0 0 0,-1 0 0 0 0,1 1 1 0 0,0-1-1 0 0,-3 1 0 0 0,5-1-1765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5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17503 0 0,'-1'-2'803'0'0,"0"-17"131"0"0,1 0 1 0 0,2-26 0 0 0,-2 44-786 0 0,1-7 576 0 0,1-18 753 0 0,-3 16-1445 0 0,-1 1-230 0 0,2 8-838 0 0,0 1-397 0 0,0 0-82 0 0,0 0-20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7:5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13823 0 0,'0'0'315'0'0,"0"0"45"0"0,0 0 21 0 0,0 0-49 0 0,0 0-81 0 0,0 0 481 0 0,0 0 237 0 0,0 0 45 0 0,0 0 8 0 0,0 0 2 0 0,0 0 0 0 0,0 0 0 0 0,0 0-69 0 0,0 0-290 0 0,0 0-121 0 0,0 0-28 0 0,0 0-4 0 0,0 0 0 0 0,0 0 0 0 0,0 0 0 0 0,0 0-68 0 0,0 0-217 0 0,0 0 161 0 0,2 2 100 0 0,0-2-94 0 0,1 2 96 0 0,7 12-257 0 0,-6-8-233 0 0,-1 0 0 0 0,0 0 0 0 0,0 0 0 0 0,-1 0 0 0 0,0 0 0 0 0,0 0 0 0 0,0 0 0 0 0,1 12 0 0 0,-2-1 0 0 0,-1-1 0 0 0,-2 22 0 0 0,-2 22 0 0 0,-11 103 0 0 0,12-118 0 0 0,2-28 0 0 0,-5 29 0 0 0,-7 32 0 0 0,13-64 0 0 0,3-2 0 0 0,6-5 0 0 0,-6-5 260 0 0,-2-2-420 0 0,1 1 0 0 0,-1-1 1 0 0,0 0-1 0 0,0 1 0 0 0,0-1 1 0 0,1 0-1 0 0,-1 0 0 0 0,0 0 1 0 0,0 0-1 0 0,1 0 0 0 0,-1 0 0 0 0,0 0 1 0 0,2 0-1 0 0,-1 0-9720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298 457 6447 0 0,'0'0'142'0'0,"0"0"22"0"0,0 0 13 0 0,-1 0-20 0 0,-4-1-50 0 0,3 0 274 0 0,1 2 260 0 0,-4-2-740 0 0,5 1 251 0 0,-1-1 0 0 0,1 0-1 0 0,0 1 1 0 0,0-1 0 0 0,0 1-1 0 0,0-1 1 0 0,0 0 0 0 0,0 1 0 0 0,0-1-1 0 0,0 1 1 0 0,0-1 0 0 0,0 0 0 0 0,1 1-1 0 0,-1-1 1 0 0,0 1 0 0 0,0-1-1 0 0,0 0 1 0 0,1 1 0 0 0,-1-1 0 0 0,1 0-1 0 0,0-2 220 0 0,-1 3 117 0 0,0-1-173 0 0,0-1 0 0 0,0 1 0 0 0,0-1 0 0 0,0 1 0 0 0,0-1 0 0 0,0 1 0 0 0,0-1 0 0 0,-1 1 0 0 0,1-1 0 0 0,-1 1 0 0 0,1-1 0 0 0,-1 1 0 0 0,0-1 0 0 0,1 1 0 0 0,-1 0 0 0 0,0 0 0 0 0,-2-3 0 0 0,-8-5-700 0 0,10 8 756 0 0,0-1-167 0 0,0 1 0 0 0,0-1 1 0 0,0 0-1 0 0,-1 1 0 0 0,1-1 0 0 0,-1 1 0 0 0,1-1 1 0 0,-1 1-1 0 0,0 0 0 0 0,1-1 0 0 0,-1 1 1 0 0,0 0-1 0 0,0 0 0 0 0,0 0 0 0 0,-2 0 1 0 0,-2-2 2 0 0,0 0 0 0 0,0-1 0 0 0,-9-6 0 0 0,12 8-29 0 0,0 0 1 0 0,0 0-1 0 0,-1 1 0 0 0,1 0 1 0 0,0-1-1 0 0,-1 1 0 0 0,1 0 1 0 0,-4 0-1 0 0,-5 1-178 0 0,1 5 0 0 0,1 1 178 0 0,0 1 0 0 0,0 0 1 0 0,-12 13-1 0 0,8-7 549 0 0,5-4-651 0 0,1 0 0 0 0,1 0 0 0 0,0 1 0 0 0,0 1 0 0 0,1-1 0 0 0,1 1 0 0 0,-7 16 0 0 0,7-14-76 0 0,-4 23 0 0 0,4-15 0 0 0,3-17 0 0 0,0 1 0 0 0,3 14 0 0 0,-1-12-175 0 0,1 1 0 0 0,1-1 0 0 0,0 1-1 0 0,4 13 1 0 0,-2-16 214 0 0,-1-1-1 0 0,1 0 1 0 0,0 0-1 0 0,-1-1 1 0 0,2 1-1 0 0,7 5 0 0 0,-9-8 5 0 0,0 0-1 0 0,-1 0 1 0 0,1 0-1 0 0,0-1 0 0 0,0 1 1 0 0,0-1-1 0 0,0 1 0 0 0,0-1 1 0 0,0 0-1 0 0,0 0 0 0 0,0-1 1 0 0,0 1-1 0 0,-1-1 0 0 0,1 1 1 0 0,5-3-1 0 0,0 1-136 0 0,-1-1-1 0 0,1 0 1 0 0,-1 0-1 0 0,11-7 1 0 0,-9 4-134 0 0,-1-1 1 0 0,0 0-1 0 0,-1-1 1 0 0,1 0-1 0 0,-2 0 1 0 0,7-9 0 0 0,22-25 292 0 0,-16 22 128 0 0,-1 0 0 0 0,-1-1 0 0 0,-1-1-1 0 0,-1-1 1 0 0,0 0 0 0 0,-2 0 0 0 0,-1-2 0 0 0,-1 0-1 0 0,13-44 1 0 0,-16 39 184 0 0,-2 1-1 0 0,-1-1 1 0 0,-1-1-1 0 0,-1-52 1 0 0,-4 70-295 0 0,1 5-72 0 0,0 0 1 0 0,0 0-1 0 0,0 0 0 0 0,1 0 1 0 0,1 0-1 0 0,-1 0 1 0 0,4-8-1 0 0,-4 27-10 0 0,0-1 0 0 0,-1 1 0 0 0,-1 11 0 0 0,-27 96 0 0 0,16-77 0 0 0,-1 14 0 0 0,-8 59 0 0 0,20-105-62 0 0,0 0-1 0 0,1 0 0 0 0,0 0 1 0 0,1 0-1 0 0,0 0 1 0 0,0 0-1 0 0,1-1 1 0 0,0 1-1 0 0,1 0 0 0 0,0-1 1 0 0,0 1-1 0 0,1-1 1 0 0,6 11-1 0 0,-9-17 35 0 0,1 0 1 0 0,-1-1-1 0 0,0 1 0 0 0,1-1 0 0 0,0 0 1 0 0,-1 1-1 0 0,1-1 0 0 0,0 0 0 0 0,-1 0 1 0 0,1 0-1 0 0,0 0 0 0 0,0 0 0 0 0,0-1 1 0 0,0 1-1 0 0,0-1 0 0 0,0 1 0 0 0,0-1 1 0 0,0 1-1 0 0,3-1 0 0 0,2 0-71 0 0,-1-1 0 0 0,1 0 0 0 0,0 0 0 0 0,9-2 0 0 0,0-1 33 0 0,-10 2 66 0 0,-1 0 0 0 0,0 0 0 0 0,0 0 0 0 0,0-1 0 0 0,0 0 0 0 0,0 0 0 0 0,-1 0 0 0 0,1 0 0 0 0,-1-1 0 0 0,0 0 0 0 0,7-8 0 0 0,16-13 0 0 0,-9 10 0 0 0,-1-1 0 0 0,30-36 0 0 0,-42 45 0 0 0,0 0 0 0 0,-1 0 0 0 0,0-1 0 0 0,0 1 0 0 0,-1-1 0 0 0,0 0 0 0 0,0 0 0 0 0,-1-1 0 0 0,2-8 0 0 0,-4 6 0 0 0,-1 6-5 0 0,1 4 9 0 0,0-1 0 0 0,-1 0 0 0 0,1 1-1 0 0,0-1 1 0 0,-1 1 0 0 0,1-1 0 0 0,-1 1 0 0 0,0-1 0 0 0,0 1-1 0 0,1-1 1 0 0,-1 1 0 0 0,0 0 0 0 0,0-1 0 0 0,0 1 0 0 0,-1 0-1 0 0,1 0 1 0 0,-2-2 0 0 0,2 2 333 0 0,-3-1 354 0 0,4 2-663 0 0,0 0 1 0 0,0-1-1 0 0,-1 1 1 0 0,1 0 0 0 0,0 0-1 0 0,0 0 1 0 0,-1 0-1 0 0,1 0 1 0 0,0 0-1 0 0,0 0 1 0 0,-1-1-1 0 0,1 1 1 0 0,0 0-1 0 0,0 0 1 0 0,-1 0-1 0 0,1 0 1 0 0,0 0-1 0 0,0 0 1 0 0,-1 0-1 0 0,1 0 1 0 0,0 0-1 0 0,0 0 1 0 0,-1 1-1 0 0,1-1 1 0 0,0 0-1 0 0,0 0 1 0 0,-1 0 0 0 0,1 0-1 0 0,0 0 1 0 0,-1 0-1 0 0,0 1-27 0 0,-1 0 0 0 0,1-1 0 0 0,-1 1 0 0 0,1 0 0 0 0,0 0 0 0 0,-1 0 0 0 0,1 0-1 0 0,0 0 1 0 0,0 0 0 0 0,0 0 0 0 0,-1 1 0 0 0,1-1 0 0 0,0 0 0 0 0,1 1 0 0 0,-1-1 0 0 0,0 0 0 0 0,0 1 0 0 0,0 2 0 0 0,-2 2-3 0 0,1 0-115 0 0,-1 0 0 0 0,1 0 0 0 0,0 0-1 0 0,1 1 1 0 0,-1-1 0 0 0,1 1 0 0 0,0-1 0 0 0,1 1 0 0 0,-1-1-1 0 0,2 1 1 0 0,-1-1 0 0 0,1 1 0 0 0,-1-1 0 0 0,2 1-1 0 0,-1-1 1 0 0,4 11 0 0 0,0-2 117 0 0,2-3 0 0 0,-3-9-128 0 0,-1 1 0 0 0,1-1 0 0 0,0 0 0 0 0,1 0 0 0 0,-1-1 0 0 0,0 1 0 0 0,9 3 0 0 0,-10-5 64 0 0,0 0 0 0 0,0-1 0 0 0,-1 1 0 0 0,1 0 0 0 0,0-1 0 0 0,0 0 0 0 0,0 0 0 0 0,-1 0 0 0 0,1 0 0 0 0,0 0 0 0 0,0 0 0 0 0,0-1 0 0 0,0 1 0 0 0,-1-1 0 0 0,5-1 0 0 0,1-2 64 0 0,-1 2 0 0 0,-1-1 0 0 0,1 0 0 0 0,-1-1 0 0 0,0 1 0 0 0,0-1 0 0 0,0 0 0 0 0,8-8 0 0 0,7-1 24 0 0,-17 10-40 0 0,0 1 0 0 0,0 0 0 0 0,0-1-1 0 0,6-5 1 0 0,-9 7 47 0 0,0 0 1 0 0,-1 1-1 0 0,1-1 0 0 0,-1 0 0 0 0,1 0 0 0 0,-1 1 0 0 0,1-1 0 0 0,-1 0 0 0 0,1 0 0 0 0,-1 0 0 0 0,0 0 0 0 0,1 0 1 0 0,-1 1-1 0 0,0-1 0 0 0,0 0 0 0 0,0 0 0 0 0,0 0 0 0 0,0 0 0 0 0,0 0 0 0 0,0 0 0 0 0,0 0 0 0 0,0 0 0 0 0,0 0 1 0 0,0 0-1 0 0,-1 0 0 0 0,1 1 0 0 0,0-1 0 0 0,-1 0 0 0 0,0-1 0 0 0,-2-9 527 0 0,9-4-63 0 0,-1 4-432 0 0,15-51-63 0 0,-18 55-13 0 0,-2 5 20 0 0,1 0 0 0 0,-1 0 0 0 0,1 0 0 0 0,0 0 0 0 0,-1 0 1 0 0,1 0-1 0 0,0 1 0 0 0,0-1 0 0 0,0 0 0 0 0,0 0 0 0 0,3-2 0 0 0,-4 4 160 0 0,0-1-92 0 0,1 0-1 0 0,-1 1 1 0 0,0-1 0 0 0,0 1-1 0 0,1-1 1 0 0,-1 1 0 0 0,0-1 0 0 0,1 1-1 0 0,-1-1 1 0 0,1 1 0 0 0,-1-1-1 0 0,0 1 1 0 0,1-1 0 0 0,-1 1 0 0 0,1 0-1 0 0,0-1 1 0 0,-1 1 0 0 0,1 0-1 0 0,-1 0 1 0 0,1-1 0 0 0,-1 1 0 0 0,1 0-1 0 0,0 0 1 0 0,17 3-225 0 0,-14 0 19 0 0,-3-1 27 0 0,1-1-371 0 0,-2-1-33 0 0,2 2 65 0 0,8 5 294 0 0,2 2 133 0 0,-3 2 16 0 0,-1 8 0 0 0,-8-14 0 0 0,0-1 0 0 0,1 0 0 0 0,-2 18 0 0 0,-6 17 0 0 0,5-26 0 0 0,3 10 0 0 0,1-19 0 0 0,2 9 0 0 0,4-2 0 0 0,5 1 0 0 0,-8-11 0 0 0,-2-1 0 0 0,13 1 0 0 0,-11-3 0 0 0,-2 0 0 0 0,0 2 0 0 0,2-1 0 0 0,8-9 0 0 0,4-8 0 0 0,0-2 72 0 0,-2-1-1 0 0,22-40 1 0 0,-15 26 114 0 0,3-15 511 0 0,-20 38-518 0 0,1 0-1 0 0,0 0 1 0 0,1 1 0 0 0,9-12 0 0 0,-9 18-179 0 0,-4 14 0 0 0,-3 5 0 0 0,1-9 0 0 0,-1 0 0 0 0,1 1 0 0 0,-1-1 0 0 0,2 0 0 0 0,1 6 0 0 0,0-4 0 0 0,3 9 0 0 0,-3-12 0 0 0,0-2 0 0 0,1 3 0 0 0,-3-3 0 0 0,0-1 0 0 0,0 1 0 0 0,0-1 0 0 0,0 1 0 0 0,1-1 0 0 0,-1 0 0 0 0,1 0 0 0 0,-1 1 0 0 0,1-1 0 0 0,-1 0 0 0 0,1 0 0 0 0,0 0 0 0 0,2 0 0 0 0,38 28 0 0 0,-30-20 0 0 0,-4-1 0 0 0,-7 4 0 0 0,-5 8 0 0 0,1-15 0 0 0,0-1 0 0 0,1 1 0 0 0,0 0 0 0 0,-1 0 0 0 0,0-1 0 0 0,0 1 0 0 0,-7 7 0 0 0,2-5 0 0 0,0 0 0 0 0,-1 0 0 0 0,-12 7 0 0 0,9-6 0 0 0,5-5 0 0 0,7-8 0 0 0,6-6 0 0 0,2 1 0 0 0,0-1 0 0 0,1 1 0 0 0,1 1 0 0 0,-1 0 0 0 0,19-13 0 0 0,-8 7 0 0 0,31-29 0 0 0,-44 39 0 0 0,-1 0 0 0 0,1 1 0 0 0,0-1 0 0 0,0 1 0 0 0,0 1 0 0 0,1-1 0 0 0,-1 1 0 0 0,1 1 0 0 0,10-3 0 0 0,-5 0 0 0 0,0-1 0 0 0,0 1 0 0 0,-5 3 0 0 0,-6 4 0 0 0,-6 5 0 0 0,4-6 0 0 0,-5 12 0 0 0,3 24 0 0 0,2-30 0 0 0,0 1 0 0 0,-1-1 0 0 0,1 1 0 0 0,-4 10 0 0 0,2-4 0 0 0,4 2 0 0 0,6 12 0 0 0,-8-24 0 0 0,1-1 0 0 0,0 0 0 0 0,0 0 0 0 0,1 0 0 0 0,-1 1 0 0 0,3 2 0 0 0,4 2 0 0 0,5-4 0 0 0,0-5 0 0 0,-8 1 0 0 0,0-1 0 0 0,0 0 0 0 0,-1-1 0 0 0,1 1 0 0 0,-1-1 0 0 0,1 0 0 0 0,-1 0 0 0 0,0-1 0 0 0,6-3 0 0 0,-5 2 0 0 0,-1-1 0 0 0,1 1 0 0 0,-1-2 0 0 0,0 1 0 0 0,0 0 0 0 0,0-1 0 0 0,-1 1 0 0 0,4-9 0 0 0,-4 10 0 0 0,0-1 0 0 0,-1-14 0 0 0,-2 15 0 0 0,0 1 0 0 0,0-1 0 0 0,0 1 0 0 0,0-1 0 0 0,-1 1 0 0 0,0-1 0 0 0,0 1 0 0 0,1 0 0 0 0,-3-5 0 0 0,-2-2 0 0 0,0 1 0 0 0,-13-16 0 0 0,17 22 0 0 0,0 2 0 0 0,1 0 0 0 0,-1 0 0 0 0,1 0 0 0 0,-1 0 0 0 0,0 0 0 0 0,1 1 0 0 0,-1-1 0 0 0,0 0 0 0 0,0 1 0 0 0,0-1 0 0 0,0 0 0 0 0,1 1 0 0 0,-1-1 0 0 0,0 1 0 0 0,-2-1 0 0 0,-1-1 0 0 0,10 12 0 0 0,5 0 0 0 0,-10-9 0 0 0,3 2 0 0 0,0-1 0 0 0,0 1 0 0 0,0-1 0 0 0,0 0 0 0 0,7 3 0 0 0,-1-3 0 0 0,-1-1 0 0 0,1 1 0 0 0,11-1 0 0 0,-11-1 0 0 0,29 0 0 0 0,-32-2 0 0 0,-4 2 0 0 0,0-1 0 0 0,0 1 0 0 0,0-1 0 0 0,0 1 0 0 0,-1 0 0 0 0,1 0 0 0 0,5 1 0 0 0,8 2 0 0 0,-12 2 0 0 0,-3-3 0 0 0,6 9 0 0 0,-6-9 0 0 0,0 0 0 0 0,-1 0 0 0 0,1 0 0 0 0,-1 0 0 0 0,1 0 0 0 0,-1 1 0 0 0,0-1 0 0 0,0 0 0 0 0,0 0 0 0 0,0 5 0 0 0,-11 28 0 0 0,6-20 0 0 0,1-2 0 0 0,4-13 0 0 0,0 1 0 0 0,-1-1 0 0 0,1 1 0 0 0,0-1 0 0 0,0 1 0 0 0,0-1 0 0 0,0 1 0 0 0,0-1 0 0 0,0 1 0 0 0,0 0 0 0 0,0-1 0 0 0,0 1 0 0 0,0-1 0 0 0,0 1 0 0 0,0-1 0 0 0,0 1 0 0 0,1 0 0 0 0,-1 0 0 0 0,1-1 0 0 0,0 0 0 0 0,-1 0 0 0 0,1 0 0 0 0,0 0 0 0 0,-1 0 0 0 0,1 0 0 0 0,0 0 0 0 0,-1 0 0 0 0,1-1 0 0 0,0 1 0 0 0,-1 0 0 0 0,1 0 0 0 0,0 0 0 0 0,-1-1 0 0 0,1 1 0 0 0,-1 0 0 0 0,1-1 0 0 0,0 1 0 0 0,-1-1 0 0 0,1 1 0 0 0,-1-1 0 0 0,2 0 0 0 0,17-16 0 0 0,-14 12 0 0 0,109-92 0 0 0,-104 91 0 0 0,1 3 0 0 0,2 3 0 0 0,-1 4 0 0 0,-10-1 0 0 0,0-1 0 0 0,0 0 0 0 0,0 1 0 0 0,-1-1 0 0 0,1 1 0 0 0,-1-1 0 0 0,3 5 0 0 0,-1 6 0 0 0,-6 42 0 0 0,3-43 0 0 0,-3-1 0 0 0,3-5 0 0 0,5-9 0 0 0,5-9 0 0 0,-10 12 0 0 0,8-9 0 0 0,0 1 0 0 0,0 0 0 0 0,1 0 0 0 0,0 1 0 0 0,1 0 0 0 0,16-9 0 0 0,-6 3 0 0 0,-7 4 0 0 0,-9 6 0 0 0,1 0 0 0 0,-1 0 0 0 0,1 0 0 0 0,0 0 0 0 0,0 1 0 0 0,0 0 0 0 0,8-3 0 0 0,2 1 0 0 0,-1 1 0 0 0,2 4 0 0 0,0 6 0 0 0,-3 3 0 0 0,-10-6 0 0 0,0 1 0 0 0,-1 0 0 0 0,1 1 0 0 0,-1-1 0 0 0,0 0 0 0 0,-1 1 0 0 0,1-1 0 0 0,-1 1 0 0 0,0-1 0 0 0,0 1 0 0 0,-1 0 0 0 0,0-1 0 0 0,0 1 0 0 0,0 0 0 0 0,-2 11 0 0 0,-1-3 0 0 0,0-4-64 0 0,2-7-273 0 0,-1 3 113 0 0,1-1-1430 0 0,-1-4-3724 0 0,2-1 3331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0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219 464 11975 0 0,'0'0'547'0'0,"0"0"-11"0"0,1-2-203 0 0,0-5 419 0 0,-1 5 220 0 0,0 2 42 0 0,-1-2-61 0 0,0 0-867 0 0,0 0 1 0 0,-1 1-1 0 0,1-1 1 0 0,0 0-1 0 0,-1 1 0 0 0,1-1 1 0 0,-1 1-1 0 0,1-1 1 0 0,-1 1-1 0 0,0 0 0 0 0,0-1 1 0 0,1 1-1 0 0,-1 0 1 0 0,0 0-1 0 0,0 1 0 0 0,0-1 1 0 0,-4-1-1 0 0,2 1 203 0 0,0 1 0 0 0,0 0 1 0 0,0 0-1 0 0,0 0 0 0 0,1 0 0 0 0,-1 1 0 0 0,0-1 0 0 0,0 1 0 0 0,-5 1 1 0 0,-1 2 286 0 0,0 0 1 0 0,-1 1 0 0 0,1 0 0 0 0,1 0 0 0 0,-1 1 0 0 0,-8 8 0 0 0,-31 26-577 0 0,41-31 0 0 0,3 2 0 0 0,2 2 0 0 0,4 1 0 0 0,8-2 0 0 0,-6-10 0 0 0,0 1 0 0 0,0-1 0 0 0,1 0 0 0 0,-1 0 0 0 0,1 0 0 0 0,0 0 0 0 0,-1-1 0 0 0,1 1 0 0 0,0-1 0 0 0,0 0 0 0 0,0 0 0 0 0,0 0 0 0 0,0-1 0 0 0,0 1 0 0 0,7-1 0 0 0,7-1 0 0 0,0 0 0 0 0,22-6 0 0 0,-19 4 0 0 0,5 0 0 0 0,-23 2 0 0 0,-1 1 0 0 0,1 0 0 0 0,0-1 0 0 0,0 0 0 0 0,0 0 0 0 0,-1 0 0 0 0,5-2 0 0 0,5-2 0 0 0,-11 5 0 0 0,0 0 0 0 0,0-1 0 0 0,0 1 0 0 0,0-1 0 0 0,0 1 0 0 0,0-1 0 0 0,0 0 0 0 0,0 1 0 0 0,0-1 0 0 0,0 0 0 0 0,0 0 0 0 0,0 0 0 0 0,-1 0 0 0 0,1 0 0 0 0,1-1 0 0 0,-2-8 0 0 0,0 7 0 0 0,0-90 72 0 0,-4-20 1904 0 0,3 105-1976 0 0,1 0 0 0 0,-2 0 0 0 0,-1-9 0 0 0,-3-15 0 0 0,1-14 599 0 0,-1-37 850 0 0,4 73-1449 0 0,2 7 0 0 0,-1-1 0 0 0,1 1 0 0 0,-1-1 0 0 0,1 1 0 0 0,0-1 0 0 0,1-5 0 0 0,-1 6 0 0 0,0 1 0 0 0,0 1 0 0 0,0 0 0 0 0,1 0 0 0 0,-1 0 0 0 0,0 0 0 0 0,0 0 0 0 0,1 0 0 0 0,-1 0 0 0 0,1 0 0 0 0,-1 0 0 0 0,1 0 0 0 0,-1 0 0 0 0,1 0 0 0 0,0 0 0 0 0,1-1 0 0 0,-1-2 0 0 0,0 0 0 0 0,11-7 0 0 0,-9 9 0 0 0,-1-1 0 0 0,1 1 0 0 0,0 0 0 0 0,0 0 0 0 0,0 0 0 0 0,0 0 0 0 0,0 1 0 0 0,0-1 0 0 0,0 1 0 0 0,1 0 0 0 0,2-1 0 0 0,5-1 0 0 0,13-4-9 0 0,1 1 0 0 0,0 0 0 0 0,0 3-1 0 0,0 0 1 0 0,0 1 0 0 0,27 2 0 0 0,-50 0-328 0 0,-9 9-646 0 0,0-3 603 0 0,4-4-2683 0 0,-1-1-4970 0 0,-4 1 765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0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17503 0 0,'0'0'399'0'0,"0"0"60"0"0,0 0 21 0 0,0 0-59 0 0,2 0-276 0 0,5-1 229 0 0,0 0 0 0 0,0 0-1 0 0,0-1 1 0 0,0 0 0 0 0,-1 0-1 0 0,1 0 1 0 0,-1-1-1 0 0,1 0 1 0 0,-1-1 0 0 0,0 1-1 0 0,9-8 1 0 0,-10 8-206 0 0,1 0-1 0 0,-1 0 1 0 0,1 0 0 0 0,0 1-1 0 0,0 0 1 0 0,0 0-1 0 0,0 0 1 0 0,0 1 0 0 0,12-2-1 0 0,-5 4-167 0 0,0 1 0 0 0,-1 1-201 0 0,-10-3-850 0 0,-2 0-385 0 0,0 0-78 0 0,0 0-20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0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19351 0 0,'0'0'439'0'0,"0"0"62"0"0,0 0 33 0 0,0 0-65 0 0,3 0-309 0 0,21 1 78 0 0,-17 0 294 0 0,0-1 0 0 0,1 1 1 0 0,-1-1-1 0 0,0-1 1 0 0,0 0-1 0 0,0 0 0 0 0,0 0 1 0 0,10-4-1 0 0,19-5 467 0 0,-25 7-1695 0 0,-9 3-258 0 0,-2 0-1558 0 0,0 0-6017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1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98 13823 0 0,'0'0'315'0'0,"1"-2"45"0"0,12-15 353 0 0,-11 15-530 0 0,-2 2 194 0 0,5-12 619 0 0,-4 10-416 0 0,-1 2 286 0 0,0 0 124 0 0,0 0 30 0 0,-1-2-65 0 0,0-1-958 0 0,0 3 81 0 0,1-1-1 0 0,0 0 0 0 0,0 1 1 0 0,-1-1-1 0 0,1 1 1 0 0,0-1-1 0 0,0 0 0 0 0,-1 1 1 0 0,1-1-1 0 0,-1 1 1 0 0,1-1-1 0 0,0 1 0 0 0,-1-1 1 0 0,1 1-1 0 0,-1 0 1 0 0,1-1-1 0 0,-1 1 0 0 0,0 0 1 0 0,1-1-1 0 0,-1 1 1 0 0,1 0-1 0 0,-1 0 1 0 0,0-1-1 0 0,1 1 0 0 0,-1 0 1 0 0,1 0-1 0 0,-1 0 1 0 0,0 0-1 0 0,1 0 0 0 0,-1 0 1 0 0,0 0-1 0 0,1 0 1 0 0,-1 0-1 0 0,0 0 0 0 0,0 0 1 0 0,-4 2 29 0 0,0 1 0 0 0,0-1 0 0 0,0 1 0 0 0,0 0 0 0 0,1 0 0 0 0,-1 0 0 0 0,1 1 0 0 0,0-1 0 0 0,0 1 0 0 0,0 0 0 0 0,0 1 0 0 0,1-1 0 0 0,-1 0 0 0 0,-2 6 0 0 0,-11 15-107 0 0,4-8 0 0 0,1 1 0 0 0,0 0 0 0 0,2 1 0 0 0,0 0 0 0 0,-13 37 0 0 0,19-43 0 0 0,1-3 0 0 0,1 0 0 0 0,-1 0 0 0 0,0 15 0 0 0,3-4 0 0 0,2-17 0 0 0,0 0 0 0 0,6 16 0 0 0,-4-16 0 0 0,0-1 0 0 0,8 6 0 0 0,-9-8 0 0 0,-1-1 0 0 0,1 1 0 0 0,0 0 0 0 0,0-1 0 0 0,0 0 0 0 0,0 1 0 0 0,-1-1 0 0 0,1 0 0 0 0,0-1 0 0 0,0 1 0 0 0,0 0 0 0 0,0-1 0 0 0,-1 0 0 0 0,5-1 0 0 0,6-2 0 0 0,22-12 0 0 0,-23 10 0 0 0,-4 2 13 0 0,-1 0 0 0 0,0 0-1 0 0,0-1 1 0 0,0 0 0 0 0,-1 0 0 0 0,1-1-1 0 0,7-9 1 0 0,3-5 150 0 0,14-24 1 0 0,-30 42-150 0 0,3-4 108 0 0,-1 0 0 0 0,0-1 1 0 0,0 1-1 0 0,0-1 0 0 0,-1 0 1 0 0,0 1-1 0 0,0-1 0 0 0,-1 0 0 0 0,0 0 1 0 0,0 0-1 0 0,0-10 0 0 0,-2-7 311 0 0,-7-48-1 0 0,4 51 281 0 0,-3-10-121 0 0,0 15-742 0 0,3 13 20 0 0,1 2 25 0 0,-4-5 98 0 0,3 3-3243 0 0,3 10-672 0 0,1-5-4266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1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97 19351 0 0,'-2'0'439'0'0,"-16"-1"596"0"0,16 1-566 0 0,1-1-460 0 0,1 1 1 0 0,0-1 0 0 0,0 1-1 0 0,0-1 1 0 0,0 1 0 0 0,0-1-1 0 0,-1 1 1 0 0,1-1 0 0 0,0 1-1 0 0,0-1 1 0 0,-1 1 0 0 0,1-1-1 0 0,0 1 1 0 0,-1 0-1 0 0,1-1 1 0 0,-1 0 0 0 0,0 1 15 0 0,1-1 0 0 0,-1 1 1 0 0,1-1-1 0 0,-1 1 0 0 0,1-1 1 0 0,-1 0-1 0 0,1 1 0 0 0,-1-1 1 0 0,1 1-1 0 0,0-1 0 0 0,0 0 1 0 0,-1 1-1 0 0,1-1 0 0 0,0 0 1 0 0,0 0-1 0 0,0 1 1 0 0,-1-2-1 0 0,1-1 67 0 0,0 1 0 0 0,1-1 0 0 0,-1 1 0 0 0,0-1 0 0 0,1 1 0 0 0,0 0-1 0 0,-1-1 1 0 0,1 1 0 0 0,0 0 0 0 0,0 0 0 0 0,0 0 0 0 0,0 0 0 0 0,1 0 0 0 0,-1 0 0 0 0,1 0 0 0 0,1-2 0 0 0,1 0-196 0 0,-1 1 0 0 0,1 0-1 0 0,0 0 1 0 0,0 1 0 0 0,1-1 0 0 0,-1 1-1 0 0,8-3 1 0 0,1 0-1802 0 0,0 0-5600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1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21191 0 0,'0'0'480'0'0,"0"0"67"0"0,0 0 31 0 0,0 0-56 0 0,0 0-201 0 0,0 0 424 0 0,0 0 226 0 0,0 0 42 0 0,1-2-127 0 0,9-4-508 0 0,-9 6-221 0 0,-1-1-86 0 0,1 1 0 0 0,-1 0 1 0 0,1 0-1 0 0,-1-1 1 0 0,1 1-1 0 0,-1 0 1 0 0,1 0-1 0 0,0 0 1 0 0,-1 0-1 0 0,1 0 1 0 0,-1 0-1 0 0,1 0 1 0 0,-1 0-1 0 0,1 0 1 0 0,0 0-1 0 0,-1 0 1 0 0,1 0-1 0 0,-1 0 1 0 0,1 0-1 0 0,-1 0 1 0 0,1 1-1 0 0,-1-1 1 0 0,1 0-1 0 0,-1 0 1 0 0,2 1-1 0 0,9 14-52 0 0,-10-9-20 0 0,-1-2-1 0 0,2 7 2 0 0,0 0 0 0 0,-1 1 0 0 0,0-1 0 0 0,-1 0 0 0 0,-2 22 0 0 0,-14 54 0 0 0,16-83 0 0 0,-8 31 0 0 0,-1-1 0 0 0,-19 48 0 0 0,26-76 0 0 0,0 0 0 0 0,0 0 0 0 0,0 0 0 0 0,1 0 0 0 0,0 0 0 0 0,0 1 0 0 0,0-1 0 0 0,1 8 0 0 0,0-12 0 0 0,-1 1 0 0 0,1 0 0 0 0,-1 0 0 0 0,0-1 0 0 0,0 1 0 0 0,0 0 0 0 0,0-1 0 0 0,0 1 0 0 0,-2 3 0 0 0,-8 18 0 0 0,11-22 12 0 0,-1 3 5 0 0,-9 4-179 0 0,12-12-384 0 0,0-1 1 0 0,0 1-1 0 0,-1-1 1 0 0,1 0-1 0 0,-1 0 1 0 0,2-8-1 0 0,-2 5-413 0 0,0 0 0 0 0,0 0 0 0 0,1 0 1 0 0,0 0-1 0 0,3-7 0 0 0,3-10-1088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65 6447 0 0,'0'0'298'0'0,"0"0"-10"0"0,-1-2-50 0 0,-1 0 100 0 0,0 0-1 0 0,0 0 0 0 0,0 0 1 0 0,0 0-1 0 0,0 0 1 0 0,0 1-1 0 0,-1-1 0 0 0,1 1 1 0 0,-1 0-1 0 0,1-1 0 0 0,-1 1 1 0 0,1 0-1 0 0,-4 0 0 0 0,2-1 271 0 0,0 1 0 0 0,0-1 0 0 0,0 0 0 0 0,-7-5 0 0 0,10 6 57 0 0,-2 0-196 0 0,1 0-1 0 0,0 0 0 0 0,-1 0 1 0 0,1-1-1 0 0,0 1 0 0 0,0-1 1 0 0,0 1-1 0 0,0-1 0 0 0,-2-3 1 0 0,-1 1-509 0 0,4 3 552 0 0,-1 1-68 0 0,-4-3-217 0 0,4 3 161 0 0,2 0 100 0 0,0 0 21 0 0,-1 1-66 0 0,-5 3-294 0 0,6-3-148 0 0,0-1 0 0 0,0 1 0 0 0,-1-1 0 0 0,1 0-1 0 0,0 1 1 0 0,0-1 0 0 0,0 1 0 0 0,0-1 0 0 0,0 1 0 0 0,0-1-1 0 0,0 0 1 0 0,0 1 0 0 0,0-1 0 0 0,0 1 0 0 0,0-1 0 0 0,0 1-1 0 0,0-1 1 0 0,0 1 0 0 0,2 2-1 0 0,1 0 0 0 0,5 13 0 0 0,15 46 0 0 0,-23-60 0 0 0,1 1 0 0 0,0-1 0 0 0,0 0 0 0 0,0 0 0 0 0,0 0 0 0 0,0 0 0 0 0,0-1 0 0 0,0 1 0 0 0,1 0 0 0 0,-1 0 0 0 0,3 2 0 0 0,1 1 0 0 0,17 39 0 0 0,-17-34 0 0 0,0 1 0 0 0,0-1 0 0 0,1 0 0 0 0,9 11 0 0 0,25 36 0 0 0,32 35 0 0 0,-56-72 0 0 0,-12-11 0 0 0,-4-9-3 0 0,0 1 1 0 0,-1-1-1 0 0,1 0 0 0 0,0 1 0 0 0,0-1 0 0 0,0 0 1 0 0,-1 0-1 0 0,1 1 0 0 0,0-1 0 0 0,-1 0 1 0 0,1 0-1 0 0,0 0 0 0 0,0 1 0 0 0,-1-1 0 0 0,1 0 1 0 0,0 0-1 0 0,-1 0 0 0 0,1 0 0 0 0,0 0 0 0 0,-1 0 1 0 0,1 1-1 0 0,-1-1 0 0 0,-1 0-130 0 0,0-1-1 0 0,1 1 0 0 0,-1 0 1 0 0,0 0-1 0 0,0-1 1 0 0,0 1-1 0 0,1-1 1 0 0,-1 1-1 0 0,0-1 1 0 0,1 0-1 0 0,-1 0 1 0 0,1 0-1 0 0,-1 0 0 0 0,1 0 1 0 0,-1 0-1 0 0,1 0 1 0 0,-1 0-1 0 0,-1-3 1 0 0,-1-1-163 0 0,0 1 0 0 0,0-1 1 0 0,1 0-1 0 0,-5-7 0 0 0,-6-20-3921 0 0,11 21 2682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2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81 273 8287 0 0,'0'0'191'0'0,"0"0"26"0"0,0 0 9 0 0,-1 0-34 0 0,-5-4-78 0 0,4 4 274 0 0,-1-9 233 0 0,2 8-579 0 0,1 0-1 0 0,-1 0 0 0 0,1 0 1 0 0,-1 0-1 0 0,1 0 1 0 0,-1 0-1 0 0,1 0 1 0 0,0 0-1 0 0,0 0 1 0 0,0 0-1 0 0,-1 0 1 0 0,1 0-1 0 0,0 0 1 0 0,0-1-1 0 0,1 1 1 0 0,-1 0-1 0 0,0 0 1 0 0,0 0-1 0 0,0 0 0 0 0,1 0 1 0 0,-1 0-1 0 0,0 0 1 0 0,2-1-1 0 0,0-4-41 0 0,0 0 0 0 0,1 1 0 0 0,0-1 0 0 0,0 1 0 0 0,5-7 0 0 0,-4 7 0 0 0,-4 4 0 0 0,1 0 0 0 0,0 0 0 0 0,-1 0 0 0 0,1-1 0 0 0,0 1 0 0 0,-1 0 0 0 0,1 0 0 0 0,0 0 0 0 0,0 0 0 0 0,0 0 0 0 0,0 0 0 0 0,0 1 0 0 0,2-3 0 0 0,1 2 0 0 0,5-7 0 0 0,8-2-10 0 0,-14 9 92 0 0,-2 0 289 0 0,-1 1 117 0 0,0 0 21 0 0,2-1-66 0 0,5-7-294 0 0,13-18 486 0 0,-11 12 186 0 0,-8 12-309 0 0,-1 1 0 0 0,4-8-186 0 0,-2 5-98 0 0,0 1 1 0 0,-1-1-1 0 0,1 0 1 0 0,-1 1-1 0 0,0-1 0 0 0,-1 0 1 0 0,1 0-1 0 0,0 0 1 0 0,-1 0-1 0 0,0 0 1 0 0,0 1-1 0 0,0-1 0 0 0,-1 0 1 0 0,0-6-1 0 0,0 9 143 0 0,1 1 117 0 0,0 0 21 0 0,-1 0-66 0 0,-2 0-430 0 0,1 1 0 0 0,0-1 0 0 0,0 1 0 0 0,-1-1 0 0 0,1 1 1 0 0,0 0-1 0 0,0 0 0 0 0,0 0 0 0 0,0 0 0 0 0,0 0 0 0 0,-4 3 0 0 0,-1 1-5 0 0,-16 9 16 0 0,-1 1 0 0 0,-28 25 0 0 0,47-34 141 0 0,-1 1 0 0 0,1-1-1 0 0,1 1 1 0 0,-1 0-1 0 0,1 1 1 0 0,0-1 0 0 0,0 1-1 0 0,1 0 1 0 0,0-1 0 0 0,1 1-1 0 0,-3 16 1 0 0,4-21-165 0 0,0 0 0 0 0,1 0 0 0 0,-1 0 0 0 0,1 0 0 0 0,0 0 0 0 0,0 0 0 0 0,0 0 0 0 0,0 0 0 0 0,0 0 0 0 0,1-1 0 0 0,-1 1 0 0 0,2 4 0 0 0,1 1 0 0 0,3 7 0 0 0,-4-12 0 0 0,0 0 0 0 0,1 0 0 0 0,-1 0 0 0 0,1 0 0 0 0,0 0 0 0 0,0-1 0 0 0,0 1 0 0 0,0-1 0 0 0,0 0 0 0 0,0 0 0 0 0,1 0 0 0 0,-1-1 0 0 0,1 1 0 0 0,-1-1 0 0 0,1 0 0 0 0,0 1 0 0 0,-1-2 0 0 0,1 1 0 0 0,0 0 0 0 0,0-1 0 0 0,0 0 0 0 0,0 0 0 0 0,4 0 0 0 0,-1-1 0 0 0,0 0 0 0 0,-1 0 0 0 0,1-1 0 0 0,0 1 0 0 0,-1-2 0 0 0,0 1 0 0 0,1-1 0 0 0,-1 0 0 0 0,0 0 0 0 0,0 0 0 0 0,0-1 0 0 0,6-6 0 0 0,-5 4-10 0 0,-1 0 0 0 0,0-1-1 0 0,0 0 1 0 0,-1 0 0 0 0,0-1 0 0 0,0 0-1 0 0,-1 1 1 0 0,0-2 0 0 0,0 1-1 0 0,-1 0 1 0 0,0-1 0 0 0,0 1 0 0 0,-1-1-1 0 0,0 0 1 0 0,0-10 0 0 0,-1 14 92 0 0,-1-1 0 0 0,1 0-1 0 0,-1 0 1 0 0,-1 1 0 0 0,1-1 0 0 0,-1 0 0 0 0,0 0 0 0 0,0 1 0 0 0,-1-1 0 0 0,0 1-1 0 0,0-1 1 0 0,0 1 0 0 0,0 0 0 0 0,-1-1 0 0 0,0 1 0 0 0,0 1 0 0 0,-1-1 0 0 0,1 0-1 0 0,-1 1 1 0 0,0 0 0 0 0,0 0 0 0 0,0 0 0 0 0,-1 0 0 0 0,-7-5 0 0 0,8 7-66 0 0,0 0 1 0 0,0-1-1 0 0,-1 1 1 0 0,1 1-1 0 0,-1-1 1 0 0,1 1 0 0 0,-1 0-1 0 0,0 0 1 0 0,-5-1-1 0 0,1 3-80 0 0,8-1-273 0 0,3 14-646 0 0,-1-13 869 0 0,0 1 0 0 0,0-1 0 0 0,0 1 0 0 0,0-1-1 0 0,0 0 1 0 0,0 0 0 0 0,0 0 0 0 0,0 1 0 0 0,0-1 0 0 0,1 0 0 0 0,-1-1-1 0 0,0 1 1 0 0,1 0 0 0 0,-1 0 0 0 0,1 0 0 0 0,-1-1 0 0 0,1 1 0 0 0,-1-1-1 0 0,3 1 1 0 0,31 4-3525 0 0,-10-4-3183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2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22 17503 0 0,'-13'-1'557'0'0,"1"-1"0"0"0,0-1 0 0 0,-1 0 0 0 0,-18-7 1 0 0,29 9 412 0 0,-3 0 503 0 0,2 0-1306 0 0,-14 6 429 0 0,13-3-465 0 0,0 0 0 0 0,0 0 0 0 0,0 1-1 0 0,0-1 1 0 0,0 1 0 0 0,1 0 0 0 0,-1 0-1 0 0,1 0 1 0 0,-1 0 0 0 0,1 1 0 0 0,1-1 0 0 0,-1 1-1 0 0,0 0 1 0 0,1 0 0 0 0,-4 8 0 0 0,0 0-355 0 0,1 2-1 0 0,0-1 1 0 0,-5 26 0 0 0,9-36 150 0 0,1 1-1 0 0,-1-1 1 0 0,1 0 0 0 0,0 1-1 0 0,0-1 1 0 0,0 0-1 0 0,0 1 1 0 0,0-1 0 0 0,1 0-1 0 0,-1 1 1 0 0,1-1-1 0 0,0 0 1 0 0,0 0 0 0 0,2 4-1 0 0,-1-4 75 0 0,-1 0 0 0 0,1-1 0 0 0,-1 1 0 0 0,1-1 0 0 0,0 1 0 0 0,0-1 0 0 0,0 0 0 0 0,5 4 0 0 0,-6-5 0 0 0,0 0 0 0 0,1 0 0 0 0,-1-1 0 0 0,1 1 0 0 0,-1-1 0 0 0,1 1 0 0 0,-1-1 0 0 0,1 0 0 0 0,2 1 0 0 0,2 0 0 0 0,-1-1 0 0 0,0 1 0 0 0,-1-1 0 0 0,1 0 0 0 0,-1-1 0 0 0,1 1 0 0 0,0-1 0 0 0,-1 0 0 0 0,1 0 0 0 0,4-2 0 0 0,42-17 0 0 0,-36 13 0 0 0,-9 4 4 0 0,-1 0 0 0 0,0 0 0 0 0,0 0 0 0 0,0-1 0 0 0,0 0 0 0 0,0 0 0 0 0,-1 0 0 0 0,0 0 0 0 0,0-1 0 0 0,0 0 0 0 0,0 1 0 0 0,-1-2 0 0 0,0 1 0 0 0,0 0 0 0 0,4-11 0 0 0,-6 14 333 0 0,-1 2 138 0 0,0 0 33 0 0,-1-1-65 0 0,1 0-426 0 0,0 0 0 0 0,0 1-1 0 0,-1-1 1 0 0,1 1 0 0 0,0-1 0 0 0,-1 1 0 0 0,1-1 0 0 0,-1 1 0 0 0,1-1 0 0 0,-1 1 0 0 0,1 0-1 0 0,-1-1 1 0 0,1 1 0 0 0,-1-1 0 0 0,1 1 0 0 0,-1 0 0 0 0,1 0 0 0 0,-1-1 0 0 0,0 1 0 0 0,1 0-1 0 0,-1 0 1 0 0,1 0 0 0 0,-1-1 0 0 0,0 1 0 0 0,1 0 0 0 0,-1 0 0 0 0,0 0 0 0 0,1 0 0 0 0,-1 0-1 0 0,1 0 1 0 0,-1 1 0 0 0,0-1 0 0 0,1 0 0 0 0,-1 0 0 0 0,-1 1 0 0 0,2-1 29 0 0,-1 0 0 0 0,1 1 0 0 0,-1-1-1 0 0,1 1 1 0 0,-1-1 0 0 0,1 1 0 0 0,-1-1 0 0 0,1 1 0 0 0,-1 0 0 0 0,1-1 0 0 0,0 1 0 0 0,-1-1 0 0 0,1 1 0 0 0,0 0-1 0 0,-1-1 1 0 0,1 1 0 0 0,0 0 0 0 0,0 1 0 0 0,-1-1 79 0 0,-3 9-7 0 0,-2 3 5 0 0,1 1-1 0 0,0 0 1 0 0,-3 17-1 0 0,4-13-122 0 0,1 0 0 0 0,1 0 0 0 0,1 1 0 0 0,1 35 0 0 0,23 106 0 0 0,-22-145-114 0 0,-1 1 0 0 0,-2 21 0 0 0,0-20-153 0 0,2 27 0 0 0,4-6 138 0 0,-1-12 3 0 0,-1 0-1 0 0,-1 1 0 0 0,-2-1 1 0 0,-4 34-1 0 0,5-54 112 0 0,-2 0 1 0 0,1 0-1 0 0,-1 0 0 0 0,0 0 0 0 0,0-1 1 0 0,0 1-1 0 0,-1 0 0 0 0,0-1 0 0 0,0 0 1 0 0,0 1-1 0 0,-1-1 0 0 0,1-1 0 0 0,-1 1 1 0 0,-1 0-1 0 0,1-1 0 0 0,-1 0 0 0 0,1 0 1 0 0,-1 0-1 0 0,0-1 0 0 0,-1 0 0 0 0,1 0 1 0 0,0 0-1 0 0,-11 4 0 0 0,9-5 106 0 0,0 0-1 0 0,0 0 1 0 0,0 0-1 0 0,0-1 1 0 0,0 0-1 0 0,0 0 1 0 0,0-1-1 0 0,0 0 1 0 0,-1 0 0 0 0,1-1-1 0 0,0 0 1 0 0,0 0-1 0 0,0-1 1 0 0,0 0-1 0 0,0 0 1 0 0,0 0-1 0 0,1-1 1 0 0,-1 0-1 0 0,1 0 1 0 0,-1-1 0 0 0,-5-4-1 0 0,5 4-90 0 0,0-1 0 0 0,1 0 0 0 0,-1 0 0 0 0,1-1 0 0 0,0 0 0 0 0,0 0 0 0 0,-9-13 0 0 0,12 14 0 0 0,1 0 0 0 0,-1 0 0 0 0,1-1 0 0 0,0 1 0 0 0,0 0 0 0 0,0-1 0 0 0,1 0 0 0 0,0 1 0 0 0,0-1 0 0 0,0 0 0 0 0,1 0 0 0 0,0-7 0 0 0,1 6 0 0 0,0-1 0 0 0,0 1 0 0 0,0 0 0 0 0,1-1 0 0 0,1 1 0 0 0,-1 0 0 0 0,1 0 0 0 0,0 0 0 0 0,1 0 0 0 0,8-11 0 0 0,2-2 0 0 0,2 1 0 0 0,17-17 0 0 0,148-137-5611 0 0,-132 125 3566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2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0 17503 0 0,'0'0'399'0'0,"0"0"60"0"0,-2 2 21 0 0,-15 11 64 0 0,11-10-522 0 0,0 1 0 0 0,1 0 0 0 0,0 0 0 0 0,-6 8 0 0 0,-3 3 577 0 0,9-10-300 0 0,0 1 0 0 0,0 0-1 0 0,1 0 1 0 0,0 0 0 0 0,-4 7 0 0 0,-4 12 614 0 0,5-11-733 0 0,0 0 0 0 0,1 1-1 0 0,-5 17 1 0 0,5-7-180 0 0,-15 53 0 0 0,18-69 0 0 0,-1 0 0 0 0,0 0 0 0 0,0-1 0 0 0,0 0 0 0 0,-1 0 0 0 0,-8 10 0 0 0,9-14 0 0 0,0 1 0 0 0,0-1 0 0 0,0 0 0 0 0,-1 0 0 0 0,1 0 0 0 0,-1-1 0 0 0,-10 6 0 0 0,12-7 0 0 0,-1-1 0 0 0,1 0 0 0 0,-1 0 0 0 0,1 0 0 0 0,-1 0 0 0 0,0-1 0 0 0,1 0 0 0 0,-1 1 0 0 0,1-1 0 0 0,-1 0 0 0 0,0-1 0 0 0,1 1 0 0 0,-1-1 0 0 0,-3 0 0 0 0,-13-4 179 0 0,13 4 31 0 0,1 0 0 0 0,-1-1 1 0 0,1 1-1 0 0,0-2 0 0 0,-7-2 0 0 0,6 1-92 0 0,0 1-57 0 0,1 0 0 0 0,-1-1 1 0 0,1 0-1 0 0,0 0 0 0 0,0 0 1 0 0,0-1-1 0 0,-4-5 0 0 0,9 9-61 0 0,0 1 0 0 0,1-1 0 0 0,-1 1 1 0 0,1-1-1 0 0,-1 1 0 0 0,1-1 0 0 0,-1 1 0 0 0,1-1 0 0 0,0 1 0 0 0,-1-1 0 0 0,1 0 0 0 0,0 1 1 0 0,-1-1-1 0 0,1 1 0 0 0,0-1 0 0 0,0 0 0 0 0,-1 0 0 0 0,1 1 0 0 0,0-1 0 0 0,0 0 0 0 0,0 1 0 0 0,0-1 1 0 0,0 0-1 0 0,0 1 0 0 0,0-2 0 0 0,1 0 69 0 0,-1-1 82 0 0,-1 1 0 0 0,1-1 0 0 0,0 1 0 0 0,1-1 0 0 0,-1 1-1 0 0,0-1 1 0 0,1 1 0 0 0,-1-1 0 0 0,1 1 0 0 0,0-1 0 0 0,1-3 0 0 0,-1 5-142 0 0,-1 0-1 0 0,1 0 1 0 0,-1 0 0 0 0,1 0 0 0 0,-1 0 0 0 0,1 0 0 0 0,-1 0 0 0 0,1 0-1 0 0,0 0 1 0 0,0 0 0 0 0,0 0 0 0 0,-1 0 0 0 0,1 1 0 0 0,0-1-1 0 0,0 0 1 0 0,0 1 0 0 0,0-1 0 0 0,2 0 0 0 0,1-1-12 0 0,0-2 3 0 0,16-11 0 0 0,4 2 0 0 0,-13 11 0 0 0,-3 1 0 0 0,19-3 0 0 0,-24 3 0 0 0,2 0 0 0 0,13 7 0 0 0,4 5 0 0 0,-16-2 0 0 0,-3-4 0 0 0,3 6 0 0 0,0-1 0 0 0,-1 1 0 0 0,0 0 0 0 0,3 14 0 0 0,-4-15 0 0 0,0 1 0 0 0,0-1 0 0 0,1 0 0 0 0,0 0 0 0 0,7 10 0 0 0,3-1 0 0 0,-10-12 7 0 0,-1-2-25 0 0,1 0 0 0 0,-1-1 1 0 0,11 9-1 0 0,-14-12-319 0 0,0-1 240 0 0,0 1-1 0 0,-1-1 1 0 0,1 0 0 0 0,-1 0 0 0 0,1 0 0 0 0,0 0-1 0 0,-1 1 1 0 0,1-1 0 0 0,-1 0 0 0 0,1 0 0 0 0,0 0 0 0 0,-1 0-1 0 0,1-1 1 0 0,-1 1 0 0 0,1 0 0 0 0,0 0 0 0 0,-1 0-1 0 0,1 0 1 0 0,-1-1 0 0 0,1 1 0 0 0,0 0 0 0 0,-1 0-1 0 0,1-1 1 0 0,-1 1 0 0 0,1-1 0 0 0,0 0 0 0 0,13-7-1718 0 0,-11 5 1187 0 0,0 0-1 0 0,0 0 1 0 0,-1 0-1 0 0,1 0 1 0 0,0 0-1 0 0,-1 0 1 0 0,0-1-1 0 0,0 1 1 0 0,0-1-1 0 0,2-4 1 0 0,-3 5-1419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2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17503 0 0,'0'0'803'0'0,"0"0"-18"0"0,0 0-358 0 0,0 0 341 0 0,0 0 205 0 0,0 0 40 0 0,2 0-59 0 0,42 1 1370 0 0,9 0-2371 0 0,-5-9-5502 0 0,-46 7 504 0 0,-2 1-1393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2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0,1 1-250 0 0,0 0-104 0 0,1 0 0 0 0,0 0 0 0 0,0 0 0 0 0,0 0 0 0 0,0 0 1 0 0,0 0-1 0 0,0 0 0 0 0,0-1 0 0 0,0 1 0 0 0,1-1 1 0 0,3 1-1 0 0,31 1 1471 0 0,-19-1-508 0 0,60 7 2129 0 0,-76-8-3126 0 0,1-1 0 0 0,0 1 1 0 0,-1-1-1 0 0,1 1 0 0 0,-1-1 0 0 0,1 0 0 0 0,3-1 0 0 0,-5 1-221 0 0,1 0-1 0 0,0 0 0 0 0,-1 1 0 0 0,1-1 0 0 0,0 1 0 0 0,0-1 0 0 0,0 1 0 0 0,-1 0 0 0 0,1 0 0 0 0,3 0 0 0 0,3 1-1288 0 0,-6-1-20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2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91 8287 0 0,'0'0'191'0'0,"0"0"26"0"0,2-1 9 0 0,17-16 1348 0 0,24-28 0 0 0,-41 43-584 0 0,-2 2 30 0 0,0 0-65 0 0,0 0-290 0 0,2-6 111 0 0,-3 4 6103 0 0,0 2-6871 0 0,-1-1 1 0 0,1 1-1 0 0,0 0 1 0 0,-1 0-1 0 0,1 0 1 0 0,0 0-1 0 0,-1 0 1 0 0,1 0-1 0 0,-1 0 1 0 0,1 0-1 0 0,0 0 1 0 0,-1 1-1 0 0,1-1 1 0 0,0 1-1 0 0,0-1 1 0 0,-1 1-1 0 0,1-1 1 0 0,0 1-1 0 0,-1 1 1 0 0,-6 2 429 0 0,2-1-238 0 0,0 1 1 0 0,0-1 0 0 0,1 1-1 0 0,0 0 1 0 0,0 1 0 0 0,0-1-1 0 0,-7 10 1 0 0,10-13-201 0 0,1 0 0 0 0,-1 0 0 0 0,1 1 0 0 0,0-1 0 0 0,0 1 0 0 0,0-1 0 0 0,0 1 0 0 0,0-1 0 0 0,0 1 0 0 0,0 0 0 0 0,0-1 0 0 0,0 3 0 0 0,-1 2 0 0 0,-5 9 0 0 0,1 1 0 0 0,-6 21 0 0 0,3-8 0 0 0,5-17 0 0 0,2 0 0 0 0,-2 15 0 0 0,-2 6 0 0 0,5-22 0 0 0,0 1 0 0 0,0 0 0 0 0,2-1 0 0 0,2 23 0 0 0,-1-20 0 0 0,3-2 0 0 0,3-2 0 0 0,-6-9 0 0 0,0 0 0 0 0,1 0 0 0 0,-1 0 0 0 0,0 0 0 0 0,1 0 0 0 0,-1 0 0 0 0,0-1 0 0 0,1 1 0 0 0,-1-1 0 0 0,1 0 0 0 0,-1 0 0 0 0,1 0 0 0 0,-1 0 0 0 0,1 0 0 0 0,-1 0 0 0 0,1-1 0 0 0,-1 1 0 0 0,1-1 0 0 0,-1 1 0 0 0,0-1 0 0 0,1 0 0 0 0,-1 0 0 0 0,0 0 0 0 0,0 0 0 0 0,4-3 0 0 0,2-2 0 0 0,0 0 0 0 0,0 0 0 0 0,0-1 0 0 0,12-14 0 0 0,-16 15 6 0 0,1 0 0 0 0,-1 0 0 0 0,-1 0 1 0 0,1 0-1 0 0,-1 0 0 0 0,0-1 0 0 0,0 0 0 0 0,1-7 0 0 0,2-9 81 0 0,3-26 0 0 0,0-5 127 0 0,-5 34 474 0 0,3-36 1 0 0,-6 46-718 0 0,-1 0 0 0 0,0 0 0 0 0,-1 0 1 0 0,0 0-1 0 0,-3-14 0 0 0,3 22-446 0 0,1 2-33 0 0,0 0-208 0 0,0 0-857 0 0,0 0-379 0 0,-1 1-80 0 0,-6 6-15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2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 19351 0 0,'0'0'439'0'0,"0"0"62"0"0,0 0 33 0 0,0 0-65 0 0,0 0-169 0 0,0 0 442 0 0,-1-1-550 0 0,1 0-1 0 0,0 1 0 0 0,-1-1 1 0 0,1 0-1 0 0,0 1 0 0 0,0-1 0 0 0,-1 0 1 0 0,1 1-1 0 0,0-1 0 0 0,0 0 1 0 0,0 1-1 0 0,0-1 0 0 0,0 0 0 0 0,0-1 1 0 0,17-25 84 0 0,-14 24-480 0 0,0 0 0 0 0,0-1 1 0 0,0 1-1 0 0,0 0 0 0 0,0 0 1 0 0,0 1-1 0 0,1-1 0 0 0,5-3 1 0 0,17-12-5536 0 0,-10 4 3692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2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13823 0 0,'0'0'630'0'0,"0"0"-13"0"0,0 0-252 0 0,0 0 391 0 0,0 0 216 0 0,0 0 42 0 0,0 0 8 0 0,0 0 2 0 0,0 0 0 0 0,0 0 0 0 0,0 0-137 0 0,0 0-509 0 0,0 0 38 0 0,0 0 80 0 0,0 0 15 0 0,1 2-68 0 0,0 5-426 0 0,0-1-1 0 0,-1 1 1 0 0,1-1 0 0 0,-1 1 0 0 0,-1-1 0 0 0,1 1 0 0 0,-3 8 0 0 0,-14 47 16 0 0,1-5-36 0 0,2-12 3 0 0,10-32 0 0 0,0 0 0 0 0,-4 22 0 0 0,8-22 0 0 0,3-1 0 0 0,3-2 0 0 0,3-4 0 0 0,-7-6 5 0 0,1 0 1 0 0,-1 0-1 0 0,0 0 0 0 0,1 0 0 0 0,-1 0 1 0 0,0-1-1 0 0,1 1 0 0 0,-1-1 1 0 0,0 1-1 0 0,0-1 0 0 0,0 0 0 0 0,0 0 1 0 0,0 0-1 0 0,0 0 0 0 0,0-1 0 0 0,0 1 1 0 0,0 0-1 0 0,0-1 0 0 0,2-2 0 0 0,2-2 80 0 0,1-1-1 0 0,-1 0 0 0 0,7-11 1 0 0,-5 5 46 0 0,-1 1 0 0 0,-1-1 0 0 0,0 0 1 0 0,0-1-1 0 0,-2 1 0 0 0,6-26 0 0 0,-3 4 213 0 0,2-55-1 0 0,-10 79-343 0 0,1 10-50 0 0,0-1 1 0 0,0 1-1 0 0,0 0 0 0 0,-1 0 1 0 0,1 0-1 0 0,0 0 0 0 0,-1 0 0 0 0,1 0 1 0 0,-1 0-1 0 0,1 0 0 0 0,-2-1 1 0 0,2 1-18 0 0,-1 1 1 0 0,1 0 0 0 0,0 0 0 0 0,-1-1 0 0 0,1 1 0 0 0,0 0 0 0 0,-1 0 0 0 0,1-1 0 0 0,0 1 0 0 0,-1 0-1 0 0,1 0 1 0 0,0 0 0 0 0,-1 0 0 0 0,1 0 0 0 0,-1 0 0 0 0,1 0 0 0 0,0 0 0 0 0,-1 0 0 0 0,1 0 0 0 0,-1 0-1 0 0,-1 0-161 0 0,1 0 0 0 0,0 1-1 0 0,0-1 1 0 0,0 1 0 0 0,0-1-1 0 0,-1 1 1 0 0,1 0-1 0 0,0-1 1 0 0,0 1 0 0 0,0 0-1 0 0,-1 1 1 0 0,-3 4-1296 0 0,3-5-11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2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17503 0 0,'0'0'399'0'0,"0"0"60"0"0,0 0 21 0 0,0 0-59 0 0,-1 0-136 0 0,-5 1 178 0 0,0 0 0 0 0,1 0 0 0 0,-1 0 0 0 0,0 1 1 0 0,1 0-1 0 0,0 0 0 0 0,-1 0 0 0 0,1 0 0 0 0,0 1 0 0 0,0 0 0 0 0,0 0 0 0 0,-6 6 0 0 0,-3 4-463 0 0,12-9 0 0 0,0 0 0 0 0,-3 6 0 0 0,4 2 0 0 0,3 1 0 0 0,-1-9 0 0 0,1 0 0 0 0,11 11 0 0 0,-5-8 0 0 0,1 0 0 0 0,13 9 0 0 0,11 7 0 0 0,-21-13 82 0 0,-4-4 200 0 0,-1 1-1 0 0,0-1 1 0 0,9 12-1 0 0,-14-15-221 0 0,0 0 0 0 0,0 0 0 0 0,0 0 0 0 0,-1 0 0 0 0,1 0 0 0 0,-1 0 0 0 0,0 1 0 0 0,0-1 0 0 0,0 1 0 0 0,-1-1 0 0 0,1 1 0 0 0,-1-1 0 0 0,1 5 0 0 0,-1 0 13 0 0,-1 0 0 0 0,1 0 1 0 0,-1 0-1 0 0,-1 0 0 0 0,0 0 0 0 0,0 0 0 0 0,0-1 0 0 0,-1 1 0 0 0,0-1 0 0 0,0 0 1 0 0,-1 0-1 0 0,0 0 0 0 0,-8 10 0 0 0,5-9 29 0 0,0 0 1 0 0,0 0-1 0 0,-1-1 1 0 0,-1-1-1 0 0,1 1 0 0 0,-1-1 1 0 0,0-1-1 0 0,0 0 1 0 0,-18 7-1 0 0,20-9-102 0 0,-74 28 0 0 0,69-27 0 0 0,0-1 0 0 0,0 0 0 0 0,-1-1 0 0 0,-23 1 0 0 0,32-3-106 0 0,-1-1 0 0 0,1 1 0 0 0,0-1 0 0 0,-1 0 0 0 0,-3-2 0 0 0,0 1-134 0 0,7 1 161 0 0,0 1 1 0 0,1-1-1 0 0,-1 0 0 0 0,0 1 1 0 0,0-1-1 0 0,1 0 0 0 0,-1 0 1 0 0,1 0-1 0 0,-1 1 0 0 0,0-1 1 0 0,1 0-1 0 0,-1 0 0 0 0,1 0 1 0 0,0 0-1 0 0,-1 0 0 0 0,1 0 1 0 0,0 0-1 0 0,0 0 0 0 0,-1 0 1 0 0,1 0-1 0 0,0-2 0 0 0,0 1-143 0 0,-1-3-182 0 0,1 0 1 0 0,0 0-1 0 0,0 0 1 0 0,0 0 0 0 0,1 0-1 0 0,0 0 1 0 0,0 0-1 0 0,0 0 1 0 0,2-6-1 0 0,3-5-1700 0 0,11-20 0 0 0,-11 24 1423 0 0,11-23-1366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2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17503 0 0,'0'0'803'0'0,"0"0"-18"0"0,0 0-358 0 0,0 0 341 0 0,3 1 205 0 0,10 0-195 0 0,0 1 0 0 0,0-2 0 0 0,0 0 0 0 0,0 0 1 0 0,14-3-1 0 0,68-16 2009 0 0,-47 9-2011 0 0,91-22-532 0 0,-137 32 127 0 0,-2 0 117 0 0,0 0 21 0 0,0 0-134 0 0,0 0-577 0 0,0 0-248 0 0,0 0-50 0 0,-14 0-393 0 0,9 1 508 0 0,-1-1 0 0 0,1 0-1 0 0,-1 0 1 0 0,1 0 0 0 0,-8-2 0 0 0,11 1-172 0 0,0 0-1 0 0,0 1 1 0 0,0-1 0 0 0,0 0 0 0 0,0 0 0 0 0,0 0-1 0 0,0 0 1 0 0,1-1 0 0 0,-1 1 0 0 0,0 0-1 0 0,-1-3 1 0 0,-6-8-2372 0 0,0 0 0 0 0,-6-14-1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10135 0 0,'0'0'231'0'0,"0"0"29"0"0,0 0 19 0 0,0 0 105 0 0,0 0 410 0 0,0 0 184 0 0,0 0 40 0 0,0 0-63 0 0,0 0-290 0 0,0 0-121 0 0,0 0-28 0 0,0 0-72 0 0,0 0-217 0 0,0 0 161 0 0,0 0 100 0 0,0 0 21 0 0,-1 2 3 0 0,-23 32 1143 0 0,12-16-1410 0 0,-16 27-1 0 0,2 2 246 0 0,14-25 24 0 0,1 0 0 0 0,-10 26 0 0 0,-9 35-498 0 0,23-66-16 0 0,5-14 0 0 0,1 1 0 0 0,0-1 0 0 0,-1 1 0 0 0,1 0 0 0 0,-1 6 0 0 0,5 2 0 0 0,3-4-64 0 0,-5-8 32 0 0,-1 0-1 0 0,1 0 1 0 0,0 0 0 0 0,-1 0-1 0 0,1 0 1 0 0,-1 0 0 0 0,1 0-1 0 0,0 0 1 0 0,-1 0 0 0 0,1 0-1 0 0,0-1 1 0 0,-1 1 0 0 0,1 0-1 0 0,-1 0 1 0 0,1 0 0 0 0,-1-1-1 0 0,1 1 1 0 0,0 0 0 0 0,-1-1-1 0 0,1 1 1 0 0,0-1 0 0 0,0 1-69 0 0,3-3-358 0 0,1 0-1 0 0,-1 0 0 0 0,0-1 1 0 0,1 1-1 0 0,-2-1 0 0 0,1 0 1 0 0,0 0-1 0 0,-1 0 0 0 0,1 0 1 0 0,2-6-1 0 0,2-1-6024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2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17503 0 0,'0'0'399'0'0,"0"0"60"0"0,0 0 21 0 0,0 0-59 0 0,0 0-204 0 0,0 0 170 0 0,0 0 101 0 0,0 0 21 0 0,0 0 3 0 0,0 0 0 0 0,-2 2 0 0 0,-11 18 149 0 0,1 1 0 0 0,1 0-1 0 0,1 1 1 0 0,-12 33 0 0 0,10-22-761 0 0,-22 41 0 0 0,-16 32-2967 0 0,35-74-51 0 0,14-29 1583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3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186 192 11975 0 0,'0'0'267'0'0,"0"0"42"0"0,0 0 17 0 0,0 0-28 0 0,0 0-58 0 0,0 0 491 0 0,7 0 861 0 0,-3 1 1989 0 0,-1 0-3316 0 0,0 1 0 0 0,0-1-1 0 0,0 1 1 0 0,0 0 0 0 0,-1 0-1 0 0,1 0 1 0 0,-1 0 0 0 0,1 1-1 0 0,-1-1 1 0 0,0 1 0 0 0,0-1-1 0 0,0 1 1 0 0,3 5 0 0 0,-1 0-78 0 0,-1 0 0 0 0,0 0 1 0 0,0 1-1 0 0,2 11 1 0 0,-4-10 224 0 0,-1 1 0 0 0,1 0 0 0 0,-3 16 1 0 0,2-24-473 0 0,-6 47 79 0 0,4-37-22 0 0,1-2 3 0 0,-1-3 0 0 0,1 1 0 0 0,-1-1 0 0 0,-4 9 0 0 0,-2 6 0 0 0,3-16 0 0 0,0-3 0 0 0,-2 4 0 0 0,6-8 0 0 0,1 1 0 0 0,0-1 0 0 0,0 0 0 0 0,0 1 0 0 0,0-1 0 0 0,-1 0 0 0 0,1 1 0 0 0,0-1 0 0 0,0 0 0 0 0,-1 0 0 0 0,1 1 0 0 0,0-1 0 0 0,0 0 0 0 0,-1 0 0 0 0,1 0 0 0 0,0 0 0 0 0,-1 1 0 0 0,1-1 0 0 0,0 0 0 0 0,-1 0 0 0 0,1 0 0 0 0,0 0 0 0 0,-1 0 0 0 0,1 0 0 0 0,-1 0 0 0 0,-15 3 0 0 0,13-1 0 0 0,2-2 0 0 0,-1 1 0 0 0,1-1 0 0 0,0 0 0 0 0,0 1 0 0 0,0-1 0 0 0,0 0 0 0 0,-1 0 0 0 0,1 0 0 0 0,0 0 0 0 0,0 0 0 0 0,0 0 0 0 0,-1 0 0 0 0,1 0 0 0 0,0 0 0 0 0,-2-1 0 0 0,-15-1 0 0 0,13-1 0 0 0,2 0 0 0 0,-1 1 0 0 0,0 0 0 0 0,1-1 0 0 0,-1 1 0 0 0,1-1 0 0 0,-1 0 0 0 0,1 0 0 0 0,0 0 0 0 0,0-1 0 0 0,-3-4 0 0 0,-2-4 0 0 0,-9-20 0 0 0,-6-9 0 0 0,18 33 15 0 0,0-1 0 0 0,0 0 0 0 0,1 0 0 0 0,0 0 0 0 0,1 0 0 0 0,-3-13 0 0 0,-8-60 323 0 0,13 73-154 0 0,0 0-1 0 0,1-1 1 0 0,0 1 0 0 0,2-15-1 0 0,-1 21-144 0 0,-1-1-1 0 0,1 1 0 0 0,0 1 0 0 0,0-1 0 0 0,0 0 0 0 0,0 0 0 0 0,0 0 1 0 0,1 0-1 0 0,-1 1 0 0 0,1-1 0 0 0,0 1 0 0 0,-1-1 0 0 0,1 1 0 0 0,0-1 1 0 0,1 1-1 0 0,-1 0 0 0 0,4-3 0 0 0,35-17-38 0 0,44-19 0 0 0,-27 22 0 0 0,5 0 0 0 0,-53 16 0 0 0,0 1 0 0 0,0 1 0 0 0,18-1 0 0 0,-2 0 0 0 0,-16 0-914 0 0,-6 1 32 0 0,0 0 0 0 0,0 0 0 0 0,0 1 1 0 0,0 0-1 0 0,8 0 0 0 0,-12 0-6969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3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17503 0 0,'0'0'399'0'0,"0"0"60"0"0,2 1 21 0 0,9 0-4 0 0,0-1 1 0 0,0 1-1 0 0,0-2 1 0 0,1 1-1 0 0,-1-2 1 0 0,0 1 0 0 0,14-5-1 0 0,-6 2 762 0 0,-13 3-1179 0 0,16-4 345 0 0,0 1 1 0 0,0 2-1 0 0,44-1 0 0 0,-57 3-364 0 0,-8-1-59 0 0,1 1 1 0 0,-1 0 0 0 0,1 0 0 0 0,0 0 0 0 0,-1 0 0 0 0,1 0-1 0 0,0 1 1 0 0,-1-1 0 0 0,1 0 0 0 0,-1 1 0 0 0,1-1 0 0 0,-1 1-1 0 0,1-1 1 0 0,-1 1 0 0 0,1 0 0 0 0,1 1 0 0 0,-1-1-1386 0 0,-2-1-511 0 0,0 0-107 0 0,0 0-24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3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17503 0 0,'0'0'384'0'0,"0"0"88"0"0,11-6 8 0 0,7 7 8 0 0,4 3-392 0 0,1-3-96 0 0,0-2 0 0 0,3-1 0 0 0,1 2 840 0 0,0-3 152 0 0,2-5 24 0 0,-2 3 8 0 0,-3 3-824 0 0,-2 1-200 0 0,0 1 0 0 0,-3-5-6240 0 0,-4-3-1280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3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13823 0 0,'0'0'315'0'0,"0"0"45"0"0,0 0 21 0 0,0 0-49 0 0,-8 1-208 0 0,-55 19 4880 0 0,60-20-4870 0 0,-24 9 1234 0 0,26-9-1274 0 0,-1 1 0 0 0,1-1 0 0 0,0 1 0 0 0,-1 0 0 0 0,1-1 1 0 0,0 1-1 0 0,0 0 0 0 0,-1 0 0 0 0,1 0 0 0 0,0 0 0 0 0,0 0 1 0 0,0 0-1 0 0,0 1 0 0 0,1-1 0 0 0,-2 2 0 0 0,1-2-83 0 0,0 0-1 0 0,1 0 1 0 0,-1 0-1 0 0,0 0 1 0 0,0 0-1 0 0,1-1 1 0 0,-1 1-1 0 0,0 0 1 0 0,0 0-1 0 0,0-1 0 0 0,0 1 1 0 0,0-1-1 0 0,0 1 1 0 0,0-1-1 0 0,0 1 1 0 0,-2 0-1 0 0,-9 5-16 0 0,3 4 15 0 0,1 0 0 0 0,0 1 0 0 0,0 0 0 0 0,1 0 0 0 0,1 1 0 0 0,0 0 0 0 0,-8 21 0 0 0,10-19 521 0 0,-5 24 1 0 0,-3 10 368 0 0,11-44-897 0 0,0-1-1 0 0,1 1 1 0 0,-1 0-1 0 0,1 0 1 0 0,0-1-1 0 0,0 1 1 0 0,0 0-1 0 0,0 0 1 0 0,0-1 0 0 0,1 1-1 0 0,0 0 1 0 0,2 6-1 0 0,-3-8-1 0 0,1 0 0 0 0,0 0 0 0 0,0 0-1 0 0,0 0 1 0 0,0 0 0 0 0,1 0 0 0 0,-1 0 0 0 0,0 0 0 0 0,1-1-1 0 0,-1 1 1 0 0,1 0 0 0 0,-1-1 0 0 0,1 1 0 0 0,0-1 0 0 0,0 0-1 0 0,0 0 1 0 0,0 1 0 0 0,0-1 0 0 0,0-1 0 0 0,0 1-1 0 0,0 0 1 0 0,3 1 0 0 0,4-1 0 0 0,0-1 0 0 0,-1 1 0 0 0,1-1 0 0 0,0-1 0 0 0,0 1 0 0 0,-1-1 0 0 0,1-1 0 0 0,0 0 0 0 0,-1 0 0 0 0,0-1 0 0 0,1 0 0 0 0,-1 0 0 0 0,0-1 0 0 0,0 0 0 0 0,-1 0 0 0 0,1-1 0 0 0,11-10 0 0 0,-13 9 116 0 0,1 0 1 0 0,-1-1-1 0 0,-1 0 0 0 0,1 0 1 0 0,-1 0-1 0 0,0-1 0 0 0,4-9 1 0 0,-7 12-47 0 0,0 1 1 0 0,-1-1-1 0 0,1 0 1 0 0,-1 0-1 0 0,-1 0 1 0 0,1 0-1 0 0,0 0 1 0 0,-1-6-1 0 0,-4-43 402 0 0,3 47-461 0 0,-1-8-395 0 0,-6-27-1 0 0,6 37 252 0 0,1 1 0 0 0,-1-1 0 0 0,0 1 0 0 0,0-1 0 0 0,0 1 0 0 0,-1 0-1 0 0,1 0 1 0 0,-1 0 0 0 0,-5-6 0 0 0,7 9-1440 0 0,-5 0-2411 0 0,-1 1 1937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3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19351 0 0,'0'0'439'0'0,"0"0"62"0"0,0 0 33 0 0,0 0-65 0 0,7-16 573 0 0,-5 11-329 0 0,0 1-1 0 0,-1-1 0 0 0,0 0 0 0 0,2-8 0 0 0,0-3 390 0 0,-3 13-944 0 0,7-12 219 0 0,-3 8 496 0 0,5-5-5661 0 0,0-1-282 0 0,-3-1 2512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3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22 13823 0 0,'0'0'630'0'0,"0"0"-13"0"0,10-5 1476 0 0,10-9 3015 0 0,-18 13-4153 0 0,-2 1-290 0 0,0 0-121 0 0,0 0-28 0 0,0 0-4 0 0,3-1 6 0 0,4 0 553 0 0,4 14-65 0 0,-6-5-949 0 0,-1 0 0 0 0,0 1 0 0 0,0-1-1 0 0,-1 1 1 0 0,0 0 0 0 0,-1 0 0 0 0,0 0 0 0 0,0 1 0 0 0,-1-1 0 0 0,-1 0 0 0 0,1 1 0 0 0,-1-1 0 0 0,-1 0 0 0 0,-1 13 0 0 0,-4 14 189 0 0,-2 0 0 0 0,-16 45 0 0 0,19-63-233 0 0,-9 24-13 0 0,-9 30 0 0 0,-7 42 0 0 0,30-114 0 0 0,0 1 0 0 0,0-1 0 0 0,0 1 0 0 0,0-1 0 0 0,0 1 0 0 0,0-1 0 0 0,-1 1 0 0 0,1-1 0 0 0,0 1 0 0 0,0-1 0 0 0,0 1 0 0 0,-1-1 0 0 0,1 1 0 0 0,0-1 0 0 0,-1 0 0 0 0,1 1 0 0 0,0-1 0 0 0,-1 1 0 0 0,1-1 0 0 0,0 0 0 0 0,-1 1 0 0 0,1-1 0 0 0,-1 0 0 0 0,1 1 0 0 0,0-1 0 0 0,-1 0 0 0 0,1 0 0 0 0,-1 0 0 0 0,1 1 0 0 0,-1-1 0 0 0,1 0 0 0 0,-1 0 0 0 0,-8-5 0 0 0,9 5 0 0 0,-13-11-2856 0 0,9 8 1102 0 0,1-1 0 0 0,0 0 0 0 0,0-1 0 0 0,-3-4 0 0 0,-13-30-4756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3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18 13823 0 0,'-10'1'246'0'0,"4"0"102"0"0,-1 0 0 0 0,0 1 0 0 0,-12 3 0 0 0,-5 2 3321 0 0,22-6-3004 0 0,2-1-121 0 0,0 0-28 0 0,0 0-4 0 0,0 0 0 0 0,0 0 0 0 0,0 0 0 0 0,0 0-68 0 0,0 0-217 0 0,11-5 649 0 0,-3 0-643 0 0,-4 3-135 0 0,0 0 1 0 0,0 1-1 0 0,0-1 0 0 0,0 1 0 0 0,0-1 0 0 0,1 1 1 0 0,-1 1-1 0 0,5-2 0 0 0,-5 1-98 0 0,-2 0 0 0 0,0 0 0 0 0,-1 1 0 0 0,1-1 0 0 0,0 1 0 0 0,-1-1 0 0 0,1 1 0 0 0,0 0 0 0 0,-1 0 0 0 0,1 0 0 0 0,0 0 0 0 0,3 0 0 0 0,30-1 0 0 0,53 4 0 0 0,-13-1 0 0 0,-57-2 0 0 0,24-2 0 0 0,12 1 0 0 0,7-4 0 0 0,-48 5 0 0 0,-3-3-201 0 0,-8 3-850 0 0,-2 0-385 0 0,0 0-806 0 0,-2 0-3078 0 0,-10 3-1318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3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15663 0 0,'0'0'719'0'0,"0"0"-20"0"0,0 0-306 0 0,0 0 371 0 0,0 0 209 0 0,0 0 41 0 0,0 0-61 0 0,0 0-288 0 0,0 0-121 0 0,3 0-28 0 0,19-2-260 0 0,0 0-1 0 0,0-2 0 0 0,25-7 1 0 0,-26 6 269 0 0,11 0-219 0 0,1 1 0 0 0,62-1 0 0 0,-20 3-107 0 0,-62 0-199 0 0,23-5 0 0 0,3 0 0 0 0,-35 6-360 0 0,0-1-1 0 0,1 1 1 0 0,-1-1 0 0 0,0 1-1 0 0,0-1 1 0 0,0 0-1 0 0,0-1 1 0 0,3-2 0 0 0,16-8-2007 0 0,-11 7 321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3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19351 0 0,'0'0'439'0'0,"0"0"62"0"0,0 0 33 0 0,0 0-65 0 0,0 0-237 0 0,0 0 156 0 0,0 0 100 0 0,0 2 21 0 0,0 0-423 0 0,0 0-1 0 0,0 0 1 0 0,0 0 0 0 0,1 0-1 0 0,-1 0 1 0 0,1 0 0 0 0,-1 0-1 0 0,1 0 1 0 0,0 0 0 0 0,0 0-1 0 0,0 0 1 0 0,0-1 0 0 0,0 1-1 0 0,0 0 1 0 0,0-1-1 0 0,3 3 1 0 0,1 1 214 0 0,1 0 0 0 0,0-1 0 0 0,11 6 0 0 0,-1-1-300 0 0,31 10 0 0 0,6 4 0 0 0,-44-18 0 0 0,2 0 0 0 0,-1 1 0 0 0,0 0 0 0 0,16 13 0 0 0,-23-17 0 0 0,0 1 0 0 0,-1-1 0 0 0,1 1 0 0 0,-1 0 0 0 0,0 0 0 0 0,0 0 0 0 0,0 0 0 0 0,0 1 0 0 0,0-1 0 0 0,-1 0 0 0 0,1 1 0 0 0,-1-1 0 0 0,0 1 0 0 0,0-1 0 0 0,-1 1 0 0 0,1 5 0 0 0,0-2 0 0 0,-2 1 0 0 0,1 0 0 0 0,-1 0 0 0 0,0 0 0 0 0,-1-1 0 0 0,0 1 0 0 0,0-1 0 0 0,0 1 0 0 0,-5 8 0 0 0,-6 9 0 0 0,-18 29 0 0 0,29-52 0 0 0,-27 41 0 0 0,-2-2 0 0 0,-2-2 0 0 0,-71 66 0 0 0,70-68-1783 0 0,33-36-592 0 0,1-1-5475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13823 0 0,'0'0'315'0'0,"0"0"45"0"0,0 0 21 0 0,0 0-49 0 0,0 0-81 0 0,0 0 481 0 0,0 0 237 0 0,0 0 45 0 0,0 0-61 0 0,0 0-288 0 0,0 0-121 0 0,0 2-28 0 0,0 2-376 0 0,0 1 1 0 0,0 0-1 0 0,0-1 0 0 0,-1 1 0 0 0,1-1 0 0 0,-1 1 1 0 0,0-1-1 0 0,0 0 0 0 0,-1 1 0 0 0,1-1 0 0 0,-1 0 1 0 0,0 0-1 0 0,0 0 0 0 0,-1 0 0 0 0,1 0 1 0 0,-1 0-1 0 0,0-1 0 0 0,-4 5 0 0 0,0 1-140 0 0,5 3 0 0 0,2-11 0 0 0,1 0 0 0 0,-1 0 0 0 0,0-1 0 0 0,1 1 0 0 0,-1 0 0 0 0,0-1 0 0 0,1 1 0 0 0,-1 0 0 0 0,1-1 0 0 0,-1 1 0 0 0,1 0 0 0 0,-1-1 0 0 0,2 1 0 0 0,11 7 0 0 0,17 2 0 0 0,-26-9 0 0 0,-1 0 0 0 0,0 0 0 0 0,1 0 0 0 0,-1 0 0 0 0,1 0 0 0 0,-1-1 0 0 0,7 1 0 0 0,1 0 0 0 0,-5 0 0 0 0,-5-1 0 0 0,1 1 0 0 0,0-1 0 0 0,-1 0 0 0 0,1 1 0 0 0,-1-1 0 0 0,1 1 0 0 0,-1-1 0 0 0,1 1 0 0 0,-1 0 0 0 0,0 0 0 0 0,1-1 0 0 0,-1 1 0 0 0,0 0 0 0 0,0 0 0 0 0,1 0 0 0 0,-1 1 0 0 0,0-1 0 0 0,0 0 0 0 0,1 2 0 0 0,4 5 72 0 0,-4-7 39 0 0,-1 1-1 0 0,0 0 1 0 0,-1 0 0 0 0,1 0-1 0 0,0 0 1 0 0,0-1-1 0 0,-1 1 1 0 0,1 4 0 0 0,1 2 261 0 0,-1-7-341 0 0,-1-1-1 0 0,0 1 1 0 0,0 0 0 0 0,0 0-1 0 0,1 0 1 0 0,-1 0-1 0 0,0 0 1 0 0,0 0 0 0 0,0-1-1 0 0,0 1 1 0 0,0 0-1 0 0,-1 0 1 0 0,1 0 0 0 0,0 0-1 0 0,0 0 1 0 0,-1 0-1 0 0,1 1 1 0 0,-2 1 10 0 0,2 15-25 0 0,0-16-15 0 0,0 1-1 0 0,0-1 0 0 0,-1 1 1 0 0,1-1-1 0 0,0 1 1 0 0,-1-1-1 0 0,-1 4 0 0 0,1-3 0 0 0,-1 1 0 0 0,0 0-1 0 0,-1-1 1 0 0,1 0-1 0 0,-1 0 1 0 0,1 1 0 0 0,-5 2-1 0 0,-28 25 1 0 0,22-18 0 0 0,8-12 0 0 0,2-1 0 0 0,-3 1 0 0 0,0 1 0 0 0,0-1 0 0 0,0 0 0 0 0,-1 0 0 0 0,1 0 0 0 0,0-1 0 0 0,0 0 0 0 0,-8-1 0 0 0,-10-1 0 0 0,19 2 0 0 0,3 0 0 0 0,0 0 0 0 0,1 0 0 0 0,-1 0 0 0 0,0 0 0 0 0,1 0 0 0 0,-1 0 0 0 0,0-1 0 0 0,1 1 0 0 0,-1-1 0 0 0,0 0 0 0 0,1 1 0 0 0,-1-1 0 0 0,1 0 0 0 0,-1 0 0 0 0,1 0 0 0 0,-2-1 0 0 0,-5-5 0 0 0,3-1-64 0 0,7-6-884 0 0,0 9-1860 0 0,10-12 628 0 0,-11 15 448 0 0,1-1-253 0 0,6-12-51 0 0,0-2-11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3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61 400 11975 0 0,'0'0'267'0'0,"0"0"42"0"0,0 0 17 0 0,-1 1-28 0 0,-6 3-58 0 0,-6 3 4104 0 0,12-7-4150 0 0,-1 1 0 0 0,1-1 0 0 0,0 0 0 0 0,0 0 0 0 0,-1 0 0 0 0,1 0 0 0 0,0 0 0 0 0,-1 0 0 0 0,1 0 0 0 0,0 0 0 0 0,-1 0 0 0 0,1-1 0 0 0,0 1 0 0 0,0-1 0 0 0,-1 1 0 0 0,1-1 0 0 0,-2 0 0 0 0,2 0 826 0 0,0 1-896 0 0,0-1 0 0 0,1 1 0 0 0,-1-1 0 0 0,0 1 0 0 0,1-1 0 0 0,-1 1-1 0 0,1-1 1 0 0,-1 0 0 0 0,1 1 0 0 0,-1-1 0 0 0,1 0 0 0 0,0 1 0 0 0,-1-1 0 0 0,1 0 0 0 0,0 1-1 0 0,-1-1 1 0 0,1 0 0 0 0,0 0 0 0 0,0 1 0 0 0,0-2 0 0 0,-4-16 978 0 0,3 5-885 0 0,1 1 0 0 0,1-1 0 0 0,0 0 0 0 0,1 1 0 0 0,0-1 0 0 0,1 1 0 0 0,0 0 0 0 0,1-1 0 0 0,0 2-1 0 0,1-1 1 0 0,0 0 0 0 0,1 1 0 0 0,0 0 0 0 0,1 0 0 0 0,1 1 0 0 0,16-19 0 0 0,31-37-217 0 0,-45 57 0 0 0,1 3 0 0 0,-1 1 0 0 0,4 6 0 0 0,-10 0 0 0 0,4 3 0 0 0,10 15 0 0 0,-13-14 0 0 0,-1 1 0 0 0,0 0 0 0 0,-1-1 0 0 0,1 2 0 0 0,-1-1 0 0 0,0 0 0 0 0,3 11 0 0 0,0 6 13 0 0,-6-18-19 0 0,-1 1-65 0 0,1 3-170 0 0,0 1 0 0 0,-1 0 0 0 0,0-1 0 0 0,-1 1 0 0 0,0 0 0 0 0,0-1 0 0 0,-6 14 0 0 0,2-12 241 0 0,-2-3 0 0 0,-2 0 0 0 0,9-8 0 0 0,1 1 0 0 0,-1-1 0 0 0,1 0 0 0 0,-1 1 0 0 0,0-1 0 0 0,1 0 0 0 0,-1 0 0 0 0,1 0 0 0 0,-1 1 0 0 0,0-1 0 0 0,1 0 0 0 0,-1 0 0 0 0,0 0 0 0 0,1 0 0 0 0,-2 0 0 0 0,2 0 0 0 0,-1-1-1 0 0,0 1 1 0 0,1 0 0 0 0,-1 0-1 0 0,1-1 1 0 0,-1 1 0 0 0,0 0-1 0 0,1-1 1 0 0,-1 1 0 0 0,1-1-1 0 0,-1 1 1 0 0,1-1 0 0 0,-1 1-1 0 0,1-1 1 0 0,-1 1 0 0 0,1-1-1 0 0,0 1 1 0 0,-1-1-1 0 0,1 0 1 0 0,0 1 0 0 0,-1-1-1 0 0,1 0 1 0 0,-1-1-1 0 0,1 0 0 0 0,0 0 0 0 0,-1 0 0 0 0,1-1 0 0 0,0 1 0 0 0,0 0 0 0 0,1-3 0 0 0,0-1 17 0 0,0 1 0 0 0,0-1 0 0 0,1 0 0 0 0,3-8 0 0 0,7-13 531 0 0,-7 14-206 0 0,1 1 0 0 0,0 0 1 0 0,13-18-1 0 0,-1 5-325 0 0,-13 17-16 0 0,1 0 0 0 0,0 0 0 0 0,1 0 0 0 0,0 0 0 0 0,0 1 0 0 0,15-11 0 0 0,-11 11 0 0 0,0 0 0 0 0,0 1 0 0 0,0 0 0 0 0,1 1 0 0 0,23-8 0 0 0,-22 10 0 0 0,-7 1 0 0 0,-1 0 0 0 0,0 1 0 0 0,0 0 0 0 0,0 0 0 0 0,7 1 0 0 0,-10 0 0 0 0,1 0 0 0 0,-1 0 0 0 0,0 1 0 0 0,1-1 0 0 0,-1 1 0 0 0,0 0 0 0 0,0 0 0 0 0,0 0 0 0 0,1 0 0 0 0,-1 0 0 0 0,0 0 0 0 0,0 0 0 0 0,0 1 0 0 0,-1-1 0 0 0,3 3 0 0 0,4 4-33 0 0,0 0-1 0 0,-1 0 1 0 0,0 1-1 0 0,0 0 1 0 0,-1 1-1 0 0,0-1 1 0 0,-1 1-1 0 0,0 0 1 0 0,0 1 0 0 0,-1-1-1 0 0,5 22 1 0 0,-8-25-252 0 0,1 0 1 0 0,-1 0 0 0 0,0 12-1 0 0,-6 33-308 0 0,5-49-132 0 0,0-3-246 0 0,0 0-42 0 0,0 0-146 0 0,0 0-573 0 0,3-19-2289 0 0,2-2 1974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4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13823 0 0,'0'0'315'0'0,"3"-4"45"0"0,9-19 353 0 0,-12 23-530 0 0,0 0 194 0 0,0 0 110 0 0,0 0 22 0 0,0 0 3 0 0,0 0 0 0 0,0 0 0 0 0,0 0 0 0 0,0 0 0 0 0,0 0 0 0 0,0 0 0 0 0,0 0 0 0 0,0 0 0 0 0,0 0 0 0 0,6-11 512 0 0,-3 6-683 0 0,1-1 1 0 0,0 1-1 0 0,0 0 0 0 0,0 0 1 0 0,6-5-1 0 0,-5 4-232 0 0,0 0-1 0 0,0 0 1 0 0,6-10 0 0 0,-6 9-66 0 0,0 0 0 0 0,0 1 1 0 0,6-8-1 0 0,10-5 469 0 0,38-28 0 0 0,-51 42-410 0 0,-1 0 1 0 0,1 0-1 0 0,0 1 1 0 0,1 0-1 0 0,-1 1 0 0 0,1 0 1 0 0,0 0-1 0 0,-1 1 1 0 0,13-2-1 0 0,-14 4-102 0 0,-1 0 0 0 0,0 0 0 0 0,0 1 0 0 0,1 0 0 0 0,-1 0 0 0 0,0 1 0 0 0,0 0 0 0 0,8 3 0 0 0,1 2 0 0 0,0 0 0 0 0,14 9 0 0 0,41 27 0 0 0,-58-37 0 0 0,-7-5-75 0 0,0 0 0 0 0,0-1 0 0 0,0 0 1 0 0,0 1-1 0 0,0-2 0 0 0,0 1 0 0 0,0-1 0 0 0,0 1 0 0 0,0-1 0 0 0,0-1 0 0 0,0 1 1 0 0,-1-1-1 0 0,1 0 0 0 0,0 0 0 0 0,-1 0 0 0 0,5-3 0 0 0,3-2-321 0 0,-1-1 1 0 0,0 0-1 0 0,-1 0 0 0 0,18-19 0 0 0,-11 4-3796 0 0,-11 9-3316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4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9 175 15663 0 0,'0'0'356'0'0,"0"0"50"0"0,0 0 20 0 0,0 0-42 0 0,-2-1-250 0 0,-3-4 19 0 0,4 3 567 0 0,3 1-353 0 0,0-1 0 0 0,0 0 0 0 0,0 0 0 0 0,0 0 0 0 0,0 0 0 0 0,-1 0 0 0 0,2-2 0 0 0,0 0-168 0 0,0-1 27 0 0,0 0 1 0 0,0 1-1 0 0,1-1 1 0 0,0 0-1 0 0,0 1 1 0 0,1 0-1 0 0,-1 0 1 0 0,9-5-1 0 0,2-1-82 0 0,4-2 257 0 0,1-1 1 0 0,1 2 0 0 0,0 1-1 0 0,40-14 1 0 0,-58 23-402 0 0,0 0 0 0 0,0 0 0 0 0,0 0 0 0 0,0 0 0 0 0,0 1 0 0 0,0 0 0 0 0,0-1 0 0 0,0 1 0 0 0,5 0 0 0 0,-1 1 0 0 0,6 2 0 0 0,-8-1 24 0 0,-1 1-1 0 0,1-1 1 0 0,0 1 0 0 0,-1 0-1 0 0,0 1 1 0 0,8 6-1 0 0,11 10 255 0 0,-20-18-101 0 0,0 1 0 0 0,1 0 0 0 0,-1-1 0 0 0,-1 1 0 0 0,6 7 0 0 0,5 5-1019 0 0,-11-14 400 0 0,-1 1 293 0 0,4 3 197 0 0,-3-4 289 0 0,-2-1 138 0 0,0 0 33 0 0,0 0-133 0 0,14-1-1969 0 0,-9-2 1520 0 0,-1 1 0 0 0,0-1 0 0 0,0-1 0 0 0,-1 1 0 0 0,1-1 0 0 0,-1 1 0 0 0,7-9 0 0 0,17-34-3061 0 0,-23 39 2440 0 0,9-18-840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5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93 236 10135 0 0,'0'0'464'0'0,"0"0"-9"0"0,2 0-295 0 0,1 0-145 0 0,19-5 127 0 0,-16 3 500 0 0,1-1-1 0 0,-1 1 0 0 0,1-1 0 0 0,-1-1 0 0 0,0 1 0 0 0,0-1 1 0 0,-1 0-1 0 0,1-1 0 0 0,4-4 0 0 0,-2 2-50 0 0,-1-1 1 0 0,0 1-1 0 0,6-9 0 0 0,-1-1-126 0 0,2 2 0 0 0,15-15 0 0 0,46-34 1495 0 0,-67 56-1944 0 0,-3-2-16 0 0,0 2 72 0 0,-3 7 299 0 0,-2 1 117 0 0,0 0 21 0 0,0 0-66 0 0,-11 4-278 0 0,-1 1-165 0 0,1 0 0 0 0,0 0 0 0 0,0 1 0 0 0,1 0 0 0 0,0 1 0 0 0,-15 13 0 0 0,11-7 0 0 0,0 1 0 0 0,1 1 0 0 0,-17 23 0 0 0,2 6 0 0 0,2 0 0 0 0,-22 56 0 0 0,29-55 0 0 0,2 1 0 0 0,2 1 0 0 0,3 1 0 0 0,1 0 0 0 0,2 0 0 0 0,3 1 0 0 0,2 0 0 0 0,2 58 0 0 0,2-83 0 0 0,2 0 0 0 0,1 0 0 0 0,9 37 0 0 0,-8-47 0 0 0,1 0 0 0 0,0 0 0 0 0,1-1 0 0 0,0 0 0 0 0,1 0 0 0 0,0-1 0 0 0,12 14 0 0 0,-11-17 0 0 0,0-1 0 0 0,-3-2 0 0 0,-13-10 0 0 0,-30-15-1130 0 0,28 15 876 0 0,6 2-269 0 0,1-1 1 0 0,0 1-1 0 0,0 0 0 0 0,0-1 0 0 0,1 0 1 0 0,-1 0-1 0 0,0 0 0 0 0,1 0 0 0 0,0 0 0 0 0,0 0 1 0 0,-3-6-1 0 0,-2-7-1524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5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15663 0 0,'0'0'356'0'0,"0"0"50"0"0,0 0 20 0 0,0 0-42 0 0,2-1-250 0 0,0-3 10 0 0,1 1 1 0 0,-1-1 0 0 0,0 0 0 0 0,0 0 0 0 0,-1 0-1 0 0,1 0 1 0 0,-1 0 0 0 0,0 0 0 0 0,0 0 0 0 0,1-7 0 0 0,0-8 1990 0 0,-2-22 0 0 0,1 3-932 0 0,1 11-673 0 0,1 1 0 0 0,0 0 0 0 0,2-1 0 0 0,2 2 0 0 0,16-47 0 0 0,-21 65-274 0 0,2-5 846 0 0,-5 37-412 0 0,-29 156-674 0 0,-5 28-96 0 0,35-206-257 0 0,0-3-138 0 0,0 0-33 0 0,0 0 65 0 0,1-2 294 0 0,1 1 4 0 0,-1-1 0 0 0,1 1 0 0 0,-1-1 0 0 0,1 1 0 0 0,-1-1 0 0 0,0 1 0 0 0,0-1-1 0 0,0 0 1 0 0,0 0 0 0 0,0 0 0 0 0,0 0 0 0 0,0 0 0 0 0,-1 0 0 0 0,1 0 0 0 0,-1 0 0 0 0,1-2 0 0 0,0-2-1209 0 0,0 4-4634 0 0,-1 2-1724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5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 19351 0 0,'0'0'439'0'0,"0"0"62"0"0,0 0 33 0 0,0 0-65 0 0,0 0-169 0 0,0 0 442 0 0,0 0 229 0 0,0 0 42 0 0,0-3-59 0 0,-4-18 255 0 0,4 19-693 0 0,0 0-72 0 0,3-7-289 0 0,0-2-138 0 0,1 2-81 0 0,-3 7-273 0 0,-1 2-138 0 0,0 0-1125 0 0,1-1-4590 0 0,7-5-1968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5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143 296 10135 0 0,'0'0'231'0'0,"0"0"29"0"0,0 0 19 0 0,1-1-41 0 0,9-10 189 0 0,-9 7-154 0 0,-1 2-33 0 0,1 0 738 0 0,-1 2 40 0 0,1-3 6 0 0,35-74 6264 0 0,-33 70-6739 0 0,0-1-1 0 0,0 0 1 0 0,2-14-1 0 0,-1 4 330 0 0,-1 4-161 0 0,0 1 1 0 0,1-24-1 0 0,-4 35-717 0 0,0 0 0 0 0,1 1 0 0 0,-1-1 0 0 0,0 0 0 0 0,0 0 0 0 0,0 0 0 0 0,0 0 0 0 0,-1 1 0 0 0,1-1 0 0 0,0 0 0 0 0,-1 0 0 0 0,1 1 0 0 0,-1-1 0 0 0,0 0 0 0 0,0 1 0 0 0,0-3 0 0 0,-2 0 0 0 0,3 3 0 0 0,0 0-1 0 0,0 0 1 0 0,-1 1-1 0 0,1-1 1 0 0,0 0-1 0 0,-1 0 1 0 0,1 1-1 0 0,0-1 1 0 0,-1 0-1 0 0,1 1 1 0 0,-1-1-1 0 0,1 0 1 0 0,-1 1-1 0 0,1-1 1 0 0,-1 0-1 0 0,1 1 1 0 0,-1-1-1 0 0,0 1 1 0 0,0-1-1 0 0,-2-1 83 0 0,1 0-3 0 0,1 1 0 0 0,0 0 0 0 0,-1-1 0 0 0,1 1 0 0 0,-1 0 0 0 0,1 0 0 0 0,-1 0 0 0 0,1 0 0 0 0,-1 0 0 0 0,0 0 0 0 0,0 1 1 0 0,1-1-1 0 0,-1 0 0 0 0,0 1 0 0 0,0-1 0 0 0,0 1 0 0 0,0 0 0 0 0,1 0 0 0 0,-1 0 0 0 0,0 0 0 0 0,0 0 0 0 0,0 0 0 0 0,0 0 0 0 0,-2 1 0 0 0,-1-1-79 0 0,3 0 0 0 0,1 0 0 0 0,-1 0 0 0 0,0 0 0 0 0,1 1 0 0 0,-1-1 0 0 0,1 0 0 0 0,-1 1 0 0 0,1-1 0 0 0,-1 1 0 0 0,1 0 0 0 0,-1 0 0 0 0,1-1 0 0 0,0 1 0 0 0,-1 0 0 0 0,-1 2 0 0 0,-5 3 2 0 0,0 0 0 0 0,1 0-1 0 0,-1 1 1 0 0,1 0 0 0 0,1 0 0 0 0,0 1-1 0 0,0-1 1 0 0,-7 13 0 0 0,3-4-22 0 0,1 2 0 0 0,1-1 0 0 0,-8 25 0 0 0,13-34-221 0 0,0 0 0 0 0,1 0 0 0 0,0 1 0 0 0,1-1 0 0 0,0 1 0 0 0,0-1 0 0 0,1 13 0 0 0,3-8 241 0 0,4-1 0 0 0,2-4 0 0 0,-6-6 0 0 0,-1-1 0 0 0,0 0 0 0 0,1 0 0 0 0,-1-1 0 0 0,1 1 0 0 0,0 0 0 0 0,-1-1 0 0 0,1 1 0 0 0,0-1 0 0 0,-1 0 0 0 0,1 0 0 0 0,-1 0 0 0 0,1 0 0 0 0,0-1 0 0 0,-1 1 0 0 0,1-1 0 0 0,0 1 0 0 0,-1-1 0 0 0,1 0 0 0 0,-1 0 0 0 0,4-2 0 0 0,2-1 0 0 0,-1 0 0 0 0,0-1 0 0 0,1 0 0 0 0,-1 0 0 0 0,7-8 0 0 0,10-5 0 0 0,-17 12 0 0 0,0 1 0 0 0,0-1 0 0 0,0 0 0 0 0,-1-1 0 0 0,6-7 0 0 0,3-2 64 0 0,-14 14 273 0 0,-1 2 138 0 0,0 0 33 0 0,0 0-65 0 0,-1 3-294 0 0,-5 19-143 0 0,2-1-1 0 0,-5 39 1 0 0,7-38-7 0 0,-14 185-400 0 0,15-181-582 0 0,0-24 540 0 0,1 1 294 0 0,-2 5-7 0 0,1-6-569 0 0,1-2-246 0 0,0 0-42 0 0,0 0-78 0 0,-1-22-3321 0 0,2 11 2876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5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 10135 0 0,'0'0'464'0'0,"0"0"-9"0"0,2-2-155 0 0,-2 2-94 0 0,0 0 1 0 0,0-1-1 0 0,1 1 1 0 0,-1 0-1 0 0,0 0 0 0 0,1 0 1 0 0,-1-1-1 0 0,0 1 1 0 0,1 0-1 0 0,-1 0 1 0 0,1 0-1 0 0,-1 0 0 0 0,0 0 1 0 0,1 0-1 0 0,-1-1 1 0 0,1 1-1 0 0,-1 0 0 0 0,0 0 1 0 0,1 0-1 0 0,-1 0 1 0 0,0 1-1 0 0,1-1 1 0 0,-1 0-1 0 0,1 0 0 0 0,-1 0 1 0 0,0 0-1 0 0,1 0 1 0 0,-1 0-1 0 0,0 1 0 0 0,1-1 1 0 0,-1 0-1 0 0,0 0 1 0 0,1 0-1 0 0,0 1 1 0 0,-1 0 330 0 0,1 0 1 0 0,0 0-1 0 0,-1 0 1 0 0,1 0-1 0 0,-1 1 1 0 0,1-1 0 0 0,-1 0-1 0 0,0 0 1 0 0,1 0-1 0 0,-1 1 1 0 0,0-1 0 0 0,0 2-1 0 0,0 11-306 0 0,-1-1-1 0 0,-1 0 1 0 0,0 1 0 0 0,0-1-1 0 0,-1 0 1 0 0,-10 24-1 0 0,-2 10 204 0 0,7-21 212 0 0,-11 25 0 0 0,-2 3 110 0 0,-17 56-756 0 0,37-107-14 0 0,0 0 0 0 0,0 1-1 0 0,1-1 1 0 0,-1 0 0 0 0,1 1 0 0 0,-1-1-1 0 0,1 0 1 0 0,0 1 0 0 0,0-1 0 0 0,1 1-1 0 0,-1-1 1 0 0,1 0 0 0 0,1 7 0 0 0,3 12-188 0 0,-5-20 213 0 0,0 1 0 0 0,1-1 0 0 0,-1 0 0 0 0,1 1 0 0 0,0-1 1 0 0,-1 0-1 0 0,1 1 0 0 0,0-1 0 0 0,0 0 0 0 0,1 0 0 0 0,-1 0 1 0 0,0 0-1 0 0,1 0 0 0 0,-1 0 0 0 0,1 0 0 0 0,0-1 0 0 0,-1 1 0 0 0,1 0 1 0 0,0-1-1 0 0,0 1 0 0 0,0-1 0 0 0,0 0 0 0 0,0 0 0 0 0,0 0 0 0 0,1 0 1 0 0,-1 0-1 0 0,0 0 0 0 0,1-1 0 0 0,-1 1 0 0 0,0-1 0 0 0,1 1 0 0 0,-1-1 1 0 0,1 0-1 0 0,-1 0 0 0 0,4 0 0 0 0,3-2-11 0 0,-1-1 0 0 0,1 1 0 0 0,-1-1 0 0 0,1-1 0 0 0,-1 0 0 0 0,0 0 0 0 0,0-1 0 0 0,13-10 0 0 0,-1-1 0 0 0,32-37 0 0 0,-48 48 0 0 0,-2 4 0 0 0,-1 0 0 0 0,1-1 0 0 0,-1 0 0 0 0,0 1 0 0 0,0-1 0 0 0,0 0 0 0 0,0 1 0 0 0,0-1 0 0 0,0 0 0 0 0,0 0 0 0 0,-1 0 0 0 0,1 0 0 0 0,-1 0 0 0 0,1 0 0 0 0,-1 0 0 0 0,0 0 0 0 0,0 0 0 0 0,0 0 0 0 0,0-2 0 0 0,1 2 0 0 0,-1-1 0 0 0,0 1 0 0 0,1 0 0 0 0,-1 0 0 0 0,0 0 0 0 0,0 0 0 0 0,-1 0 0 0 0,1 0 0 0 0,0 0 0 0 0,-1 0 0 0 0,1 0 0 0 0,-1 0 0 0 0,0-2 0 0 0,-2-1 0 0 0,-4-9 62 0 0,3 11 132 0 0,1 2-7 0 0,1 0-106 0 0,0 0 0 0 0,0 0 1 0 0,-1 0-1 0 0,1 0 1 0 0,-1 0-1 0 0,1 1 0 0 0,-1-1 1 0 0,1 1-1 0 0,-1-1 1 0 0,1 1-1 0 0,-1 0 0 0 0,1 0 1 0 0,-1 0-1 0 0,1 0 0 0 0,-1 1 1 0 0,1-1-1 0 0,-1 1 1 0 0,1-1-1 0 0,-3 2 0 0 0,-4 1-102 0 0,0 1-1 0 0,0 1 1 0 0,-13 8-1 0 0,3 1-477 0 0,0 1 0 0 0,1 1-1 0 0,-28 32 1 0 0,38-39 568 0 0,6-7-160 0 0,0 1 0 0 0,0-1 0 0 0,0 1-1 0 0,1-1 1 0 0,-1 1 0 0 0,-1 5 0 0 0,3-7-371 0 0,-1 0-1 0 0,1 0 1 0 0,0 1 0 0 0,-1-1-1 0 0,1 0 1 0 0,0 1-1 0 0,0-1 1 0 0,0 0 0 0 0,0 1-1 0 0,0 1 1 0 0,0-3-8406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5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15663 0 0,'0'0'356'0'0,"0"0"50"0"0,0 0 20 0 0,0 0-42 0 0,0 0-180 0 0,0 0 176 0 0,2-3 107 0 0,4-9 22 0 0,-6 12-469 0 0,1-1 0 0 0,-1 0 0 0 0,1 1 0 0 0,-1-1 0 0 0,1 1 0 0 0,-1-1 0 0 0,1 1 0 0 0,-1-1 0 0 0,1 1 0 0 0,0-1 0 0 0,-1 1 0 0 0,1 0 0 0 0,0-1 0 0 0,-1 1 0 0 0,1 0 0 0 0,0 0 0 0 0,0-1 0 0 0,-1 1 0 0 0,1 0-1 0 0,0 0 1 0 0,1 0 0 0 0,0-1 105 0 0,51-12 1903 0 0,-24 4-1124 0 0,1 1-1 0 0,40-7 0 0 0,-64 14-621 0 0,13-1-133 0 0,0 0 0 0 0,31 2 1 0 0,3 0-70 0 0,-22-1-110 0 0,-14 1 31 0 0,1-1-1 0 0,-1 0 1 0 0,17-4-1 0 0,-32 4 351 0 0,-2 1 117 0 0,0 0 21 0 0,2-1-66 0 0,7-3-294 0 0,0 2-197 0 0,-7 1-289 0 0,-2 1-138 0 0,0 0-33 0 0,0 0-140 0 0,-10-8-3569 0 0,0 2 2682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8:5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 15663 0 0,'0'0'356'0'0,"0"0"50"0"0,0 0 20 0 0,0 0-42 0 0,-1 0-250 0 0,-4-3 19 0 0,4 3 567 0 0,1 0 249 0 0,0 0 45 0 0,0 0 8 0 0,0 0 2 0 0,0 0 0 0 0,0 0 0 0 0,0 0-137 0 0,-1 2-583 0 0,0-1-213 0 0,0 1 1 0 0,0 0-1 0 0,0 0 0 0 0,0 1 1 0 0,0-1-1 0 0,0 0 1 0 0,1 0-1 0 0,-1 0 0 0 0,1 0 1 0 0,-1 1-1 0 0,1-1 1 0 0,0 0-1 0 0,0 0 0 0 0,0 1 1 0 0,0-1-1 0 0,0 0 1 0 0,1 1-1 0 0,0 1 0 0 0,0 9 113 0 0,2 38-54 0 0,-1-29-143 0 0,-1 26 1 0 0,-6 153-8 0 0,6-185 0 0 0,-1 0 0 0 0,-1 0 0 0 0,-2 21 0 0 0,1-24 0 0 0,2-3-64 0 0,0-8-273 0 0,0-2-138 0 0,0 0-33 0 0,0 0-72 0 0,13-4-3456 0 0,-2-9 319 0 0,1-3 1681 0 0,-2-2-11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0,'0'0'315'0'0,"0"0"45"0"0,0 0 21 0 0,0 0-49 0 0,0 0-81 0 0,2-2 481 0 0,5 0-50 0 0,-1 0 0 0 0,1 0 0 0 0,0 0-1 0 0,-1 1 1 0 0,1 0 0 0 0,0 0 0 0 0,0 1 0 0 0,10 0 0 0 0,17-1 449 0 0,-16-1-743 0 0,0 1 0 0 0,0 0 0 0 0,0 2 0 0 0,29 4 0 0 0,-43-5-356 0 0,1 1 0 0 0,0-1 1 0 0,-1 0-1 0 0,9-1 1 0 0,13 0-30 0 0,-13 5-3 0 0,-2 0-64 0 0,-9-3-273 0 0,-2-1-138 0 0,-2 1-33 0 0,-6 2-1060 0 0,0-1 0 0 0,0 0-1 0 0,-14 2 1 0 0,8-3-479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0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55 455 13823 0 0,'-18'7'315'0'0,"14"-6"45"0"0,4-1 21 0 0,0 0-49 0 0,0-12 2323 0 0,-2 1-1 0 0,-2-18 1 0 0,2 22-2604 0 0,1-3 474 0 0,0 0 0 0 0,1-17 0 0 0,-1-9 241 0 0,1 21-388 0 0,0 0 0 0 0,1 0-1 0 0,4-23 1 0 0,-1 11 63 0 0,1-8 447 0 0,3-22 352 0 0,-4 35-1221 0 0,-3 16-19 0 0,0 0-1 0 0,0 1 1 0 0,0-1-1 0 0,-1 0 1 0 0,0 0-1 0 0,-1-9 1 0 0,2-18 0 0 0,-2 23 0 0 0,1 10 0 0 0,0 0 0 0 0,0 0 0 0 0,0-1 0 0 0,0 1 0 0 0,0 0 0 0 0,0 0 0 0 0,0 0 0 0 0,0 0 0 0 0,0 0 0 0 0,0 0 0 0 0,0 0 0 0 0,0-1 0 0 0,0 1 0 0 0,0 0 0 0 0,0 0 0 0 0,0 0 0 0 0,0 0 0 0 0,0 0 0 0 0,0 0 0 0 0,0 0 0 0 0,0 0 0 0 0,0 0 0 0 0,-1-1 0 0 0,1 1 0 0 0,0 0 0 0 0,0 0 0 0 0,0 0 0 0 0,0 0 0 0 0,0 0 0 0 0,0 0 0 0 0,0 0 0 0 0,0 0 0 0 0,-1 0 0 0 0,1 0 0 0 0,0 0 0 0 0,0 0 0 0 0,0 0 0 0 0,0 0 0 0 0,0 0 0 0 0,0 0 0 0 0,-1 0 0 0 0,1 0 0 0 0,0 0 0 0 0,0 0 0 0 0,0 0 0 0 0,0 0 0 0 0,0 0 0 0 0,0 0 0 0 0,-1 0 0 0 0,-5 41 0 0 0,-2-1 0 0 0,-4 77 0 0 0,8-69 0 0 0,1-15 0 0 0,1-9 0 0 0,0 39 0 0 0,3 90-1976 0 0,-9-110 2333 0 0,5-26-4934 0 0,3-23 3651 0 0,-1 0 0 0 0,2 1 0 0 0,-1-1-1 0 0,0 1 1 0 0,3-11 0 0 0,2-3-1121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0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67 19351 0 0,'0'0'439'0'0,"-4"-9"1225"0"0,1 5-1575 0 0,2 3 282 0 0,-1 1-182 0 0,1-1 0 0 0,-1 1 0 0 0,1-1-1 0 0,-1 0 1 0 0,0 0 0 0 0,1 1 0 0 0,0-1 0 0 0,-1 0 0 0 0,1 0 0 0 0,-1 0 0 0 0,1-1 0 0 0,0 1 0 0 0,0 0 0 0 0,0 0-1 0 0,0-1 1 0 0,0 1 0 0 0,0-1 0 0 0,-1-1 0 0 0,1 2-526 0 0,1 1-138 0 0,0 0-33 0 0,0 0-208 0 0,0 0-857 0 0,2-3-379 0 0,6-10-80 0 0,3-1-15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0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38 15663 0 0,'0'0'356'0'0,"0"0"50"0"0,0 0 20 0 0,-1-1-42 0 0,-2-2-303 0 0,-2 0-37 0 0,-18 3 118 0 0,-10 2 2541 0 0,26 0-1095 0 0,5-4-325 0 0,11-3-880 0 0,19-4 621 0 0,44-6 0 0 0,-69 14-1024 0 0,-1 0 0 0 0,0 1 0 0 0,1-1 0 0 0,-1 1 0 0 0,0 0 0 0 0,1 0 0 0 0,-1 0 0 0 0,0 0 0 0 0,1 0 0 0 0,-1 0 0 0 0,0 1 0 0 0,4 0 0 0 0,2 1 0 0 0,-7-1 17 0 0,1-1 0 0 0,0 0 0 0 0,0 1-1 0 0,-1 0 1 0 0,1-1 0 0 0,0 1 0 0 0,-1 0 0 0 0,1 0 0 0 0,-1 0 0 0 0,1 0-1 0 0,-1 0 1 0 0,1 0 0 0 0,-1 0 0 0 0,0 0 0 0 0,1 1 0 0 0,-1-1-1 0 0,0 0 1 0 0,2 4 0 0 0,-2-2 53 0 0,0 0 1 0 0,1 0-1 0 0,-1 0 1 0 0,0 1-1 0 0,0-1 0 0 0,-1 1 1 0 0,1-1-1 0 0,-1 0 1 0 0,1 5-1 0 0,-2 4 135 0 0,0 1 0 0 0,0-1-1 0 0,-1 0 1 0 0,-5 18 0 0 0,2-16-205 0 0,-1 0 0 0 0,-1-1 0 0 0,0 0 0 0 0,-1 0 0 0 0,0 0 0 0 0,-19 21 0 0 0,1-1 0 0 0,18-22 0 0 0,-1-1 0 0 0,0-1 0 0 0,-22 17 0 0 0,19-15 0 0 0,-21 20 0 0 0,26-24 0 0 0,1-1 0 0 0,-13 10 0 0 0,1-2 0 0 0,7-6 0 0 0,11-8 0 0 0,0 0 0 0 0,-1 1 0 0 0,1-1 0 0 0,0 0 0 0 0,0 0 0 0 0,-1 0 0 0 0,1 0 0 0 0,0 0 0 0 0,-1 0 0 0 0,1 0 0 0 0,0 0 0 0 0,0 0 0 0 0,-1 0 0 0 0,1 0 0 0 0,0 0 0 0 0,-1 0 0 0 0,1 0 0 0 0,0 0 0 0 0,-1 0 0 0 0,1 0 0 0 0,0 0 0 0 0,0 0 0 0 0,-1 0 0 0 0,1 0 0 0 0,0-1 0 0 0,0 1 0 0 0,-1 0 0 0 0,1 0 0 0 0,0-1 0 0 0,-1 0 0 0 0,1 0 0 0 0,0 0 0 0 0,0 0 0 0 0,-1-1 0 0 0,1 1 0 0 0,0 0 0 0 0,0 0 0 0 0,1 0 0 0 0,-1-1 0 0 0,0 1 0 0 0,0 0 0 0 0,1 0 0 0 0,-1 0 0 0 0,0 0 0 0 0,1-1 0 0 0,-1 1 0 0 0,1 0 0 0 0,-1 0 0 0 0,2-2 0 0 0,16-22 0 0 0,-7 10 0 0 0,-6 8 0 0 0,1 1 0 0 0,-1-1 0 0 0,1 1 0 0 0,1 0 0 0 0,-1 0 0 0 0,1 1 0 0 0,8-6 0 0 0,-4 5 0 0 0,-10 6 0 0 0,-1-1 0 0 0,1 1 0 0 0,0 0 0 0 0,-1 0 0 0 0,1 0 0 0 0,0 0 0 0 0,-1-1 0 0 0,1 1 0 0 0,0 0 0 0 0,-1 0 0 0 0,1 0 0 0 0,0 0 0 0 0,-1 1 0 0 0,1-1 0 0 0,0 0 0 0 0,0 0 0 0 0,1 2 0 0 0,0-1 0 0 0,0 1 0 0 0,-1-1 0 0 0,1 1 0 0 0,0 0 0 0 0,-1-1 0 0 0,0 1 0 0 0,1 0 0 0 0,1 3 0 0 0,-3-4 0 0 0,1 0 0 0 0,0 0 0 0 0,0 0 0 0 0,0 0 0 0 0,-1 0 0 0 0,1 0 0 0 0,-1 0 0 0 0,1 0 0 0 0,-1 1 0 0 0,1-1 0 0 0,-1 0 0 0 0,0 0 0 0 0,1 0 0 0 0,-1 1 0 0 0,0-1 0 0 0,0 2 0 0 0,0 2 0 0 0,5 18 0 0 0,14 43 0 0 0,-16-60 8 0 0,-3-4-15 0 0,1 0 1 0 0,0 0-1 0 0,-1 0 1 0 0,1 0-1 0 0,-1 0 1 0 0,1 0-1 0 0,-1 1 1 0 0,0-1-1 0 0,0 0 1 0 0,-1 4-1 0 0,1-5-42 0 0,1 0-1 0 0,-1 0 1 0 0,0-1-1 0 0,0 1 1 0 0,0 0 0 0 0,1 0-1 0 0,-1-1 1 0 0,0 1-1 0 0,1 0 1 0 0,-1-1 0 0 0,1 1-1 0 0,-1 0 1 0 0,1-1-1 0 0,-1 1 1 0 0,1-1 0 0 0,-1 1-1 0 0,1-1 1 0 0,-1 1-1 0 0,1-1 1 0 0,0 1 0 0 0,-1-1-1 0 0,1 1 1 0 0,0-1-1 0 0,0 0 1 0 0,14 5-1060 0 0,-11-6 778 0 0,0 0-1 0 0,1 0 1 0 0,-1 0 0 0 0,0 0-1 0 0,0 0 1 0 0,0-1 0 0 0,0 0-1 0 0,-1 0 1 0 0,6-3 0 0 0,-5 2-238 0 0,-1 1 0 0 0,1-1-1 0 0,-1-1 1 0 0,0 1 0 0 0,1 0 0 0 0,2-6 0 0 0,8-9-1478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0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19351 0 0,'0'0'439'0'0,"0"0"62"0"0,0 0 33 0 0,0 0-65 0 0,0 0-237 0 0,-2 1 156 0 0,-39 21 1576 0 0,31-18-1310 0 0,-1 2 1 0 0,1-1-1 0 0,-13 11 0 0 0,-1 2-104 0 0,14-11-265 0 0,-19 17 0 0 0,20-14-285 0 0,3 1 0 0 0,2 2 0 0 0,7 1 0 0 0,5 7 0 0 0,-4-17 0 0 0,-1-1 0 0 0,69 90 0 0 0,-42-55 0 0 0,19 29 0 0 0,-48-65 0 0 0,0-1 0 0 0,0 0 0 0 0,0 1 0 0 0,-1-1 0 0 0,1 1 0 0 0,0 0 0 0 0,-1-1 0 0 0,1 1 0 0 0,-1-1 0 0 0,0 1 0 0 0,0 0 0 0 0,1-1 0 0 0,-1 1 0 0 0,0 0 0 0 0,-1 2 0 0 0,2 21 0 0 0,-1-13 0 0 0,-6-1 0 0 0,0-6 0 0 0,0-1 0 0 0,0 0 0 0 0,-1 0 0 0 0,0 0 0 0 0,0-1 0 0 0,0 0 0 0 0,-10 3 0 0 0,5-2 0 0 0,-4 2 0 0 0,-26 6 0 0 0,36-11 0 0 0,0 0 0 0 0,0 0 0 0 0,0-1 0 0 0,-1 1 0 0 0,1-1 0 0 0,0-1 0 0 0,-10-1 0 0 0,6 0 22 0 0,7 2 31 0 0,-1-1-1 0 0,1 0 1 0 0,0 0 0 0 0,0 0-1 0 0,0 0 1 0 0,0 0-1 0 0,-4-3 1 0 0,6 3 435 0 0,1 1 21 0 0,-3-12 83 0 0,2-2-573 0 0,3 9-20 0 0,0 3-1 0 0,0-3 2 0 0,0 0 0 0 0,1 1 0 0 0,-1-1 0 0 0,1 0 0 0 0,0 1 0 0 0,1 0 0 0 0,-1 0 0 0 0,5-5 0 0 0,37-28 0 0 0,-12 11 0 0 0,35-36 0 0 0,-62 57 0 0 0,-1 0 0 0 0,0-1 0 0 0,1 1 0 0 0,-2-1 0 0 0,1 0 0 0 0,-1-1 0 0 0,0 1 0 0 0,4-9 0 0 0,-6 11 0 0 0,0-1 0 0 0,0 1 0 0 0,-1-1 0 0 0,0 1 0 0 0,0-1 0 0 0,0 0 0 0 0,0 0 0 0 0,-1 1 0 0 0,1-1 0 0 0,-1 0 0 0 0,-1 0 0 0 0,1 0 0 0 0,-2-9 0 0 0,1 12-142 0 0,-1 0-1 0 0,1 0 1 0 0,0-1-1 0 0,-1 1 1 0 0,0 0-1 0 0,1 0 1 0 0,-1 0-1 0 0,0 1 1 0 0,0-1-1 0 0,0 0 1 0 0,0 1-1 0 0,0-1 1 0 0,-1 1-1 0 0,1 0 1 0 0,0 0-1 0 0,-4-2 1 0 0,2 1-214 0 0,0 0 0 0 0,1 0 0 0 0,-1-1 0 0 0,-5-3-1 0 0,3-2-1176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0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0,0 0 45 0 0,0 0-61 0 0,0 0-288 0 0,0 0-121 0 0,0 1-28 0 0,5 19 1532 0 0,-4-18-1536 0 0,9 9 367 0 0,-9-9-734 0 0,40 42 406 0 0,-28-31-359 0 0,0 1 1 0 0,19 27-1 0 0,-16-15 13 0 0,-2 1 0 0 0,0 0 0 0 0,-2 1-1 0 0,11 38 1 0 0,-12-24 136 0 0,-1 0 1 0 0,6 61-1 0 0,-14-63-341 0 0,-2-1 0 0 0,-6 50 0 0 0,4-63 0 0 0,-2 8-88 0 0,-1-1 1 0 0,-2-1-1 0 0,-1 1 1 0 0,-2-1-1 0 0,0 0 0 0 0,-3-1 1 0 0,0-1-1 0 0,-2 0 1 0 0,-30 46-1 0 0,38-65-208 0 0,4-6 194 0 0,0 0-1 0 0,0-1 1 0 0,-1 0-1 0 0,1 1 1 0 0,-1-2-1 0 0,0 1 1 0 0,-8 6-1 0 0,2-2 103 0 0,2-2 0 0 0,-1-1-72 0 0,7-5-299 0 0,2 0-117 0 0,-1-1-21 0 0,1-4-387 0 0,-1 0 0 0 0,0-1 0 0 0,1 1-1 0 0,0 0 1 0 0,0 0 0 0 0,2-8 0 0 0,2-4-1151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0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68 17503 0 0,'0'0'399'0'0,"0"0"60"0"0,0 0 21 0 0,0 0-59 0 0,-1-2-136 0 0,-1-3 165 0 0,0 0 0 0 0,-1 1 0 0 0,1-1 0 0 0,-1 1-1 0 0,0 0 1 0 0,0 0 0 0 0,0 0 0 0 0,0 0 0 0 0,-1 0 0 0 0,0 1-1 0 0,0 0 1 0 0,-5-4 0 0 0,2 5-292 0 0,0 0-1 0 0,0 0 1 0 0,-1 1-1 0 0,1 0 1 0 0,-1 0-1 0 0,-10 1 1 0 0,-13 5 943 0 0,27-3-1085 0 0,10-1-12 0 0,11-1-8 0 0,13-4 484 0 0,-1 1 0 0 0,35 1 0 0 0,-52 4-393 0 0,0 0 0 0 0,0 1 0 0 0,0 0-1 0 0,0 1 1 0 0,0 0 0 0 0,11 7 0 0 0,-20-10-87 0 0,-1 0 0 0 0,0 0 0 0 0,0 1 0 0 0,0-1 0 0 0,0 1 0 0 0,0 0 0 0 0,0-1 0 0 0,-1 1 0 0 0,4 3 0 0 0,7 13 0 0 0,-11-12 0 0 0,0-1 0 0 0,0 1 0 0 0,0 0 0 0 0,-1 0 0 0 0,1 1 0 0 0,-1-1 0 0 0,-1 0 0 0 0,1 0 0 0 0,-1 0 0 0 0,0 0 0 0 0,0 0 0 0 0,-1 0 0 0 0,1 0 0 0 0,-1 0 0 0 0,-1 0 0 0 0,1-1 0 0 0,-7 10 0 0 0,2-3 0 0 0,0-1 0 0 0,-1 0 0 0 0,-1 0 0 0 0,1-1 0 0 0,-2 0 0 0 0,-12 11 0 0 0,8-10 0 0 0,4-1 0 0 0,-1-2 0 0 0,-1 0 0 0 0,-18 11 0 0 0,27-16 0 0 0,9-2 0 0 0,10-2 0 0 0,53-16 263 0 0,-35 7-374 0 0,-32 10-401 0 0,2 0-193 0 0,-3 0 648 0 0,-1 0 0 0 0,0 0 0 0 0,0 0 0 0 0,1-1 0 0 0,-1 1 0 0 0,0 0 1 0 0,1 0-1 0 0,-1 0 0 0 0,1 0 0 0 0,-1 0 0 0 0,0 0 0 0 0,1 0 0 0 0,-1 0 0 0 0,0 0 0 0 0,1 0 0 0 0,-1 0 0 0 0,0 0 1 0 0,1 0-1 0 0,-1 1 0 0 0,0-1 0 0 0,1 0 0 0 0,-1 0 0 0 0,0 0 0 0 0,0 0 0 0 0,1 1 0 0 0,-1-1 0 0 0,0 0 1 0 0,1 0-1 0 0,-1 0 0 0 0,0 1 0 0 0,4 3-821 0 0,-1 1 0 0 0,0-1 0 0 0,5 9 0 0 0,-2 3-7653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0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63 21191 0 0,'0'0'969'0'0,"0"0"-18"0"0,-5-4 1477 0 0,1-1-1420 0 0,0 1 0 0 0,0-1 0 0 0,0 0 0 0 0,-3-6 0 0 0,7 10-492 0 0,0 1-72 0 0,0-2-289 0 0,0 2-162 0 0,0-1 1 0 0,0 0 0 0 0,0 1 0 0 0,0-1 0 0 0,0 1-1 0 0,0-1 1 0 0,0 0 0 0 0,0 1 0 0 0,0-1-1 0 0,0 0 1 0 0,0 1 0 0 0,0-1 0 0 0,0 1-1 0 0,0-1 1 0 0,0 0 0 0 0,-1 1 0 0 0,1-1 0 0 0,0 1-1 0 0,-1-1 1 0 0,1 1 0 0 0,-1-2 0 0 0,-2-1-6317 0 0,-3-5-2888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19 10135 0 0,'0'0'464'0'0,"0"0"-9"0"0,0 0-223 0 0,1-1 156 0 0,15-15 609 0 0,-14 14-417 0 0,-2 2 286 0 0,0 0 124 0 0,0 0 30 0 0,0 0-65 0 0,0 0-290 0 0,0 0-121 0 0,0 0-28 0 0,0 0-4 0 0,0 0 0 0 0,0 0 0 0 0,0 0 0 0 0,0 0 0 0 0,0 0 0 0 0,-2 1-256 0 0,-1-1-1 0 0,1 1 1 0 0,0 0 0 0 0,0-1-1 0 0,0 1 1 0 0,0 0 0 0 0,-3 3-1 0 0,-6 1 260 0 0,8-4-337 0 0,-14 7 755 0 0,-21 7-916 0 0,36-14 68 0 0,0 0 0 0 0,1 0-1 0 0,-1 0 1 0 0,0 0 0 0 0,1 1-1 0 0,-1-1 1 0 0,1 1 0 0 0,-1 0-1 0 0,-1 2 1 0 0,-3 4 508 0 0,-23 21 15 0 0,4-2-608 0 0,-26 39 0 0 0,42-53 0 0 0,0 2 0 0 0,1-1 0 0 0,1 1 0 0 0,0 0 0 0 0,-6 19 0 0 0,11-25 0 0 0,1 0 0 0 0,-2 18 0 0 0,3-8 0 0 0,2-14 0 0 0,1-1 0 0 0,3 10 0 0 0,1-3 0 0 0,-4-8 0 0 0,1 0 0 0 0,-1-1 0 0 0,0 1 0 0 0,1-1 0 0 0,0 0 0 0 0,-1 0 0 0 0,1 0 0 0 0,0-1 0 0 0,0 1 0 0 0,0-1 0 0 0,0 0 0 0 0,0 0 0 0 0,0 0 0 0 0,1-1 0 0 0,-1 0 0 0 0,0 1 0 0 0,0-1 0 0 0,0-1 0 0 0,9 0 0 0 0,-3-1 0 0 0,1-1 0 0 0,-1 0 0 0 0,0 0 0 0 0,0-1 0 0 0,0 0 0 0 0,15-10 0 0 0,-18 10 29 0 0,-1-1-1 0 0,-1 0 1 0 0,1 0-1 0 0,-1-1 1 0 0,0 1-1 0 0,0-1 1 0 0,6-10-1 0 0,5-6 187 0 0,-13 18-150 0 0,0 0 1 0 0,0-1 0 0 0,-1 1-1 0 0,0 0 1 0 0,1-1-1 0 0,-1 0 1 0 0,-1 1 0 0 0,1-1-1 0 0,-1 0 1 0 0,0 0 0 0 0,0 0-1 0 0,0 0 1 0 0,-1-7-1 0 0,0 4 21 0 0,-1-1 0 0 0,0 1 0 0 0,0-1 0 0 0,-1 1 0 0 0,0 0-1 0 0,0-1 1 0 0,-4-7 0 0 0,-6-20-86 0 0,8 25 0 0 0,1 0 0 0 0,-1 0 0 0 0,-8-15 0 0 0,7 18 0 0 0,-5 0-1003 0 0,10 8 933 0 0,0-1-1 0 0,0 1 1 0 0,0 0 0 0 0,0 0-1 0 0,-1 0 1 0 0,1 0 0 0 0,0 0-1 0 0,0 0 1 0 0,0 0 0 0 0,0 0-1 0 0,-1 0 1 0 0,1 0 0 0 0,0 0-1 0 0,0 0 1 0 0,0 0-1 0 0,0 0 1 0 0,0 0 0 0 0,-1 0-1 0 0,1 0 1 0 0,0 0 0 0 0,0 1-1 0 0,0-1 1 0 0,0 0 0 0 0,0 0-1 0 0,-1 0 1 0 0,1 0 0 0 0,0 0-1 0 0,0 0 1 0 0,0 0 0 0 0,0 0-1 0 0,0 1 1 0 0,0-1-1 0 0,0 0 1 0 0,-1 0 0 0 0,1 1-231 0 0,0-1-1 0 0,0 1 1 0 0,0 0 0 0 0,0-1-1 0 0,0 1 1 0 0,-1 0 0 0 0,1-1 0 0 0,0 1-1 0 0,0-1 1 0 0,1 1 0 0 0,-1 0 0 0 0,0-1-1 0 0,0 1 1 0 0,0 0 0 0 0,0-1 0 0 0,0 1-1 0 0,1 0 1 0 0,-1-1 0 0 0,1 1 0 0 0,5 9-7209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0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17503 0 0,'0'0'803'0'0,"0"0"-18"0"0,1-1-501 0 0,1-2 39 0 0,0 1-1 0 0,-1 0 1 0 0,0-1-1 0 0,1 1 1 0 0,-1-1 0 0 0,0 0-1 0 0,0 1 1 0 0,-1-1-1 0 0,1 0 1 0 0,0 0-1 0 0,-1 1 1 0 0,0-1 0 0 0,0-4-1 0 0,0 5 222 0 0,2-9 416 0 0,2-1-779 0 0,0 9-231 0 0,1 1-310 0 0,2-3-865 0 0,3-1-5253 0 0,-8 5-1042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1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33 13823 0 0,'0'0'630'0'0,"0"0"-13"0"0,2-1-393 0 0,10-11-57 0 0,-11 11 563 0 0,0-1 242 0 0,5-5 626 0 0,2-2 5125 0 0,-8 9-6541 0 0,0 1-1 0 0,1 0 1 0 0,-1-1 0 0 0,0 1-1 0 0,0-1 1 0 0,1 1 0 0 0,-1 0 0 0 0,0-1-1 0 0,0 1 1 0 0,0 0 0 0 0,0-1-1 0 0,0 1 1 0 0,0 0 0 0 0,0-1-1 0 0,0 1 1 0 0,0 0 0 0 0,0-1 0 0 0,0 1-1 0 0,0-1 1 0 0,-1 1 0 0 0,1 0-1 0 0,0 0 1 0 0,-53 247 1633 0 0,49-232-1867 0 0,1-7-12 0 0,0 1-1 0 0,1 0 1 0 0,0-1 0 0 0,0 13-1 0 0,2-20 507 0 0,2 7-293 0 0,3-1-197 0 0,-4-6-289 0 0,-1-2 299 0 0,1 0 1 0 0,-1 0-1 0 0,0 0 1 0 0,1 0-1 0 0,-1-1 1 0 0,0 1 0 0 0,1 0-1 0 0,-1 0 1 0 0,0 0-1 0 0,0 0 1 0 0,1-1-1 0 0,-1 1 1 0 0,0 0-1 0 0,0 0 1 0 0,1 0-1 0 0,-1-1 1 0 0,0 1 0 0 0,0 0-1 0 0,0 0 1 0 0,1-1-1 0 0,-1 1 1 0 0,0 0-1 0 0,0-1 1 0 0,0 1-1 0 0,0 0 1 0 0,0 0-1 0 0,0-1 1 0 0,0 1 0 0 0,0 0-1 0 0,0-1 1 0 0,1 0-1 0 0,-1-13-401 0 0,0 6 486 0 0,3-2 150 0 0,-3 8-490 0 0,1 0 0 0 0,0 0-1 0 0,-1 0 1 0 0,0 0 0 0 0,1 0-1 0 0,-1 0 1 0 0,0 0 0 0 0,0 0-1 0 0,0-4 1 0 0,-3-5-2695 0 0,3 2-5880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73 10135 0 0,'0'0'231'0'0,"0"0"29"0"0,0 0 19 0 0,0 0 105 0 0,2-2 410 0 0,19-25 2822 0 0,-20 25-3072 0 0,20-19 3044 0 0,-20 20-3076 0 0,-1 1 0 0 0,0 0 0 0 0,0 0 0 0 0,0 0 0 0 0,0 0 0 0 0,2-1-68 0 0,5-5-289 0 0,-4-4-66 0 0,-2 8 282 0 0,-1 2 117 0 0,0 0 21 0 0,0 0-66 0 0,-2 0-294 0 0,-19 3-133 0 0,13-1-16 0 0,5-2 0 0 0,1 1 0 0 0,-1-1 0 0 0,0 1 0 0 0,1 0 0 0 0,-1-1 0 0 0,1 1 0 0 0,0 0 0 0 0,-1 1 0 0 0,-2 0 0 0 0,2 2 0 0 0,-1-1 0 0 0,1 1 0 0 0,0-1 0 0 0,0 1 0 0 0,0 0 0 0 0,1 0 0 0 0,-4 7 0 0 0,-7 13 0 0 0,2 0 0 0 0,0 0 0 0 0,2 1 0 0 0,-7 29 0 0 0,15-49 0 0 0,0 0 0 0 0,0 0 0 0 0,0 0 0 0 0,1 0 0 0 0,0-1 0 0 0,0 1 0 0 0,1 0 0 0 0,-1 0 0 0 0,3 9 0 0 0,-1-8 0 0 0,0 0 0 0 0,1 0 0 0 0,0 0 0 0 0,0 0 0 0 0,0 0 0 0 0,1-1 0 0 0,0 0 0 0 0,0 0 0 0 0,5 5 0 0 0,3 0 0 0 0,0-3 0 0 0,-7-5 0 0 0,0-1 0 0 0,-1 0 0 0 0,1 0 0 0 0,8 0 0 0 0,7-1 0 0 0,-16-2 0 0 0,0-1 0 0 0,0 3 0 0 0,18-7 0 0 0,-18 6 0 0 0,4-4 0 0 0,4-15 0 0 0,-9 14 0 0 0,-1 1 0 0 0,0-1 0 0 0,0 0 0 0 0,0 1 0 0 0,-1-1 0 0 0,0 0 0 0 0,0 0 0 0 0,0 0 0 0 0,-1 0 0 0 0,-1-10 0 0 0,-1-1 0 0 0,-1 1 0 0 0,-7-23 0 0 0,-4-20 0 0 0,11 43-436 0 0,2 0-4956 0 0,1-1 970 0 0,0 17-2216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1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8287 0 0,'0'0'191'0'0,"0"0"26"0"0,0 0 9 0 0,0 0 110 0 0,0 0 444 0 0,0 0 196 0 0,0 0 42 0 0,0 0-63 0 0,0 0-290 0 0,0 0-121 0 0,0 0-28 0 0,0 0 66 0 0,0 0 288 0 0,0 0 122 0 0,0 0 28 0 0,0 0-65 0 0,-12 4 1369 0 0,-50 37-259 0 0,60-41-2023 0 0,1 1-1 0 0,-1 0 1 0 0,0 0 0 0 0,1 0-1 0 0,-1 0 1 0 0,1 0-1 0 0,-1 0 1 0 0,1 1 0 0 0,0-1-1 0 0,-1 1 1 0 0,1-1-1 0 0,0 0 1 0 0,0 1 0 0 0,0 0-1 0 0,-1 2 1 0 0,-2 3 223 0 0,-31 37 952 0 0,27-35-1223 0 0,-1 1 1 0 0,2 0-1 0 0,0 0 1 0 0,-11 20-1 0 0,-2 18 401 0 0,3 0 0 0 0,1 1 1 0 0,3 1-1 0 0,-10 73 0 0 0,21-109-395 0 0,1 1 0 0 0,0-1 0 0 0,1 0 0 0 0,0 1 0 0 0,1-1 0 0 0,5 24 0 0 0,-4-29 0 0 0,1 1 0 0 0,0-1 0 0 0,1 0 0 0 0,0-1 0 0 0,0 1 0 0 0,1-1 0 0 0,0 0 0 0 0,0 0 0 0 0,1 0 0 0 0,12 13 0 0 0,-10-14-352 0 0,0-1 1 0 0,1 0-1 0 0,0-1 0 0 0,19 10 0 0 0,-7-10 1676 0 0,-17-5-1122 0 0,-2 0-404 0 0,-2 0-248 0 0,0 0-50 0 0,6 0-87 0 0,-1-1-2409 0 0,-5 1-5196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1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11975 0 0,'0'0'267'0'0,"0"0"42"0"0,0 0 17 0 0,0 0-28 0 0,2-1-196 0 0,7-1 47 0 0,-7 2 571 0 0,-2 0 249 0 0,0 0 45 0 0,0 0 8 0 0,0 0 2 0 0,2 0 0 0 0,4 2-664 0 0,-1 0-1 0 0,0 1 1 0 0,0-1-1 0 0,-1 1 1 0 0,1 0-1 0 0,-1 1 1 0 0,1-1-1 0 0,-1 1 1 0 0,0-1-1 0 0,0 1 1 0 0,-1 0-1 0 0,1 1 1 0 0,-1-1-1 0 0,0 1 1 0 0,4 6-1 0 0,13 31 371 0 0,23 67 0 0 0,-35-84-489 0 0,-1 2 0 0 0,-1-1-1 0 0,-2 1 1 0 0,2 27 0 0 0,-5-26-241 0 0,-1-1 0 0 0,-1 0 0 0 0,-1 0 0 0 0,-1 0 0 0 0,-2-1 0 0 0,-1 1 0 0 0,0-1 0 0 0,-2 0 0 0 0,-22 47 0 0 0,15-41 0 0 0,9-19 0 0 0,0-1 0 0 0,-1 1 0 0 0,0-1 0 0 0,-15 19 0 0 0,0-12-64 0 0,21-17-273 0 0,-12-11-1226 0 0,12 9 1432 0 0,0-1 0 0 0,1 0 0 0 0,-1 0 0 0 0,0 0 0 0 0,0 0 0 0 0,1 0 0 0 0,-1-1 0 0 0,1 1 0 0 0,-1 0 0 0 0,1 0 0 0 0,-1 0 0 0 0,1 0 0 0 0,0 0 0 0 0,0-1 0 0 0,-1 1 0 0 0,1 0 0 0 0,0 0 0 0 0,0-1 0 0 0,0 1 0 0 0,0 0 0 0 0,1 0 0 0 0,-1-1 0 0 0,0 1 0 0 0,0 0 0 0 0,1 0 0 0 0,0-1 0 0 0,1-5-769 0 0,1 0 0 0 0,1 0 0 0 0,5-9 0 0 0,-6 11 284 0 0,15-26-1420 0 0,3 0-11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1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55 15663 0 0,'0'0'356'0'0,"0"0"50"0"0,0 0 20 0 0,4-14 106 0 0,-3 12-304 0 0,1 0-1 0 0,-1 0 0 0 0,0 0 0 0 0,0 0 1 0 0,0 0-1 0 0,0 0 0 0 0,0 0 1 0 0,0-1-1 0 0,-1 1 0 0 0,1 0 0 0 0,-1 0 1 0 0,1-1-1 0 0,-1 1 0 0 0,0 0 1 0 0,0-1-1 0 0,0-1 0 0 0,0 3 797 0 0,0 1 0 0 0,0 0 0 0 0,0 0-69 0 0,0 0-290 0 0,-13 0-201 0 0,7-1-161 0 0,0 1 0 0 0,0 0 0 0 0,-9 2 0 0 0,15-2-303 0 0,0 0 1 0 0,0 0-1 0 0,-1 0 1 0 0,1 0-1 0 0,0 0 1 0 0,0 0-1 0 0,0 0 0 0 0,0 0 1 0 0,0 0-1 0 0,0 0 1 0 0,0 0-1 0 0,0 0 0 0 0,0 0 1 0 0,0 0-1 0 0,0 0 1 0 0,0 0-1 0 0,-1 0 1 0 0,1 0-1 0 0,0 0 0 0 0,0 0 1 0 0,0 0-1 0 0,0 0 1 0 0,0 0-1 0 0,0 0 0 0 0,0 0 1 0 0,0 0-1 0 0,0 0 1 0 0,0 0-1 0 0,0 0 0 0 0,0 0 1 0 0,0 0-1 0 0,-1 0 1 0 0,1 0-1 0 0,0 0 1 0 0,0 0-1 0 0,0 1 0 0 0,0-1 1 0 0,0 0-1 0 0,0 0 1 0 0,0 0-1 0 0,0 0 0 0 0,0 0 1 0 0,0 0-1 0 0,0 0 1 0 0,0 0-1 0 0,0 0 1 0 0,0 0-1 0 0,0 0 0 0 0,0 0 1 0 0,0 0-1 0 0,0 1 1 0 0,0-1-1 0 0,0 0 0 0 0,0 0 1 0 0,0 0-1 0 0,0 0 1 0 0,0 0-1 0 0,0 0 1 0 0,0 0-1 0 0,0 0 0 0 0,0 0 1 0 0,7 3 78 0 0,12-1 259 0 0,77-5 580 0 0,-84 4-803 0 0,1 0-1 0 0,0 1 1 0 0,0 0-1 0 0,-1 0 1 0 0,19 7-1 0 0,-28-7-114 0 0,1-1 0 0 0,0 1 0 0 0,-1 0 0 0 0,1 0 0 0 0,-1 1 0 0 0,1-1 0 0 0,-1 1 0 0 0,0-1 0 0 0,0 1 0 0 0,4 5 0 0 0,2 7 0 0 0,-10-10 0 0 0,1-2 0 0 0,-1 1 32 0 0,0 1 1 0 0,0 0-1 0 0,0 0 0 0 0,-1-1 0 0 0,0 1 1 0 0,1-1-1 0 0,-2 0 0 0 0,1 1 0 0 0,0-1 1 0 0,-1 0-1 0 0,0 0 0 0 0,0 0 1 0 0,0-1-1 0 0,0 1 0 0 0,-4 2 0 0 0,-8 7 244 0 0,-1 0 0 0 0,-21 12 0 0 0,26-17-180 0 0,1-2-11 0 0,-21 15 176 0 0,-49 25 1 0 0,71-41-262 0 0,8-5 0 0 0,1 0 0 0 0,0 0 0 0 0,0 0 0 0 0,0 0 0 0 0,0 0 0 0 0,0 0 0 0 0,-1 0 0 0 0,1 0 0 0 0,0 0 0 0 0,0 0 0 0 0,0 0 0 0 0,0 0 0 0 0,0 0 0 0 0,-1 0 0 0 0,1 0 0 0 0,0 0 0 0 0,0 1 0 0 0,0-1 0 0 0,0 0 0 0 0,0 0 0 0 0,0 0 0 0 0,-1 0 0 0 0,1 0 0 0 0,0 0 0 0 0,0 1 0 0 0,0-1 0 0 0,0 0 0 0 0,0 0 0 0 0,0 0 0 0 0,0 0 0 0 0,0 0 0 0 0,0 1 0 0 0,0-1 0 0 0,0 0 0 0 0,0 0 0 0 0,0 0 0 0 0,0 0 0 0 0,0 0 0 0 0,0 1 0 0 0,0-1 0 0 0,0 0 0 0 0,0 0 0 0 0,0 0 0 0 0,0 0 0 0 0,0 1 0 0 0,0-1 0 0 0,0 0 0 0 0,0 0 0 0 0,0 0 0 0 0,0 0 0 0 0,0 0 0 0 0,1 0 0 0 0,-1 1 0 0 0,0-1 0 0 0,0 0 0 0 0,0 0 0 0 0,0 0 0 0 0,0 0 0 0 0,0 0 0 0 0,0 0 0 0 0,1 0 0 0 0,-1 0 0 0 0,0 1 0 0 0,6 0 0 0 0,5 1 0 0 0,0-1 0 0 0,0-1 0 0 0,0 0 0 0 0,19-2 0 0 0,-18 0 0 0 0,1 1 0 0 0,-1 1 0 0 0,17 1 0 0 0,3 2 0 0 0,-21-2 0 0 0,1 0 0 0 0,-1 1 0 0 0,13 3 0 0 0,-14-1 0 0 0,-4 3 0 0 0,1 20 0 0 0,-7-24-57 0 0,0-1-1 0 0,-1 1 1 0 0,1 0 0 0 0,-1 0-1 0 0,1 0 1 0 0,-2 3 0 0 0,1-5-418 0 0,1-1-860 0 0,0 0-3475 0 0,0 0-1521 0 0,0 0-293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1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13823 0 0,'0'0'630'0'0,"0"0"-13"0"0,0 0-320 0 0,0 0 105 0 0,0 0 87 0 0,0 0 20 0 0,0 0 71 0 0,0 0 286 0 0,3 0 124 0 0,71-9 3734 0 0,-28 3-2676 0 0,-12 5-1480 0 0,40-8-1 0 0,1 0-62 0 0,16 1 6 0 0,-35 2 257 0 0,77 1 1 0 0,-51 2-769 0 0,-14 0 0 0 0,2 1 0 0 0,-35 1 238 0 0,0-1 0 0 0,0-1-1 0 0,37-10 1 0 0,-41 7-18 0 0,0 1-1 0 0,0 1 0 0 0,0 2 1 0 0,39 2-1 0 0,-24 3-219 0 0,53-3 0 0 0,-73-4 0 0 0,10 1 0 0 0,-10 3 0 0 0,0-2 0 0 0,50-9 0 0 0,-44 6 0 0 0,155-21 0 0 0,-96 18 0 0 0,-78 8 0 0 0,1 1 0 0 0,-2 0 0 0 0,6 2 0 0 0,8 0 0 0 0,-17-3-64 0 0,-8-1 27 0 0,-1 1 0 0 0,0-1-1 0 0,0 1 1 0 0,1-1 0 0 0,-1 1 0 0 0,0-1-1 0 0,0 1 1 0 0,0-1 0 0 0,0 1 0 0 0,0-1-1 0 0,0 1 1 0 0,0-1 0 0 0,0 1 0 0 0,0-1 0 0 0,0 1-1 0 0,0-1 1 0 0,0 0 0 0 0,0 1 0 0 0,0-1-1 0 0,0 0-29 0 0,-1-2-385 0 0,1-1 0 0 0,-1 0 0 0 0,0 0 0 0 0,0 0 0 0 0,-1 1 0 0 0,1-1-1 0 0,-1 1 1 0 0,0-1 0 0 0,1 1 0 0 0,-2-1 0 0 0,1 1 0 0 0,0 0 0 0 0,-1 0 0 0 0,-2-3 0 0 0,-8-5-1595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1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33 15663 0 0,'0'0'356'0'0,"0"0"50"0"0,0 0 20 0 0,0 0-42 0 0,0-2-250 0 0,1-6 19 0 0,-1 6 567 0 0,-1-1 872 0 0,-1 1 1989 0 0,0 0-3281 0 0,-5-1 989 0 0,-12 4-743 0 0,15-1-260 0 0,0 1-1 0 0,1 0 1 0 0,-1 0 0 0 0,0 0 0 0 0,1 0-1 0 0,-7 4 1 0 0,4-2-237 0 0,5-3-48 0 0,0 0 0 0 0,0 0 1 0 0,0 1-1 0 0,0-1 0 0 0,0 0 0 0 0,1 1 0 0 0,-1-1 0 0 0,0 0 1 0 0,0 1-1 0 0,1-1 0 0 0,-1 1 0 0 0,0-1 0 0 0,0 1 1 0 0,1-1-1 0 0,-1 1 0 0 0,0 1 0 0 0,0-1-1 0 0,0 1-1 0 0,1-1 1 0 0,-1 0 0 0 0,0 1-1 0 0,0-1 1 0 0,0 0 0 0 0,0 0-1 0 0,-1 0 1 0 0,1 0 0 0 0,0 0-1 0 0,-2 1 1 0 0,-8 8 228 0 0,1 1-1 0 0,1 0 1 0 0,0 1-1 0 0,0 0 1 0 0,1 0-1 0 0,1 1 1 0 0,0 0-1 0 0,-9 22 1 0 0,11-15-513 0 0,0-1 1 0 0,1 1-1 0 0,1 0 1 0 0,0 0-1 0 0,2 1 1 0 0,2 31-1 0 0,-1-46 285 0 0,1 0 0 0 0,-1 0 0 0 0,1 0 0 0 0,1 0 0 0 0,-1 0 0 0 0,1-1 0 0 0,0 1 0 0 0,0-1 0 0 0,1 1 0 0 0,5 8 0 0 0,3-1 0 0 0,-6-11 0 0 0,-1-1 0 0 0,-2 0 1 0 0,0 0 1 0 0,0 0-1 0 0,1 0 1 0 0,-1 0-1 0 0,0 0 0 0 0,0-1 1 0 0,1 1-1 0 0,-1-1 0 0 0,1 0 1 0 0,-1 1-1 0 0,0-1 0 0 0,1 0 1 0 0,-1-1-1 0 0,1 1 1 0 0,3-1-1 0 0,-1 0 7 0 0,-1-1-1 0 0,0 1 1 0 0,0-1 0 0 0,0 0 0 0 0,-1 0-1 0 0,1-1 1 0 0,0 1 0 0 0,3-4 0 0 0,3-4 54 0 0,0 0 0 0 0,-1 0 0 0 0,0 0-1 0 0,12-20 1 0 0,-17 22 32 0 0,0 0 0 0 0,0 0-1 0 0,-1 0 1 0 0,0-1-1 0 0,0 1 1 0 0,-1-1-1 0 0,0 0 1 0 0,-1 1 0 0 0,0-1-1 0 0,0 0 1 0 0,-1 0-1 0 0,0 0 1 0 0,0 0-1 0 0,-1 0 1 0 0,0 1-1 0 0,-5-18 1 0 0,-3-2 309 0 0,-1 0 1 0 0,-1 0-1 0 0,-20-36 0 0 0,17 44-1864 0 0,13 19 949 0 0,1 1 0 0 0,0 0 0 0 0,2-8-1417 0 0,2 5-3824 0 0,11-5 3195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1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23039 0 0,'0'0'528'0'0,"0"0"69"0"0,0 0 38 0 0,0 0-80 0 0,1-2-363 0 0,2-3-99 0 0,-2 4 278 0 0,-1-3 117 0 0,0 2-394 0 0,0-2 74 0 0,0 0 0 0 0,0 0-1 0 0,1 0 1 0 0,0 0 0 0 0,1-5 0 0 0,-2 7-325 0 0,0 1 0 0 0,1-1-1 0 0,-1 1 1 0 0,1-1 0 0 0,-1 1 0 0 0,1 0 0 0 0,0-1-1 0 0,-1 1 1 0 0,1 0 0 0 0,0 0 0 0 0,0-1 0 0 0,0 1 0 0 0,0 0-1 0 0,0 0 1 0 0,0 0 0 0 0,0 0 0 0 0,0 0 0 0 0,3-1-1 0 0,0-1-427 0 0,11-10-1438 0 0,4-2-22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1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21191 0 0,'0'0'969'0'0,"0"0"-18"0"0,-2 1-612 0 0,-1 1-554 0 0,-1 0 737 0 0,1 0 0 0 0,-1 0 0 0 0,1 0 0 0 0,0 1 0 0 0,-5 4 0 0 0,7-6-325 0 0,0 1 0 0 0,0-1-1 0 0,-1 0 1 0 0,1 1 0 0 0,-1-1-1 0 0,1 0 1 0 0,-1 0 0 0 0,1 0 0 0 0,-1 0-1 0 0,-2 1 1 0 0,3 0-52 0 0,0 0 0 0 0,0 0 0 0 0,0 1 0 0 0,0-1 0 0 0,1 0 0 0 0,-1 0 0 0 0,0 0 0 0 0,0 4 0 0 0,0 0 90 0 0,-2 8-89 0 0,1 1 0 0 0,0-1 0 0 0,1 0 0 0 0,1 1 0 0 0,2 21 0 0 0,14 72 602 0 0,-13-93-732 0 0,-3-11-16 0 0,3 9-8 0 0,0 1 0 0 0,-2-1 0 0 0,0 1 0 0 0,0-1 0 0 0,-1 1 0 0 0,-1-1 0 0 0,-3 21 0 0 0,4-33-33 0 0,0-1 0 0 0,0 0 1 0 0,-1 1-1 0 0,1-1 0 0 0,0 1 0 0 0,0-1 1 0 0,0 0-1 0 0,0 1 0 0 0,-1-1 0 0 0,1 0 0 0 0,0 1 1 0 0,0-1-1 0 0,-1 0 0 0 0,1 1 0 0 0,0-1 0 0 0,-1 0 1 0 0,1 1-1 0 0,0-1 0 0 0,-1 0 0 0 0,1 0 1 0 0,0 0-1 0 0,-1 1 0 0 0,1-1 0 0 0,0 0 0 0 0,-1 0 1 0 0,1 0-1 0 0,-1 0 0 0 0,1 0 0 0 0,-1 1 0 0 0,-14-3-1419 0 0,10 2 1351 0 0,4-1-207 0 0,-1 1 0 0 0,1-1 0 0 0,0 1 0 0 0,0-1 0 0 0,0 1 0 0 0,-1-1 0 0 0,1 1 0 0 0,0-1 0 0 0,0 0 0 0 0,0 0 0 0 0,0 0 0 0 0,0 0 0 0 0,0 1 0 0 0,1-1 0 0 0,-2-2 0 0 0,-2-1-4117 0 0,-2-2-3917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1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 19351 0 0,'0'0'439'0'0,"0"0"62"0"0,0 0 33 0 0,0 0-65 0 0,-2-1-309 0 0,-2 0 20 0 0,1 0 0 0 0,0 1 0 0 0,0-1 0 0 0,-1 1 0 0 0,1-1 0 0 0,-1 1 0 0 0,1 0 0 0 0,0 0 0 0 0,-1 1 0 0 0,1-1 0 0 0,0 1 0 0 0,-1 0 0 0 0,1-1 0 0 0,0 2 1 0 0,0-1-1 0 0,0 0 0 0 0,0 0 0 0 0,0 1 0 0 0,0 0 0 0 0,0 0 0 0 0,0-1 0 0 0,1 2 0 0 0,-1-1 0 0 0,1 0 0 0 0,-1 0 0 0 0,1 1 0 0 0,-3 3 0 0 0,-3 5-92 0 0,1-1 0 0 0,0 1-1 0 0,1 0 1 0 0,0 1 0 0 0,1-1 0 0 0,-4 15-1 0 0,-18 76 396 0 0,22-80-460 0 0,-3 13-53 0 0,2 0-1 0 0,-2 67 0 0 0,8-82-13 0 0,0 0 0 0 0,2 0 0 0 0,0 0-1 0 0,2 0 1 0 0,0 0 0 0 0,10 28 0 0 0,-11-40-120 0 0,0-1 0 0 0,1 1 0 0 0,0-1 0 0 0,0 0 0 0 0,1 0 0 0 0,0-1 0 0 0,0 0 0 0 0,1 0 0 0 0,-1 0 0 0 0,1 0 1 0 0,0-1-1 0 0,13 9 0 0 0,-9-9-406 0 0,0 1 1 0 0,0-1-1 0 0,1-1 1 0 0,-1 0 0 0 0,1 0-1 0 0,0-1 1 0 0,0-1-1 0 0,15 2 1 0 0,11 0-1478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1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21191 0 0,'0'0'480'0'0,"0"0"67"0"0,0 0 31 0 0,3 0-56 0 0,15-1-139 0 0,-16 4-355 0 0,-2-3-3 0 0,0 0 0 0 0,0 0-1 0 0,0 0 1 0 0,0 0-1 0 0,1 0 1 0 0,-1 0 0 0 0,0 1-1 0 0,0-1 1 0 0,0 0-1 0 0,0 0 1 0 0,0 0 0 0 0,0 0-1 0 0,0 0 1 0 0,0 0-1 0 0,0 0 1 0 0,0 0 0 0 0,0 0-1 0 0,0 0 1 0 0,0 1-1 0 0,0-1 1 0 0,0 0-1 0 0,1 0 1 0 0,-1 0 0 0 0,0 0-1 0 0,0 0 1 0 0,0 0-1 0 0,0 0 1 0 0,0 0 0 0 0,0 0-1 0 0,0 0 1 0 0,0 0-1 0 0,0 0 1 0 0,1 0 0 0 0,-1 0-1 0 0,0 0 1 0 0,0 0-1 0 0,0 0 1 0 0,0 0 0 0 0,0 0-1 0 0,0 0 1 0 0,0 0-1 0 0,0 0 1 0 0,1 0 0 0 0,-1 0-1 0 0,0 0 1 0 0,0 0-1 0 0,0 0 1 0 0,0 0-1 0 0,0 0 1 0 0,3 0 177 0 0,-1 1-1 0 0,1 0 1 0 0,-1 0 0 0 0,1 0-1 0 0,-1 0 1 0 0,0 1 0 0 0,1-1-1 0 0,-1 1 1 0 0,0-1 0 0 0,0 1-1 0 0,0 0 1 0 0,0 0 0 0 0,3 3-1 0 0,-1 0 142 0 0,-1 0 0 0 0,1 0 1 0 0,-1 0-1 0 0,5 10 0 0 0,-1 2-153 0 0,-2 0 0 0 0,0 0 0 0 0,0 0 0 0 0,-2 1 0 0 0,2 27 0 0 0,-3 90 879 0 0,-2-128-1065 0 0,-3 45-4 0 0,-3 1 0 0 0,-2-1 0 0 0,-26 91 0 0 0,28-113-232 0 0,4-21 67 0 0,0 1 1 0 0,0-1-1 0 0,-1 0 1 0 0,0 0-1 0 0,0 0 1 0 0,-6 8-1 0 0,5-11-112 0 0,3-5 151 0 0,0 1 0 0 0,0-1 0 0 0,0 1 0 0 0,0 0 0 0 0,0 0 1 0 0,0-1-1 0 0,0 1 0 0 0,0 0 0 0 0,0 3 0 0 0,-11-5-1034 0 0,12 0 864 0 0,-8 0 107 0 0,3-3-3543 0 0,3-7 2197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23039 0 0,'0'0'528'0'0,"0"0"69"0"0,0 0 38 0 0,0 0-80 0 0,0 0-291 0 0,0 0 128 0 0,0 0 96 0 0,0 0 21 0 0,0 0 3 0 0,0 0 0 0 0,0 0 0 0 0,1 0 0 0 0,30 2 757 0 0,-16-2-576 0 0,25 3 1 0 0,-37-3-694 0 0,1 1 0 0 0,-1-1 0 0 0,1 1 0 0 0,-1 0 0 0 0,0 0 0 0 0,1 0 0 0 0,-1 1 0 0 0,0-1 0 0 0,0 1 0 0 0,0-1 0 0 0,0 1 0 0 0,0 0 0 0 0,0 0 0 0 0,-1 1 0 0 0,1-1 0 0 0,-1 1 0 0 0,1-1 0 0 0,1 4 0 0 0,5 16 0 0 0,-10-11 0 0 0,0-6 0 0 0,0-2 0 0 0,0 0 0 0 0,0 0 0 0 0,0 0 0 0 0,-1 0 0 0 0,1-1 0 0 0,-1 1 0 0 0,0 0 0 0 0,0-1 0 0 0,-2 4 0 0 0,-10 14 0 0 0,8-11 0 0 0,0 0 0 0 0,0 0 0 0 0,-1-1 0 0 0,0 0 0 0 0,0 0 0 0 0,-14 11 0 0 0,8-8 0 0 0,-17 21 0 0 0,21-19 0 0 0,8-10 0 0 0,1-3 0 0 0,0 1 0 0 0,-1-1 0 0 0,1 0 0 0 0,0 1 0 0 0,0-1 0 0 0,0 0 0 0 0,0 1 0 0 0,0-1 0 0 0,-1 0 0 0 0,1 1 0 0 0,0-1 0 0 0,0 1 0 0 0,0-1 0 0 0,0 0 0 0 0,0 1 0 0 0,0-1 0 0 0,0 0 0 0 0,0 1 0 0 0,1-1 0 0 0,-1 1 0 0 0,0-1 0 0 0,0 0 0 0 0,0 1 0 0 0,0-1 0 0 0,0 0 0 0 0,1 1 0 0 0,-1-1 0 0 0,0 0 0 0 0,0 1 0 0 0,0-1 0 0 0,1 0 0 0 0,-1 1 0 0 0,0-1 0 0 0,1 0 0 0 0,-1 0 0 0 0,0 1 0 0 0,0-1 0 0 0,1 0 0 0 0,-1 0 0 0 0,0 0 0 0 0,1 0 0 0 0,-1 1 0 0 0,1-1 0 0 0,-1 0 0 0 0,0 0 0 0 0,1 0 0 0 0,0 0 0 0 0,5 3 0 0 0,-1 0 0 0 0,2 0 0 0 0,-1-1 0 0 0,0 0 0 0 0,0 0 0 0 0,1-1 0 0 0,10 2 0 0 0,-7-2 0 0 0,15 1 0 0 0,-16-2 0 0 0,-5 1 19 0 0,13-3-171 0 0,-15 2-150 0 0,-1 0 0 0 0,1-1 1 0 0,0 1-1 0 0,-1-1 0 0 0,1 0 0 0 0,-1 1 1 0 0,1-1-1 0 0,-1 0 0 0 0,2-1 1 0 0,6-6-7417 0 0,-1 1-1270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15663 0 0,'0'0'356'0'0,"0"0"50"0"0,0 0 20 0 0,0-2-42 0 0,1-4-280 0 0,-3-22 11 0 0,2 26 250 0 0,-1-1 122 0 0,-2-23 1128 0 0,4 16-3994 0 0,0 7-2094 0 0,-1 3-237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1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5 103 10135 0 0,'0'0'231'0'0,"0"0"29"0"0,0 0 19 0 0,0-1-41 0 0,-1-1-132 0 0,0 0-1 0 0,1 0 0 0 0,-1 0 1 0 0,1 0-1 0 0,-1 0 0 0 0,1 0 1 0 0,0 0-1 0 0,0 0 1 0 0,0 0-1 0 0,0 0 0 0 0,0-4 1 0 0,1 1 547 0 0,-1 3 365 0 0,0 2 6 0 0,0 0 0 0 0,0 0 0 0 0,0 0 0 0 0,0 0 0 0 0,0 0 0 0 0,0 0 0 0 0,0 0 0 0 0,0 0-69 0 0,0 0-290 0 0,0 0-121 0 0,8-4 484 0 0,4-3-540 0 0,0 1 0 0 0,0 1 0 0 0,19-6 0 0 0,-14 5-288 0 0,-8 3-200 0 0,1 0 0 0 0,13-1 0 0 0,-14 2 0 0 0,-1 1 0 0 0,1-1 0 0 0,10-4 0 0 0,-14 4 0 0 0,-1 1 0 0 0,1 0 0 0 0,1 0 0 0 0,-1 0 0 0 0,0 1 0 0 0,0 0 0 0 0,0 0 0 0 0,0 0 0 0 0,9 2 0 0 0,3-1-1495 0 0,-13-2-1077 0 0,-4 1 1914 0 0,-10 5-2061 0 0,0 0-4789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2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13823 0 0,'0'0'630'0'0,"0"0"-13"0"0,3 1-393 0 0,5 2 607 0 0,-3-1-315 0 0,0-1 1 0 0,0 1-1 0 0,0-1 0 0 0,0 0 1 0 0,0 0-1 0 0,0 0 0 0 0,0-1 1 0 0,0 1-1 0 0,0-1 0 0 0,6-1 1 0 0,114-13 3228 0 0,-108 15-3699 0 0,-15 0-93 0 0,0-1-1 0 0,0 0 0 0 0,0 1 0 0 0,0-1 0 0 0,0 0 0 0 0,0 0 0 0 0,0 0 1 0 0,3-1-1 0 0,24-5-2471 0 0,-17 3-5673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2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22 432 15663 0 0,'0'0'356'0'0,"3"-2"50"0"0,3-4-279 0 0,0 1 0 0 0,-1-1 0 0 0,0 0 0 0 0,0 0 0 0 0,0 0 0 0 0,-1 0 0 0 0,0-1 0 0 0,4-9 0 0 0,25-64 2281 0 0,-5 7 3 0 0,48-76 769 0 0,-75 148-3122 0 0,0-1 0 0 0,0 1 0 0 0,0-1 0 0 0,0 1 0 0 0,-1-1 0 0 0,1 0 0 0 0,-1 1 0 0 0,1-1 0 0 0,-1 0 0 0 0,1 1 0 0 0,-1-1 0 0 0,0 0 0 0 0,0 0 0 0 0,0 1 0 0 0,0-1 0 0 0,0 0 0 0 0,0 0 0 0 0,-1 1 0 0 0,1-1 0 0 0,-1 0 0 0 0,0-2 0 0 0,0 1 106 0 0,1 0 279 0 0,2-8-296 0 0,-5 9-127 0 0,2 1-22 0 0,-2-3 2 0 0,-7 4 0 0 0,1 5 0 0 0,2 1 0 0 0,1 1 0 0 0,-1 0 0 0 0,2 1 0 0 0,-1-1 0 0 0,1 1 0 0 0,0 0 0 0 0,1 0 0 0 0,-6 17 0 0 0,-4 3 0 0 0,1-3 0 0 0,0 0 0 0 0,2 0 0 0 0,-11 40 0 0 0,12-32 0 0 0,5-20 0 0 0,2 1 0 0 0,-4 21 0 0 0,6-28 0 0 0,0 0 0 0 0,-1 0 0 0 0,0-1 0 0 0,0 1 0 0 0,0 0 0 0 0,-1-1 0 0 0,1 0 0 0 0,-7 9 0 0 0,3-3 0 0 0,3-1 0 0 0,2-1-64 0 0,1-9-273 0 0,0-1-138 0 0,0-13-476 0 0,-2 0 802 0 0,2-1 133 0 0,12-47-5436 0 0,-9 49-2056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2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13823 0 0,'0'0'315'0'0,"0"0"45"0"0,0 0 21 0 0,0 0-49 0 0,0 0-149 0 0,0 0 194 0 0,0 0 110 0 0,0 0 22 0 0,0 0 71 0 0,0 0 286 0 0,2 1 124 0 0,-2-1-554 0 0,1 0 0 0 0,0 0 0 0 0,-1 1 0 0 0,1-1 0 0 0,0 0 0 0 0,-1 0 0 0 0,1 1 0 0 0,-1-1 0 0 0,1 0-1 0 0,0 1 1 0 0,-1-1 0 0 0,1 1 0 0 0,-1-1 0 0 0,1 1 0 0 0,-1-1 0 0 0,1 1 0 0 0,-1-1 0 0 0,1 2 0 0 0,1 3-915 0 0,-2-3 922 0 0,1 1-294 0 0,-1-1-147 0 0,1 1 0 0 0,-1 0 0 0 0,0-1 0 0 0,0 1-1 0 0,0 0 1 0 0,0 0 0 0 0,0-1 0 0 0,0 1 0 0 0,-1 3 0 0 0,-1 1-5 0 0,1-1 3 0 0,0 1 0 0 0,0-1 0 0 0,0 0 0 0 0,-1 0 0 0 0,0 0 0 0 0,0 0 0 0 0,0 0 0 0 0,-5 6 0 0 0,0 2 0 0 0,-1 3 0 0 0,-20 27 0 0 0,20-32 0 0 0,-1 1 0 0 0,2 1 0 0 0,-8 17 0 0 0,3 0 0 0 0,5-14 0 0 0,0 0 0 0 0,2 1 0 0 0,-7 34 0 0 0,12-40 0 0 0,6 0 0 0 0,2-2 0 0 0,3-3 0 0 0,-6-7 0 0 0,0 1 0 0 0,0 0 0 0 0,-1-1 0 0 0,1 0 0 0 0,0 0 0 0 0,0 0 0 0 0,0-1 0 0 0,0 0 0 0 0,0 0 0 0 0,-1 0 0 0 0,1 0 0 0 0,0-1 0 0 0,-1 0 0 0 0,1 0 0 0 0,-1 0 0 0 0,1 0 0 0 0,4-4 0 0 0,-1 0 0 0 0,0 1 0 0 0,-1-1 0 0 0,0 0 0 0 0,0 0 0 0 0,0-1 0 0 0,-1 0 0 0 0,0-1 0 0 0,6-8 0 0 0,-5 5 0 0 0,-1 0 0 0 0,0 0 0 0 0,6-22 0 0 0,-10 27 0 0 0,0 0 0 0 0,-1 0 0 0 0,0 0 0 0 0,0-1 0 0 0,-1 1 0 0 0,0 0 0 0 0,0-1 0 0 0,0 1 0 0 0,-2-9 0 0 0,1 9 13 0 0,-3-17 391 0 0,-1 0-1 0 0,-1 0 1 0 0,-1 1 0 0 0,-11-25 0 0 0,16 44-509 0 0,0 0 0 0 0,-1 0-1 0 0,1 0 1 0 0,-1 0 0 0 0,0 0 0 0 0,0 1-1 0 0,0-1 1 0 0,0 1 0 0 0,0 0 0 0 0,-1 0 0 0 0,1 0-1 0 0,-6-2 1 0 0,8 3-543 0 0,1 1-572 0 0,0 0-253 0 0,0 0-51 0 0,0 0-11 0 0,0 0-1 0 0,0 0 0 0 0,0 0 0 0 0,0 0 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2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 17503 0 0,'0'0'399'0'0,"0"0"60"0"0,0 0 21 0 0,0 0-59 0 0,0 0-136 0 0,0 0 457 0 0,0 0 228 0 0,0-16 1662 0 0,-1 10-2168 0 0,1 4-370 0 0,-1 1-1 0 0,1-1 0 0 0,0 0 0 0 0,0 0 0 0 0,0 0 1 0 0,0 0-1 0 0,0 1 0 0 0,1-1 0 0 0,-1 0 0 0 0,0 0 1 0 0,1 0-1 0 0,1-2 0 0 0,3-9-2365 0 0,0 2-3560 0 0,-5 10-1688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2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17503 0 0,'0'0'399'0'0,"0"0"60"0"0,0 0 21 0 0,1 0-59 0 0,38-12-120 0 0,-38 11 425 0 0,5-2 830 0 0,-5 2 4197 0 0,-4 4-5750 0 0,1-1 1 0 0,-1 0-1 0 0,0 1 1 0 0,1 0 0 0 0,-3 3-1 0 0,-14 18-7 0 0,7-9 4 0 0,7-7 0 0 0,4 1 0 0 0,1-8 0 0 0,0 1 0 0 0,1 0 0 0 0,-1-1 0 0 0,1 1 0 0 0,-1-1 0 0 0,1 1 0 0 0,0-1 0 0 0,0 1 0 0 0,1 1 0 0 0,8 8 0 0 0,-5-10 0 0 0,-3-1 0 0 0,13 6 113 0 0,0 0 0 0 0,17 11 0 0 0,-27-14-59 0 0,-1 0 0 0 0,0 0 0 0 0,1 0-1 0 0,-1 1 1 0 0,0 0 0 0 0,-1 0 0 0 0,1 0-1 0 0,-1 0 1 0 0,1 1 0 0 0,2 6 0 0 0,2 3 174 0 0,-1 1 0 0 0,7 20 0 0 0,-12-27-166 0 0,0 0 0 0 0,0 0 0 0 0,-1-1 0 0 0,0 1-1 0 0,0 0 1 0 0,-2 15 0 0 0,1-8-62 0 0,1-13 0 0 0,-1 1 0 0 0,0 0 0 0 0,0 0 0 0 0,-1 0 0 0 0,1 0 0 0 0,-1 0 0 0 0,1-1 0 0 0,-2 5 0 0 0,0-4 0 0 0,1 0 0 0 0,0 0 0 0 0,-1 0 0 0 0,0 0 0 0 0,1-1 0 0 0,-1 1 0 0 0,0-1 0 0 0,-1 1 0 0 0,1-1 0 0 0,0 0 0 0 0,-1 0 0 0 0,1 0 0 0 0,-5 3 0 0 0,4-3 0 0 0,0-1 0 0 0,-1 1 0 0 0,1-1 0 0 0,-1 1 0 0 0,1-1 0 0 0,-1 0 0 0 0,-4 0 0 0 0,-8 3 0 0 0,12-3 0 0 0,-1 0 0 0 0,1 0 0 0 0,-1 0 0 0 0,0 0 0 0 0,0-1 0 0 0,1 1 0 0 0,-1-1 0 0 0,0 0 0 0 0,0-1 0 0 0,1 1 0 0 0,-1-1 0 0 0,0 0 0 0 0,1-1 0 0 0,-1 1 0 0 0,0-1 0 0 0,1 1 0 0 0,0-1 0 0 0,-1-1 0 0 0,1 1 0 0 0,0 0 0 0 0,-5-5 0 0 0,5 4 0 0 0,-2-4 0 0 0,1-4 0 0 0,-5-8-64 0 0,10 17-273 0 0,0 2-138 0 0,0 0-33 0 0,0 0-4 0 0,0 0 0 0 0,0 0 0 0 0,0 0 0 0 0,0 0-68 0 0,0 0-285 0 0,0 0-126 0 0,0 0-29 0 0,3-18-3857 0 0,-1 0 2841 0 0,4-1-11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2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17503 0 0,'0'0'803'0'0,"0"0"-18"0"0,0 0-358 0 0,2-1 341 0 0,3-1-10 0 0,1-1-1 0 0,-1 1 1 0 0,0-1 0 0 0,7-6 0 0 0,-6 5-378 0 0,-1 0 0 0 0,1 0 0 0 0,0 1 0 0 0,7-4 0 0 0,-1 3-146 0 0,0 1-1 0 0,0 0 1 0 0,0 0 0 0 0,0 1 0 0 0,0 1-1 0 0,1 0 1 0 0,-1 0 0 0 0,0 1-1 0 0,1 1 1 0 0,20 4 0 0 0,-11-2 445 0 0,-12-2-618 0 0,1 1 0 0 0,0 0 0 0 0,-1 1 0 0 0,11 4 0 0 0,-19-6-757 0 0,-2-1-258 0 0,0 0-1102 0 0,0 0-4403 0 0,0 0-1891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2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46 102 11975 0 0,'0'0'267'0'0,"0"0"42"0"0,0 0 17 0 0,0 0-28 0 0,0-7 22 0 0,0-9 2202 0 0,0 15-1002 0 0,-1-16 3206 0 0,13-7-1526 0 0,-12 23-2688 0 0,1 1 0 0 0,30-17 616 0 0,-19 13-1039 0 0,-3 1 191 0 0,0 0 0 0 0,1 0 0 0 0,-1 1-1 0 0,1 1 1 0 0,-1-1 0 0 0,20 1 0 0 0,-26 2-280 0 0,0-1 0 0 0,0 1 0 0 0,0 0 0 0 0,0 0 0 0 0,0 0 0 0 0,-1 1 0 0 0,1-1 0 0 0,0 0 0 0 0,-1 1 0 0 0,1 0 0 0 0,-1 0 0 0 0,1 0 0 0 0,-1 0 0 0 0,0 0 0 0 0,0 0 0 0 0,0 1 0 0 0,0-1 0 0 0,0 0 0 0 0,-1 1 0 0 0,1 0 0 0 0,-1-1 0 0 0,1 1 0 0 0,-1 0 0 0 0,1 4 0 0 0,1 0 0 0 0,-1 1 0 0 0,0 0 0 0 0,0 0 0 0 0,-1 0 0 0 0,0 0 0 0 0,0 1 0 0 0,-1 15 0 0 0,-3 0 0 0 0,-1 0 0 0 0,0 0 0 0 0,-9 24 0 0 0,9-34 0 0 0,-1 0 0 0 0,-1-1 0 0 0,-1 1 0 0 0,0-1 0 0 0,0 0 0 0 0,-12 14 0 0 0,14-22 0 0 0,0 1 0 0 0,0-1 0 0 0,-1-1 0 0 0,0 1 0 0 0,0-1 0 0 0,0 0 0 0 0,-1 0 0 0 0,1-1 0 0 0,-1 0 0 0 0,-13 5 0 0 0,-23-6 0 0 0,42-2 0 0 0,0 1 0 0 0,0-1 0 0 0,0 0 0 0 0,-1 0 0 0 0,1 0 0 0 0,0 0 0 0 0,0 0 0 0 0,0 0 0 0 0,0-1 0 0 0,0 1 0 0 0,0 0 0 0 0,0 0 0 0 0,0-1 0 0 0,0 1 0 0 0,0-1 0 0 0,0 1 0 0 0,0-1 0 0 0,0 1 0 0 0,-1-2 0 0 0,-2-1 0 0 0,3 2 0 0 0,-1 1 0 0 0,1-1 0 0 0,-1 0 0 0 0,1-1 0 0 0,-1 1 0 0 0,1 0 0 0 0,0 0 0 0 0,0-1 0 0 0,-1 1 0 0 0,1 0 0 0 0,0-1 0 0 0,0 1 0 0 0,0-1 0 0 0,1 0 0 0 0,-1 1 0 0 0,0-1 0 0 0,1 0 0 0 0,-2-1 0 0 0,1-2 0 0 0,0 2 0 0 0,0-1 0 0 0,0 1 0 0 0,1 0 0 0 0,-1-1 0 0 0,1 1 0 0 0,0-1 0 0 0,0-6 0 0 0,0-4 0 0 0,0 13-93 0 0,0 0-1 0 0,0 0 1 0 0,0 1-1 0 0,0-1 1 0 0,0 0-1 0 0,0 1 1 0 0,0-1-1 0 0,0 0 1 0 0,0 0-1 0 0,1 1 1 0 0,-1-1-1 0 0,0 0 1 0 0,0 1-1 0 0,1-1 1 0 0,-1 0-1 0 0,0 1 1 0 0,1-1 0 0 0,-1 0-1 0 0,0 1 1 0 0,1-1-1 0 0,-1 1 1 0 0,1-1-1 0 0,-1 1 1 0 0,1-1-1 0 0,-1 1 1 0 0,1-1-1 0 0,0 1 1 0 0,-1-1-1 0 0,1 1 1 0 0,0 0-1 0 0,-1-1 1 0 0,1 1-1 0 0,1 0 1 0 0,1-2-681 0 0,53-32-4979 0 0,-27 17 3706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2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23039 0 0,'0'0'528'0'0,"0"0"69"0"0,0 0 38 0 0,0 0-80 0 0,0-2-363 0 0,0 1-178 0 0,0-1 0 0 0,0 1 1 0 0,0-1-1 0 0,0 1 0 0 0,0 0 0 0 0,0-1 1 0 0,1 1-1 0 0,-1-1 0 0 0,0 1 0 0 0,1 0 1 0 0,-1-1-1 0 0,1 1 0 0 0,-1 0 0 0 0,2-2 1 0 0,1-3 235 0 0,0-18 1372 0 0,2-2 176 0 0,-5 25-2000 0 0,0 1-248 0 0,21-13-2485 0 0,-18 13 2348 0 0,0-1 0 0 0,0 1-1 0 0,0-1 1 0 0,0 1 0 0 0,1 0 0 0 0,-1 0 0 0 0,0 0-1 0 0,0 1 1 0 0,0-1 0 0 0,0 1 0 0 0,0-1-1 0 0,0 1 1 0 0,0 0 0 0 0,3 2 0 0 0,-2-1 54 0 0,0-1-2026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2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21191 0 0,'0'0'480'0'0,"0"0"67"0"0,3 0 31 0 0,8 1-56 0 0,2-3-308 0 0,-11-1-242 0 0,-2 2 43 0 0,4-4 730 0 0,0-1 0 0 0,-1 1 0 0 0,1-1-1 0 0,-1 0 1 0 0,2-7 0 0 0,0-3-2901 0 0,-6 7-5797 0 0,1-1 241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11975 0 0,'0'0'547'0'0,"0"0"-11"0"0,0 0-203 0 0,0 0 419 0 0,0 0 220 0 0,0 0 42 0 0,0 0 8 0 0,0 0 2 0 0,0 0 0 0 0,0 0 0 0 0,0 2-69 0 0,0 8-290 0 0,0-8-121 0 0,0-2-28 0 0,0 2-72 0 0,-1 2-337 0 0,1 1 0 0 0,-1-1 0 0 0,0 0 0 0 0,0 0-1 0 0,0 0 1 0 0,-1 0 0 0 0,1-1 0 0 0,-1 1 0 0 0,-2 4 0 0 0,-3 5 436 0 0,-2 10 65 0 0,6-11-608 0 0,3 2 0 0 0,6 8 0 0 0,-4-19 0 0 0,5 7 0 0 0,-3-8 0 0 0,0 0 0 0 0,0 1 0 0 0,0-2 0 0 0,1 1 0 0 0,-1 0 0 0 0,1-1 0 0 0,-1 0 0 0 0,1 0 0 0 0,-1 0 0 0 0,1-1 0 0 0,0 1 0 0 0,-1-1 0 0 0,7 0 0 0 0,5-2 0 0 0,0-1 0 0 0,23-5 0 0 0,-18 2 0 0 0,-17 4 0 0 0,-2 1 0 0 0,0 1 0 0 0,0-1 0 0 0,0 0 0 0 0,0 0 0 0 0,0 0 0 0 0,0 0 0 0 0,0 0 0 0 0,0 0 0 0 0,-1-1 0 0 0,1 1 0 0 0,0 0 0 0 0,1-3 0 0 0,3-3 0 0 0,-4 6-242 0 0,0-1 0 0 0,0 1 0 0 0,0-1 0 0 0,-1 0 0 0 0,1 0-1 0 0,-1 0 1 0 0,2-3 0 0 0,-1 2-792 0 0,0-1 0 0 0,-1 0 0 0 0,0 0 0 0 0,1 0 0 0 0,-2 0 1 0 0,2-7-1 0 0,-1-1-6048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4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32 516 4607 0 0,'0'0'102'0'0,"0"0"20"0"0,0 0 6 0 0,2-1-21 0 0,7-2-14 0 0,-7 2 278 0 0,0 0 117 0 0,4-3 21 0 0,-5 3 3 0 0,-1 1 0 0 0,0 0 0 0 0,0 0 0 0 0,5-6 272 0 0,-2 3 3552 0 0,3 3 353 0 0,-8 2-1736 0 0,0 0-3936 0 0,0 0 1492 0 0,-2-1 180 0 0,3-1-617 0 0,1 0 0 0 0,0 0 0 0 0,0 0 0 0 0,-1 1 0 0 0,1-1 0 0 0,0 0 0 0 0,-1 0 0 0 0,1 0 0 0 0,0 0 0 0 0,0 0 0 0 0,-1 1-1 0 0,1-1 1 0 0,0 0 0 0 0,-1 0 0 0 0,1 0 0 0 0,0 0 0 0 0,-1 0 0 0 0,1 0 0 0 0,0 0 0 0 0,-1 0 0 0 0,1 0 0 0 0,0 0 0 0 0,-1 0 0 0 0,1 0 0 0 0,-1-1 0 0 0,-2 1 261 0 0,1 0-238 0 0,1-1-1 0 0,0 1 1 0 0,-1 0-1 0 0,1-1 1 0 0,0 1-1 0 0,0 0 0 0 0,-1-1 1 0 0,1 0-1 0 0,0 1 1 0 0,0-1-1 0 0,0 0 1 0 0,0 1-1 0 0,0-1 1 0 0,0 0-1 0 0,0 0 1 0 0,0 0-1 0 0,0 0 1 0 0,-1-2-1 0 0,-7-6-80 0 0,9 9-14 0 0,-1-1 0 0 0,1 1 0 0 0,-1-1 1 0 0,1 1-1 0 0,-1-1 0 0 0,1 0 0 0 0,-1 1 1 0 0,1-1-1 0 0,-1 0 0 0 0,1 1 0 0 0,0-1 1 0 0,-1 0-1 0 0,1 0 0 0 0,0 1 0 0 0,0-1 1 0 0,0 0-1 0 0,-1-1 0 0 0,-2-14-2 0 0,2 13 2 0 0,0 1 0 0 0,1-1 0 0 0,-1 0 0 0 0,1 1 0 0 0,0-1 0 0 0,0 0 0 0 0,0 1 0 0 0,0-1 0 0 0,0 0 0 0 0,0 1 0 0 0,2-4 0 0 0,2-21 0 0 0,1-2 390 0 0,2 1 0 0 0,1-1 0 0 0,1 1 0 0 0,17-33 0 0 0,-16 36-292 0 0,-3 10-98 0 0,1 1 0 0 0,0 1 0 0 0,11-15 0 0 0,0 1 0 0 0,-14 20 0 0 0,0 0 0 0 0,1 0 0 0 0,0 1 0 0 0,1 0 0 0 0,9-8 0 0 0,39-22 0 0 0,-45 30 0 0 0,2 3 0 0 0,1 3 0 0 0,-3 7 0 0 0,-8-6 0 0 0,-1 0 0 0 0,0 1 0 0 0,0-1 0 0 0,1 1 0 0 0,-1-1 0 0 0,-1 1 0 0 0,1 0 0 0 0,0-1 0 0 0,0 1 0 0 0,0 2 0 0 0,1 4 0 0 0,-1 1 0 0 0,1 14 0 0 0,-3 25 0 0 0,1-30 0 0 0,-1-15 0 0 0,-1 1 0 0 0,-2 14 0 0 0,5-13 0 0 0,-4 17 0 0 0,0-10 0 0 0,-1-4 0 0 0,1-12 0 0 0,1-8 0 0 0,7-14 0 0 0,1 9 0 0 0,-2 13 0 0 0,0 0 0 0 0,6-9 0 0 0,-5 5 0 0 0,1 1 0 0 0,0-1 0 0 0,1 1 0 0 0,13-12 0 0 0,-8 9 0 0 0,-8 6 0 0 0,1 0 0 0 0,0 0 0 0 0,0 1 0 0 0,0-1 0 0 0,8-3 0 0 0,-1 0 0 0 0,-1 0 0 0 0,3 2 0 0 0,1 3 0 0 0,-1 9 0 0 0,-12-5 0 0 0,0 0 0 0 0,1 1 0 0 0,-1-1 0 0 0,0 0 0 0 0,0 1 0 0 0,0 0 0 0 0,-1-1 0 0 0,1 1 0 0 0,0 0 0 0 0,-1 0 0 0 0,0 0 0 0 0,0 0 0 0 0,0 0 0 0 0,1 5 0 0 0,0 5 0 0 0,0 0 0 0 0,-1 18 0 0 0,1 5 0 0 0,-1-23 0 0 0,-1 1 0 0 0,-1 7 0 0 0,0-1 0 0 0,-1-8 0 0 0,0-2-133 0 0,2-8-563 0 0,0-2-258 0 0,0 0-1011 0 0,0 0-4023 0 0,0 0-1724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4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10135 0 0,'0'0'231'0'0,"0"0"29"0"0,0 0 19 0 0,1 0-41 0 0,6-3-112 0 0,-6 3 267 0 0,-1 0 106 0 0,0 0 11 0 0,0 0 2 0 0,0 0 0 0 0,0 0 0 0 0,0 0 0 0 0,0 0 0 0 0,0 0 0 0 0,0 0 0 0 0,0 0 0 0 0,0 0 68 0 0,0 0 286 0 0,0 0 124 0 0,0 0 30 0 0,0 0-65 0 0,0 0-290 0 0,-1-25 1419 0 0,1 18-1967 0 0,0 1 0 0 0,0 0 1 0 0,1 0-1 0 0,0-1 0 0 0,0 1 0 0 0,1 0 0 0 0,0 0 0 0 0,0 0 0 0 0,0 0 1 0 0,1 1-1 0 0,0-1 0 0 0,0 1 0 0 0,5-8 0 0 0,0 4-117 0 0,-1 1 0 0 0,1 0 0 0 0,0 0 0 0 0,13-8 0 0 0,-16 12 0 0 0,0 1 0 0 0,0 0 0 0 0,1 0 0 0 0,0 0 0 0 0,-1 1 0 0 0,1 0 0 0 0,0 0 0 0 0,0 0 0 0 0,8 0 0 0 0,5 1 0 0 0,-14 3 0 0 0,-2 0 0 0 0,1 0 0 0 0,-1 0 0 0 0,1 0 0 0 0,-1 0 0 0 0,1 0 0 0 0,-1 1 0 0 0,0-1 0 0 0,0 1 0 0 0,0 0 0 0 0,-1 0 0 0 0,1 0 0 0 0,0 0 0 0 0,-1 0 0 0 0,3 6 0 0 0,0-2 0 0 0,0 0 0 0 0,0 0 0 0 0,1 0 0 0 0,0-1 0 0 0,8 8 0 0 0,-4-7 0 0 0,-9-6-30 0 0,1 0 0 0 0,0 0 0 0 0,-1 0-1 0 0,1 0 1 0 0,-1-1 0 0 0,1 1 0 0 0,0 0 0 0 0,-1-1 0 0 0,1 1-1 0 0,0-1 1 0 0,0 0 0 0 0,-1 1 0 0 0,1-1 0 0 0,0 0 0 0 0,0 0-1 0 0,0 0 1 0 0,-1-1 0 0 0,1 1 0 0 0,0 0 0 0 0,2-1 0 0 0,4-1-213 0 0,-5 1 186 0 0,1 0-1 0 0,-1 0 1 0 0,1 0-1 0 0,-1 0 0 0 0,0-1 1 0 0,1 1-1 0 0,-1-1 1 0 0,0 0-1 0 0,0 0 1 0 0,0 0-1 0 0,-1 0 1 0 0,1 0-1 0 0,0-1 1 0 0,-1 1-1 0 0,1-1 1 0 0,-1 0-1 0 0,2-3 1 0 0,0 0-477 0 0,0 0-1 0 0,-1 0 1 0 0,0 0 0 0 0,2-8 0 0 0,2-12-5542 0 0,-3 9-362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4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55 212 11975 0 0,'0'0'547'0'0,"-2"-1"-11"0"0,-6-1-344 0 0,-1-1-29 0 0,7 3 567 0 0,0-1 242 0 0,-27-12 2088 0 0,27 12-2036 0 0,2 1 0 0 0,0 0-69 0 0,0 0-290 0 0,0 0-121 0 0,0 0-28 0 0,0 0-72 0 0,1-1-289 0 0,3-3-157 0 0,0 0-1 0 0,0 0 1 0 0,0 1 0 0 0,1 0 0 0 0,0 0 0 0 0,-1 0 0 0 0,1 1-1 0 0,7-4 1 0 0,-2 2 122 0 0,0 1 0 0 0,1 0 0 0 0,16-3 0 0 0,-18 5 64 0 0,-1 0-1 0 0,1 1 1 0 0,-1-1 0 0 0,17 3-1 0 0,-21-1-125 0 0,1 0-1 0 0,-1 0 0 0 0,0 0 0 0 0,0 1 1 0 0,0-1-1 0 0,0 1 0 0 0,0 0 0 0 0,0 0 0 0 0,-1 0 1 0 0,1 1-1 0 0,4 4 0 0 0,-5-5-57 0 0,-1 0 0 0 0,1 0 0 0 0,-1 0 0 0 0,0 1 0 0 0,0-1 0 0 0,0 1 0 0 0,0-1 0 0 0,0 1 0 0 0,1 3 0 0 0,2 3 0 0 0,5 9 0 0 0,-6-12 0 0 0,-1-1 0 0 0,0 1 0 0 0,1-1 0 0 0,0 0 0 0 0,6 6 0 0 0,-9-10 0 0 0,0 0 0 0 0,0 0 0 0 0,0 0 0 0 0,0 0 0 0 0,0 0 0 0 0,0 0 0 0 0,1 0 0 0 0,-1-1 0 0 0,0 1 0 0 0,0 0 0 0 0,1-1 0 0 0,-1 1 0 0 0,1-1 0 0 0,-1 1 0 0 0,0-1 0 0 0,1 0 0 0 0,-1 1 0 0 0,1-1 0 0 0,-1 0 0 0 0,3 0 0 0 0,0 0 0 0 0,1 0-4 0 0,-1 0 0 0 0,1 0-1 0 0,-1-1 1 0 0,1 1 0 0 0,-1-1 0 0 0,0 0 0 0 0,1 0-1 0 0,-1-1 1 0 0,0 1 0 0 0,0-1 0 0 0,0 0 0 0 0,0 0-1 0 0,0 0 1 0 0,0-1 0 0 0,-1 1 0 0 0,1-1 0 0 0,2-3-1 0 0,5-5-58 0 0,-1 0 0 0 0,0-1-1 0 0,12-21 1 0 0,-13 20-9 0 0,1-4-873 0 0,-1 0 1 0 0,0-1-1 0 0,-2 0 1 0 0,0-1 0 0 0,6-28-1 0 0,-6 21-6219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4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212 285 10135 0 0,'0'0'231'0'0,"-3"-11"546"0"0,3 7-513 0 0,0 0-1 0 0,-1 0 1 0 0,1 0 0 0 0,-1 0-1 0 0,0 0 1 0 0,0 0-1 0 0,0 0 1 0 0,-3-4-1 0 0,0-4 1256 0 0,0-4-343 0 0,1-1-1 0 0,0 0 1 0 0,1 0 0 0 0,1 0-1 0 0,1 0 1 0 0,0 0-1 0 0,4-23 1 0 0,0 25-215 0 0,-3 11-921 0 0,1 0 0 0 0,-1 0 0 0 0,1 0-1 0 0,-1 0 1 0 0,0-6 0 0 0,1-7 1002 0 0,-3 15-396 0 0,-3 11-358 0 0,-19 66-288 0 0,12-33 0 0 0,-8 25-34 0 0,7-22-150 0 0,-23 54 1 0 0,-12 18-1392 0 0,37-84 1556 0 0,8-25 19 0 0,0 1 1 0 0,-1 0-1 0 0,0 0 1 0 0,-1-1 0 0 0,-5 11-1 0 0,7-15 10 0 0,-7 7-60 0 0,6-7 18 0 0,2-2-339 0 0,1-2-117 0 0,0 0-21 0 0,1-5-14 0 0,1 0-1 0 0,-1 0 1 0 0,0 0-1 0 0,0 0 1 0 0,1-8-1 0 0,1-10-5609 0 0,1 6-305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39:4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6 250 13823 0 0,'0'0'630'0'0,"0"0"-13"0"0,1-2-393 0 0,10-13-327 0 0,-6 10 595 0 0,0-1 1 0 0,-1 0-1 0 0,0-1 0 0 0,0 1 1 0 0,-1-1-1 0 0,1 0 0 0 0,3-13 1 0 0,24-120 4304 0 0,-22 113-2434 0 0,-9 25-1607 0 0,-1 6-274 0 0,-2 2-395 0 0,-10 29-87 0 0,1 1 0 0 0,-9 53 0 0 0,-4 75 0 0 0,19-126-8 0 0,1-1-90 0 0,0-1-1 0 0,3 1 1 0 0,3 66 0 0 0,-1-100-377 0 0,0-3-33 0 0,0 0 65 0 0,0 0 86 0 0,9-11-2187 0 0,-2-3 1023 0 0,-2-3-14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1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62 8287 0 0,'0'0'191'0'0,"0"0"26"0"0,0 0 9 0 0,-2 0-34 0 0,-30-3 310 0 0,31 3-4 0 0,1 0 12 0 0,-24 3 170 0 0,22-3-309 0 0,2 0 117 0 0,0 0 21 0 0,0 0 3 0 0,0 0 0 0 0,0 0 0 0 0,0 0 0 0 0,0 0-69 0 0,-15-17-206 0 0,-6 3 2182 0 0,17 12-2330 0 0,3 2 24 0 0,0 0 1 0 0,0-1-1 0 0,0 1 1 0 0,-1-1-1 0 0,1 1 1 0 0,0-1-1 0 0,0 1 0 0 0,1-1 1 0 0,-1 0-1 0 0,0 1 1 0 0,0-1-1 0 0,0 0 1 0 0,-1-1-1 0 0,1 1 258 0 0,1 1 117 0 0,0 0 21 0 0,0 0-66 0 0,0-1-294 0 0,-4-3-61 0 0,4 3 283 0 0,-7-11 1218 0 0,19 32-1573 0 0,-11-16-16 0 0,-1 1 0 0 0,10 8 0 0 0,-7-10 0 0 0,11 14 0 0 0,12 24 0 0 0,16 24 0 0 0,-3-5 0 0 0,-23-36 0 0 0,-7-7 0 0 0,11 25 0 0 0,-3-5 0 0 0,0 7 0 0 0,-1 1 0 0 0,-10-30 0 0 0,5 28 0 0 0,-1-2 0 0 0,-8-35 0 0 0,-2 2 0 0 0,0 23 0 0 0,0-21-64 0 0,0-8-273 0 0,0 0-138 0 0,1-1 782 0 0,0 4-2254 0 0,0-10-1786 0 0,-1 4 2198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45 8287 0 0,'0'0'191'0'0,"0"0"26"0"0,0 0 9 0 0,0 0 110 0 0,0 0 444 0 0,0 0 196 0 0,0 0 42 0 0,0-1-63 0 0,4-30 6138 0 0,-2 21-6829 0 0,-1 8 248 0 0,-1 2-68 0 0,0 0-217 0 0,0 0 161 0 0,-3-1 208 0 0,-1 2-432 0 0,-9 11 681 0 0,4-3-845 0 0,1 0 0 0 0,-26 29 0 0 0,19-19 0 0 0,8-9 0 0 0,3-6 0 0 0,0 1 0 0 0,1-1 0 0 0,0 1 0 0 0,0 0 0 0 0,-3 6 0 0 0,-14 17 0 0 0,15-22 0 0 0,1 0 0 0 0,-1 0 0 0 0,-3 8 0 0 0,-7 16 0 0 0,-1-1 0 0 0,-37 49 0 0 0,33-46 0 0 0,16-25 0 0 0,0 0 0 0 0,0-1 0 0 0,-7 9 0 0 0,7-11 0 0 0,1 0 0 0 0,-1 0 0 0 0,1 1 0 0 0,0-1 0 0 0,0 1 0 0 0,1 0 0 0 0,-1 0 0 0 0,1 0 0 0 0,0 0 0 0 0,0 0 0 0 0,-1 7 0 0 0,1-3 0 0 0,0 0 0 0 0,-1 0 0 0 0,0 0 0 0 0,-1 0 0 0 0,-8 14 0 0 0,5-12 0 0 0,0-2 0 0 0,-1 1 0 0 0,4-9 0 0 0,0-1 0 0 0,-10 6 0 0 0,8-2-73 0 0,1 0 0 0 0,-1 1 0 0 0,1 0 0 0 0,-1 0 1 0 0,-7 11-1 0 0,-5 3-874 0 0,-12 20 365 0 0,12-16 114 0 0,17-21-20 0 0,1-2-22 0 0,0 0 68 0 0,1-2 220 0 0,16-20-555 0 0,6-7-4856 0 0,-10 15 19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1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10135 0 0,'0'0'231'0'0,"0"0"29"0"0,0 0 19 0 0,0 0 105 0 0,0 0 410 0 0,0 0 184 0 0,2-1 40 0 0,0-1-791 0 0,1-1-1 0 0,-1 1 1 0 0,0 0-1 0 0,0-1 0 0 0,0 1 1 0 0,0-1-1 0 0,-1 0 1 0 0,1 0-1 0 0,-1 0 0 0 0,1 0 1 0 0,0-5-1 0 0,12-41 2103 0 0,-9 28-599 0 0,-4 19-1218 0 0,0-2 210 0 0,1 2-623 0 0,-3-8 1304 0 0,0 8-1032 0 0,1 2 117 0 0,0 0 21 0 0,0 0-66 0 0,-1 3-294 0 0,-3 7-133 0 0,0 3-16 0 0,2-5 0 0 0,0 1-2 0 0,0-1 1 0 0,1 1-1 0 0,0-1 1 0 0,0 1 0 0 0,1 0-1 0 0,0 0 1 0 0,0-1-1 0 0,1 1 1 0 0,0 0 0 0 0,5 15-1 0 0,-3-12 18 0 0,2 0-16 0 0,1-4-64 0 0,-5-6-273 0 0,2 0-356 0 0,-3-2 638 0 0,1 1 0 0 0,-1-1 0 0 0,1 1 0 0 0,-1-1-1 0 0,1 1 1 0 0,-1-1 0 0 0,1 0 0 0 0,-1 1 0 0 0,1-1 0 0 0,-1 0 0 0 0,1 1 0 0 0,-1-1 0 0 0,1 0-1 0 0,-1 0 1 0 0,2 1 0 0 0,0-1-61 0 0,1 0 1 0 0,0 0-1 0 0,-1 0 0 0 0,1-1 0 0 0,0 1 1 0 0,-1-1-1 0 0,1 1 0 0 0,-1-1 0 0 0,1 0 1 0 0,-1 0-1 0 0,0 0 0 0 0,1 0 0 0 0,-1 0 1 0 0,0-1-1 0 0,3-1 0 0 0,-2-1-2125 0 0,2-6-4922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1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15663 0 0,'0'0'719'0'0,"0"0"-20"0"0,0 0-306 0 0,0 0 371 0 0,0 0 209 0 0,0 0 41 0 0,0 0-61 0 0,0 0-288 0 0,-3-4 410 0 0,2 2-3267 0 0,1 2 1169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1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19 286 10135 0 0,'0'0'231'0'0,"0"0"29"0"0,0 0 19 0 0,0 0 37 0 0,0 0 125 0 0,0 0 58 0 0,0 0 11 0 0,0 0 2 0 0,0 0 0 0 0,-2-3 0 0 0,-12-27 5504 0 0,14 28-5129 0 0,-1 0-583 0 0,-1-13-269 0 0,2 12-41 0 0,2-10 85 0 0,-3-14 1310 0 0,2 20-1086 0 0,-1 4-275 0 0,1-1-1 0 0,-1 1 1 0 0,1-1 0 0 0,0 0 0 0 0,1 1-1 0 0,-1 0 1 0 0,0-1 0 0 0,1 1 0 0 0,0 0-1 0 0,4-6 1 0 0,1-5 54 0 0,-5 11 54 0 0,0-1 0 0 0,-1 1 0 0 0,1 0-1 0 0,0 0 1 0 0,0 0 0 0 0,1 0 0 0 0,-1 1 0 0 0,1-1-1 0 0,2-2 1 0 0,0 1 15 0 0,6-8 266 0 0,1-3-377 0 0,-7 8-40 0 0,-2 4 0 0 0,0 0 0 0 0,0 0 0 0 0,0 0 0 0 0,0 0 0 0 0,0 0 0 0 0,0 0 0 0 0,1 1 0 0 0,-1 0 0 0 0,9-4 0 0 0,6-3 0 0 0,-16 9 0 0 0,-1 0 0 0 0,0 0 0 0 0,1 0 0 0 0,-1-1 0 0 0,0 1 0 0 0,0 0 0 0 0,0-1 0 0 0,1 1 0 0 0,-1-1 0 0 0,0 1 0 0 0,0-1 0 0 0,0 0 0 0 0,0 1 0 0 0,1-2 0 0 0,17-7 0 0 0,-14 9 0 0 0,0 0 0 0 0,9 1 0 0 0,13 11 0 0 0,-23-10 0 0 0,0 1 0 0 0,1-1 0 0 0,-1 1 0 0 0,0 0 0 0 0,0 0 0 0 0,6 6 0 0 0,17 16 0 0 0,48 42 0 0 0,-65-59 0 0 0,3-2 0 0 0,-9-5 35 0 0,0-1 0 0 0,0 1 0 0 0,0-1-1 0 0,0 0 1 0 0,0 0 0 0 0,0 0 0 0 0,-1-1 0 0 0,1 1 0 0 0,0-1-1 0 0,0 0 1 0 0,0 0 0 0 0,0-1 0 0 0,-1 1 0 0 0,1-1-1 0 0,-1 1 1 0 0,5-4 0 0 0,-2 1 71 0 0,0 0 0 0 0,0 0 0 0 0,0-1 0 0 0,-1 0 0 0 0,0 0 0 0 0,0 0 0 0 0,8-11 0 0 0,-6 9 231 0 0,-5 5-310 0 0,0 1 0 0 0,0-1 0 0 0,0 0 0 0 0,-1 0 0 0 0,1 0 0 0 0,-1 0 1 0 0,1 0-1 0 0,-1 0 0 0 0,2-5 0 0 0,-2 6-27 0 0,0 0 0 0 0,-1 0 0 0 0,1 0 0 0 0,0 0 0 0 0,0-1 0 0 0,-1 1 0 0 0,1 0 0 0 0,-1 0 0 0 0,1-1 0 0 0,-1 1 0 0 0,0 0 0 0 0,1-1 0 0 0,-1 1 0 0 0,0-3 0 0 0,0 0 0 0 0,0-9-133 0 0,-8 9-247 0 0,7 3-3402 0 0,1 1-4747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11975 0 0,'0'0'267'0'0,"0"0"42"0"0,0 0 17 0 0,0 0-28 0 0,0 0-58 0 0,0 0 491 0 0,0 0 238 0 0,0 0 45 0 0,0 0-61 0 0,0 0-288 0 0,2 2-121 0 0,19 11 484 0 0,-19-12-516 0 0,-2-1 0 0 0,0 0 0 0 0,0 0 0 0 0,0 0 0 0 0,0 0 0 0 0,6 10 319 0 0,-3-7-706 0 0,5 11 30 0 0,-1 3-136 0 0,-8-11-22 0 0,0-3 4 0 0,-3 25-1 0 0,-1-1 0 0 0,-1 1 0 0 0,-18 50 0 0 0,-1 2 0 0 0,23-76 0 0 0,1 1 0 0 0,0-1 0 0 0,0 1 0 0 0,0 0 0 0 0,0 7 0 0 0,0-1 0 0 0,0 1 0 0 0,-4 12 0 0 0,3-16-201 0 0,1-7-850 0 0,11-10-1899 0 0,1-2 1416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2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8287 0 0,'0'0'382'0'0,"0"0"-8"0"0,0 0-170 0 0,0 0 176 0 0,0 0 107 0 0,0 0 22 0 0,0 0 71 0 0,1-2 286 0 0,3-3 37 0 0,-1 0 1 0 0,0 0 0 0 0,4-8 0 0 0,-4 7-486 0 0,0 0 1 0 0,0 0-1 0 0,8-10 1 0 0,64-78 3529 0 0,-67 85-3799 0 0,25-31 1750 0 0,-18 22-1734 0 0,-9 10-165 0 0,-5 8 0 0 0,-1-1 0 0 0,0 1 0 0 0,1 0 0 0 0,-1 0 0 0 0,1 0 0 0 0,-1-1 0 0 0,1 1 0 0 0,-1 0 0 0 0,1 0 0 0 0,-1 0 0 0 0,0 0 0 0 0,1 0 0 0 0,-1 0 0 0 0,1 0 0 0 0,-1 0 0 0 0,1 0 0 0 0,-1 0 0 0 0,1 1 0 0 0,-1-1 0 0 0,1 0 0 0 0,-1 0 0 0 0,1 0 0 0 0,0 1 0 0 0,3 3 0 0 0,-3 16 0 0 0,-2-2 0 0 0,-1-13 0 0 0,-1-1 0 0 0,1 1 0 0 0,-4 19 0 0 0,-9 46 0 0 0,4-24 0 0 0,-5 55 0 0 0,10-52 0 0 0,2-13 0 0 0,1 1 0 0 0,3 50 0 0 0,0-18 0 0 0,4-46 0 0 0,-2-18 0 0 0,4 13 0 0 0,-2-15 0 0 0,-1-2 0 0 0,-2 1 0 0 0,1-1 0 0 0,0 1 0 0 0,0-1 0 0 0,0 0 0 0 0,0 0 0 0 0,0 0 0 0 0,0 0 0 0 0,3 1 0 0 0,7-3 0 0 0,-8 0 0 0 0,-2 1 0 0 0,0 0 0 0 0,1 0 0 0 0,-1 0 0 0 0,0 0 0 0 0,0-1 0 0 0,0 1 0 0 0,0-1 0 0 0,0 1 0 0 0,0-1 0 0 0,0 0 0 0 0,0 0 0 0 0,0 0 0 0 0,0 0 0 0 0,-1 0 0 0 0,1 0 0 0 0,2-2 0 0 0,2-2 0 0 0,7-6 0 0 0,-1-1 0 0 0,0 0 0 0 0,0 0 0 0 0,15-24 0 0 0,6-5 0 0 0,-15 18 20 0 0,-2 0 0 0 0,17-31 0 0 0,-15 25 363 0 0,-3 2-154 0 0,0-1 0 0 0,-2 0 1 0 0,-2-1-1 0 0,0 0 0 0 0,-2 0 1 0 0,8-40-1 0 0,-6 0 214 0 0,-9 60 32 0 0,-2 17 164 0 0,0 8-148 0 0,1 10-691 0 0,-1 0 1 0 0,-1 0-1 0 0,-4 28 0 0 0,-2 24-385 0 0,2-10 213 0 0,-2 48 136 0 0,7-78 236 0 0,1-24 0 0 0,0-14 0 0 0,-1 1 0 0 0,0 0 0 0 0,0-1 0 0 0,0 1 0 0 0,0 0 0 0 0,1-1 0 0 0,-1 1 0 0 0,0 0 0 0 0,0-1 0 0 0,1 1 0 0 0,-1 0 0 0 0,1-1 0 0 0,-1 1 0 0 0,1 0 0 0 0,-1-1 0 0 0,1 0 0 0 0,-1 1 0 0 0,1-1 0 0 0,-1 0 0 0 0,1 0 0 0 0,0 1 0 0 0,-1-1 0 0 0,1 0 0 0 0,-1 0 0 0 0,1 0 0 0 0,-1 0 0 0 0,1 0 0 0 0,-1 0 0 0 0,1 0 0 0 0,0 0 0 0 0,-1 0 0 0 0,1 0 0 0 0,-1 0 0 0 0,1 0 0 0 0,-1 0 0 0 0,1-1 0 0 0,-1 1 0 0 0,1 0 0 0 0,-1 0 0 0 0,1-1 0 0 0,-1 1 0 0 0,1 0 0 0 0,0-1 0 0 0,24-22 0 0 0,-18 16 0 0 0,-1-1 0 0 0,0-1 0 0 0,-1 1 0 0 0,0-1 0 0 0,6-13 0 0 0,8-15 0 0 0,4-12 64 0 0,-22 47 81 0 0,-1 0 35 0 0,1 0 0 0 0,0 0 0 0 0,0 0-1 0 0,0 0 1 0 0,0 0 0 0 0,0 0-1 0 0,1 0 1 0 0,1-2 0 0 0,-1 5-31 0 0,-1-1-148 0 0,0 0 0 0 0,0 1 0 0 0,1-1 0 0 0,-1 1 0 0 0,0-1 0 0 0,0 1 0 0 0,0 0 0 0 0,0-1 0 0 0,0 1 0 0 0,0 0 0 0 0,0 0 0 0 0,0 0-1 0 0,-1-1 1 0 0,1 1 0 0 0,0 0 0 0 0,0 0 0 0 0,-1 0 0 0 0,1 1 0 0 0,0 0 0 0 0,9 15-4 0 0,-3-4-351 0 0,-1 1 0 0 0,0 0 0 0 0,0 1 0 0 0,4 20 0 0 0,-3-11 132 0 0,-3-12 222 0 0,-4-12 0 0 0,0 0 0 0 0,0 1 0 0 0,0-1 0 0 0,0 0 0 0 0,0 1 0 0 0,0-1 0 0 0,0 1 0 0 0,0-1 0 0 0,0 0 0 0 0,0 1 0 0 0,0-1 0 0 0,1 0 0 0 0,-1 1 0 0 0,0-1 0 0 0,0 0 0 0 0,0 1 0 0 0,1-1 0 0 0,-1 0 0 0 0,0 0 0 0 0,0 1 0 0 0,1-1 0 0 0,-1 0 0 0 0,0 0 0 0 0,0 1 0 0 0,1-1 0 0 0,-1 0 0 0 0,0 0 0 0 0,1 0 0 0 0,-1 0 0 0 0,0 1 0 0 0,1-1 0 0 0,-1 0 0 0 0,1 0 0 0 0,-1 0 0 0 0,0 0 0 0 0,1 0 0 0 0,-1 0 0 0 0,1 0 0 0 0,4-4 0 0 0,-3 2 0 0 0,0 1 0 0 0,0-1 0 0 0,0 0 0 0 0,0-1 0 0 0,-1 1 0 0 0,1 0 0 0 0,0-1 0 0 0,-1 1 0 0 0,1 0 0 0 0,-1-1 0 0 0,0 0 0 0 0,1-2 0 0 0,0-1 0 0 0,1 0 0 0 0,0 0 0 0 0,0 1 0 0 0,0-1 0 0 0,0 1 0 0 0,1 0 0 0 0,5-6 0 0 0,0 2 576 0 0,13-22 1 0 0,9-13 262 0 0,-23 35-839 0 0,1 3 0 0 0,4 3 0 0 0,-12 3 0 0 0,0 0 0 0 0,0 0 0 0 0,-1 0 0 0 0,1 0 0 0 0,0 1 0 0 0,-1-1 0 0 0,1 0 0 0 0,-1 1 0 0 0,1-1 0 0 0,0 0 0 0 0,-1 1 0 0 0,1-1 0 0 0,-1 1 0 0 0,1-1 0 0 0,-1 1 0 0 0,1 0 0 0 0,7 11 0 0 0,8 29 0 0 0,-11-33 0 0 0,-3-7 0 0 0,-1 1 0 0 0,0 0 0 0 0,0 0 0 0 0,0 0 0 0 0,0 0 0 0 0,0-1 0 0 0,0 1 0 0 0,0 0 0 0 0,-1 0 0 0 0,1 1 0 0 0,-1-1 0 0 0,1 2 0 0 0,2 7-64 0 0,-3-9-273 0 0,1 0-138 0 0,1 7 259 0 0,0-6-8046 0 0,-2-3 1440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2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 13823 0 0,'0'0'315'0'0,"0"0"45"0"0,0 0 21 0 0,0 0-49 0 0,0-1-220 0 0,-1 0-8 0 0,-1-3-178 0 0,2-10 2898 0 0,-5 9-1475 0 0,4 4 2628 0 0,2 16-3973 0 0,0 0 0 0 0,-1 1 0 0 0,-2 14 0 0 0,1-27-4 0 0,1 0 0 0 0,0 1 0 0 0,0-1 0 0 0,-1 0 0 0 0,0 0 0 0 0,0 0 0 0 0,0 0 0 0 0,0 0 0 0 0,-2 4 0 0 0,-1 2 0 0 0,1-1 11 0 0,0 0 0 0 0,1 1 0 0 0,0-1 0 0 0,1 1 0 0 0,-1 10 1 0 0,1 22-3899 0 0,5-52-2389 0 0,0-2 476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2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17503 0 0,'-3'6'29'0'0,"2"-4"65"0"0,1 1 1 0 0,-1-1 0 0 0,0 0-1 0 0,-1 0 1 0 0,1 0-1 0 0,0 0 1 0 0,0 0-1 0 0,-1-1 1 0 0,1 1 0 0 0,-1 0-1 0 0,0-1 1 0 0,1 1-1 0 0,-1-1 1 0 0,0 1-1 0 0,0-1 1 0 0,0 0-1 0 0,0 0 1 0 0,0 0 0 0 0,-3 1-1 0 0,1 0-2066 0 0,-1 0 7357 0 0,6-2-521 0 0,3-1-3730 0 0,-4 1-1225 0 0,1 0 0 0 0,0-1-1 0 0,-1 1 1 0 0,1 0 0 0 0,-1-1 0 0 0,1 1 0 0 0,-1 0 0 0 0,1-1 0 0 0,-1 1 0 0 0,0 0 0 0 0,1-1 0 0 0,-1 1-1 0 0,1-1 1 0 0,-1 1 0 0 0,0-1 0 0 0,1 1 0 0 0,-1-2 0 0 0,2 0-233 0 0,10-11-699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2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149 327 6447 0 0,'0'0'298'0'0,"0"0"-10"0"0,0 0-50 0 0,0 0 493 0 0,1-1 238 0 0,6-8 66 0 0,-1 1-114 0 0,-1 0-1 0 0,1 0 0 0 0,5-15 0 0 0,-8 16-439 0 0,0-1-1 0 0,-1 0 1 0 0,1-8-1 0 0,4-17 2086 0 0,-4 23-1910 0 0,-1-1 0 0 0,0 1 0 0 0,0-16-1 0 0,2-8 426 0 0,-3 28-949 0 0,0 0 0 0 0,-1 0-1 0 0,1 0 1 0 0,-1 0 0 0 0,0-1-1 0 0,-1 1 1 0 0,0 0 0 0 0,0 0-1 0 0,0 0 1 0 0,0 0 0 0 0,-1 0-1 0 0,-3-7 1 0 0,-4-6 727 0 0,8 18-350 0 0,1 1-66 0 0,-2 0-294 0 0,-5-1-133 0 0,5 3-16 0 0,0-1 0 0 0,0 0 0 0 0,0 1 0 0 0,1 0 0 0 0,-1-1 0 0 0,0 1 0 0 0,1 0 0 0 0,0 0 0 0 0,-1 0 0 0 0,1 0 0 0 0,0 0 0 0 0,-1 2 0 0 0,-11 29 0 0 0,7-6 0 0 0,0 0 0 0 0,-2 42 0 0 0,6-42 0 0 0,-9 193 10 0 0,7-105-84 0 0,-30 304-4702 0 0,8-267 2096 0 0,21-124 2403 0 0,-13 47-1 0 0,8-35 217 0 0,5-26 61 0 0,5-14 0 0 0,0 0 0 0 0,0 0 0 0 0,0 1 0 0 0,0-1 0 0 0,0 0 0 0 0,0 1 0 0 0,-1-1 0 0 0,1 0 0 0 0,0 0 0 0 0,0 1 0 0 0,0-1 0 0 0,0 0 0 0 0,-1 0 0 0 0,1 0 0 0 0,0 1 0 0 0,0-1 0 0 0,-1 0 0 0 0,1 0 0 0 0,0 0 0 0 0,0 0 0 0 0,-1 0 0 0 0,1 1 0 0 0,0-1 0 0 0,0 0 0 0 0,-1 0 0 0 0,1 0 0 0 0,0 0 0 0 0,-1 0 0 0 0,1 0 0 0 0,-1 0 0 0 0,1-1 0 0 0,-1 0 0 0 0,0 1 0 0 0,0-1 0 0 0,1 0 0 0 0,-1 0 0 0 0,1 0 0 0 0,-1 0 0 0 0,1 0 0 0 0,-1 0 0 0 0,1 0 0 0 0,-1 0 0 0 0,1 0 0 0 0,0 0 0 0 0,-1 0 0 0 0,1 0 0 0 0,0-2 0 0 0,-3-23 0 0 0,3 22 0 0 0,-1-37 0 0 0,8-69 0 0 0,-2 44 0 0 0,32-309 402 0 0,-36 361 778 0 0,0 1 1 0 0,0-14 0 0 0,-17 38 798 0 0,-3 2-1799 0 0,19-12-181 0 0,-1-1 1 0 0,1 0-1 0 0,-1 1 0 0 0,1-1 0 0 0,-1 0 1 0 0,1 1-1 0 0,-1-1 0 0 0,1 1 0 0 0,-1-1 1 0 0,1 1-1 0 0,0-1 0 0 0,-1 1 0 0 0,1-1 1 0 0,0 1-1 0 0,-1-1 0 0 0,1 1 0 0 0,0-1 1 0 0,0 1-1 0 0,0 0 0 0 0,-3 12 1 0 0,4 4 0 0 0,3-4 0 0 0,-3-12 0 0 0,1 0 0 0 0,-1 0 0 0 0,1 0 0 0 0,-1 0 0 0 0,0 0 0 0 0,1-1 0 0 0,0 1 0 0 0,-1 0 0 0 0,1-1 0 0 0,-1 1 0 0 0,1-1 0 0 0,0 0 0 0 0,-1 1 0 0 0,1-1 0 0 0,0 0 0 0 0,-1 0 0 0 0,1 0 0 0 0,0 0 0 0 0,-1-1 0 0 0,1 1 0 0 0,-1 0 0 0 0,4-2 0 0 0,4 0 0 0 0,0-1 0 0 0,14-6 0 0 0,-10 1 2 0 0,0 0-1 0 0,-1 0 1 0 0,0-1-1 0 0,12-11 1 0 0,-4 3 62 0 0,85-78 1905 0 0,-101 92-1962 0 0,1-2-7 0 0,-3 4 0 0 0,0-1 0 0 0,-1 1 0 0 0,1 0 0 0 0,-1-1 0 0 0,1 0 0 0 0,-1 1 0 0 0,0-1 0 0 0,0 0 0 0 0,0 0 0 0 0,0 0 0 0 0,0 0 0 0 0,0 0 0 0 0,0 0 0 0 0,0 0 0 0 0,-1 0 0 0 0,1 0 0 0 0,-1 0 0 0 0,0 0 0 0 0,0 0 0 0 0,0-1 0 0 0,1 1 0 0 0,-2 0 0 0 0,1 0 0 0 0,-1-4 0 0 0,-1-3 0 0 0,2 8 0 0 0,0 1 0 0 0,0-1 0 0 0,0 1 0 0 0,0 0 0 0 0,0-1 0 0 0,-1 1 0 0 0,1 0 0 0 0,0 0 0 0 0,0-1 0 0 0,0 1 0 0 0,-1 0 0 0 0,1-1 0 0 0,0 1 0 0 0,0 0 0 0 0,-1 0 0 0 0,1-1 0 0 0,0 1 0 0 0,-1 0 0 0 0,1 0 0 0 0,0 0 0 0 0,-1-1 0 0 0,-1 1 49 0 0,0 1 1 0 0,1-1-1 0 0,-1 0 0 0 0,0 1 1 0 0,0-1-1 0 0,0 1 0 0 0,1-1 1 0 0,-1 1-1 0 0,0 0 0 0 0,1 0 1 0 0,-3 1-1 0 0,-18 12 799 0 0,19-11-812 0 0,0 0 0 0 0,0 0 0 0 0,0-1 0 0 0,0 2 0 0 0,0-1 1 0 0,1 0-1 0 0,0 0 0 0 0,-1 1 0 0 0,-2 6 0 0 0,1 1 36 0 0,0-1 0 0 0,-2 14 0 0 0,0 0-41 0 0,4-18-142 0 0,1 1 1 0 0,0 0-1 0 0,0 0 0 0 0,1-1 1 0 0,0 1-1 0 0,0 0 0 0 0,1 0 1 0 0,1 7-1 0 0,0-4-88 0 0,1 0 0 0 0,-1 0 0 0 0,2-1-1 0 0,7 17 1 0 0,-9-22 199 0 0,0 0 0 0 0,0 0 0 0 0,1 0 0 0 0,5 6 0 0 0,2-3 0 0 0,3-4 0 0 0,-9-4 0 0 0,1 0 0 0 0,-1-1 0 0 0,0 1 0 0 0,0-1 0 0 0,0 0 0 0 0,0 0 0 0 0,0-1 0 0 0,0 1 0 0 0,-1-1 0 0 0,1 0 0 0 0,3-3 0 0 0,5-4 0 0 0,-2 1 0 0 0,1 0 0 0 0,-2-1 0 0 0,1-1 0 0 0,10-16 0 0 0,-9 13 0 0 0,-6 8 0 0 0,-1 0 0 0 0,0 0 0 0 0,-1 0 0 0 0,1 0 0 0 0,-1-1 0 0 0,-1 1 0 0 0,1-1 0 0 0,-1 0 0 0 0,0 0 0 0 0,1-8 0 0 0,-2 10 0 0 0,-1-1 0 0 0,0 1 0 0 0,0 0 0 0 0,0-1 0 0 0,-1 1 0 0 0,0 0 0 0 0,0-1 0 0 0,0 1 0 0 0,-1 0 0 0 0,1 0 0 0 0,-1 0 0 0 0,0 0 0 0 0,-1 0 0 0 0,-2-4 0 0 0,2 5 27 0 0,-1-1 1 0 0,0 1-1 0 0,1 0 1 0 0,-1 0-1 0 0,0 1 0 0 0,-1-1 1 0 0,-4-2-1 0 0,-3-4 155 0 0,8 11 133 0 0,0-1 0 0 0,0 1 0 0 0,1 0 0 0 0,-7 2 0 0 0,1 2-299 0 0,4 6-16 0 0,7 3 0 0 0,6-2 0 0 0,-5-9-1 0 0,-1-1 0 0 0,1 0 0 0 0,0 0 1 0 0,0 0-1 0 0,0 0 0 0 0,1 0 0 0 0,-1 0 0 0 0,0-1 0 0 0,1 0 0 0 0,-1 0 0 0 0,1 0 0 0 0,-1 0 1 0 0,1 0-1 0 0,0-1 0 0 0,-1 1 0 0 0,1-1 0 0 0,0 0 0 0 0,4-1 0 0 0,5-1-1 0 0,1 0 0 0 0,0-1 0 0 0,19-6 1 0 0,-14 3 9 0 0,8-4 11 0 0,-16 6-20 0 0,0 0 0 0 0,1 1 1 0 0,17-3-1 0 0,-16 5 1 0 0,0 6 0 0 0,2 5 0 0 0,-12-4 0 0 0,-2-2 0 0 0,2 2-83 0 0,0 1 0 0 0,-1 0 0 0 0,1 1 0 0 0,-2-1 0 0 0,1 0 0 0 0,-1 1 0 0 0,0-1 0 0 0,0 1 0 0 0,-1-1 0 0 0,0 1 0 0 0,-2 13 0 0 0,0-5-116 0 0,-1 0 0 0 0,-1-1 0 0 0,0 1-1 0 0,-10 22 1 0 0,5-21 184 0 0,7-9 49 0 0,-1 3 11 0 0,2-9 292 0 0,1-2 138 0 0,0 0 33 0 0,0 0-65 0 0,5-14-278 0 0,8-26-165 0 0,2 1 0 0 0,32-59 0 0 0,-21 45 0 0 0,-16 32 0 0 0,22-34 0 0 0,-26 46-64 0 0,-5 7-273 0 0,-1 2-138 0 0,0 0-1125 0 0,2-1-4590 0 0,7-3-1968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2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86 884 8287 0 0,'0'0'191'0'0,"0"0"26"0"0,0 0 9 0 0,0 0 110 0 0,0 0 444 0 0,0 0 196 0 0,0 0 42 0 0,-2 1-63 0 0,0 0-635 0 0,-1 0 0 0 0,0 0-1 0 0,0 0 1 0 0,0-1 0 0 0,1 1 0 0 0,-1-1 0 0 0,0 1 0 0 0,0-1-1 0 0,0 0 1 0 0,0 0 0 0 0,0-1 0 0 0,0 1 0 0 0,0 0-1 0 0,-4-2 1 0 0,5 1 192 0 0,2 1 0 0 0,-1 0-447 0 0,0 0-1 0 0,1 0 1 0 0,-1-1-1 0 0,0 1 1 0 0,1 0-1 0 0,-1 0 1 0 0,0-1-1 0 0,1 1 1 0 0,-1-1-1 0 0,0 1 0 0 0,1 0 1 0 0,-1-1-1 0 0,1 1 1 0 0,-1-1-1 0 0,0 0 1 0 0,1 1-1 0 0,0-1 1 0 0,-1 1-1 0 0,1-1 1 0 0,-1 0-1 0 0,0 0 1 0 0,-8-19 684 0 0,6 14-357 0 0,2 2-193 0 0,-1 0 0 0 0,1 0 0 0 0,0 1 1 0 0,0-1-1 0 0,0 0 0 0 0,0 0 0 0 0,1 0 0 0 0,-1 0 0 0 0,1 0 0 0 0,0 0 0 0 0,1 0 0 0 0,-1 0 1 0 0,0 0-1 0 0,1 0 0 0 0,0 0 0 0 0,0 0 0 0 0,3-6 0 0 0,-4 6-32 0 0,0 3-143 0 0,0 0 0 0 0,0 0 0 0 0,0 0 0 0 0,0 0 0 0 0,0 0 0 0 0,0 0 0 0 0,0 0 0 0 0,1 0 0 0 0,-1 0 0 0 0,0 0 0 0 0,1 0 0 0 0,-1 0 0 0 0,1 0 0 0 0,-1 0 0 0 0,1 0 0 0 0,0 1 0 0 0,0-2 0 0 0,9-16 609 0 0,1 0 0 0 0,23-27 1 0 0,-19 24-500 0 0,-13 17-130 0 0,1 0-1 0 0,-1 0 1 0 0,1 1-1 0 0,0-1 0 0 0,0 1 1 0 0,0-1-1 0 0,1 1 1 0 0,4-3-1 0 0,-2 2-3 0 0,2-3 0 0 0,12-15 0 0 0,-11 14 0 0 0,-9 8 0 0 0,1-1 0 0 0,0 1 0 0 0,-1 0 0 0 0,1-1 0 0 0,0 1 0 0 0,-1 0 0 0 0,1-1 0 0 0,0 1 0 0 0,0 0 0 0 0,-1 0 0 0 0,1 0 0 0 0,0 0 0 0 0,1 0 0 0 0,10 6 0 0 0,-9-4 0 0 0,0 2 0 0 0,6 13 0 0 0,-6-8 0 0 0,0 0 0 0 0,0 0 0 0 0,-1 0 0 0 0,-1 0 0 0 0,1 0 0 0 0,-1 0 0 0 0,-1 13 0 0 0,-6 67 0 0 0,5-76 0 0 0,-4 16 0 0 0,5-21 0 0 0,4-8 0 0 0,3-7 0 0 0,3-6 0 0 0,-1 0 0 0 0,-1-1 0 0 0,0 0 0 0 0,10-25 0 0 0,-6 13 0 0 0,2-3 0 0 0,-1 1 0 0 0,1 0 0 0 0,25-37 0 0 0,-30 54 0 0 0,-9 11 0 0 0,1 0 0 0 0,-1 0 0 0 0,0-1 0 0 0,0 1 0 0 0,0 0 0 0 0,1-1 0 0 0,-1 1 0 0 0,0 0 0 0 0,0 0 0 0 0,1 0 0 0 0,-1-1 0 0 0,0 1 0 0 0,0 0 0 0 0,1 0 0 0 0,-1 0 0 0 0,0-1 0 0 0,1 1 0 0 0,-1 0 0 0 0,0 0 0 0 0,1 0 0 0 0,-1 0 0 0 0,0 0 0 0 0,1 0 0 0 0,-1 0 0 0 0,1 0 0 0 0,0 1 0 0 0,0 1 0 0 0,0-1 0 0 0,0 0 0 0 0,-1 1 0 0 0,1-1 0 0 0,-1 1 0 0 0,1 0 0 0 0,-1-1 0 0 0,1 1 0 0 0,-1-1 0 0 0,0 1 0 0 0,1 0 0 0 0,-1-1 0 0 0,0 3 0 0 0,1 30 0 0 0,-2-29 0 0 0,1 22 0 0 0,0-2 0 0 0,5 47 0 0 0,-3-60 0 0 0,-2-12 0 0 0,1 1 0 0 0,-1-1 0 0 0,0 1 0 0 0,0-1 0 0 0,0 0 0 0 0,0 1 0 0 0,0-1 0 0 0,1 1 0 0 0,-1-1 0 0 0,0 1 0 0 0,0-1 0 0 0,1 0 0 0 0,-1 1 0 0 0,0-1 0 0 0,1 0 0 0 0,-1 1 0 0 0,0-1 0 0 0,1 0 0 0 0,0 1 0 0 0,1 0 0 0 0,2-2 0 0 0,14-9 0 0 0,-13 6 0 0 0,0 1 0 0 0,-1-1 0 0 0,1 0 0 0 0,-1 0 0 0 0,1-1 0 0 0,-1 1 0 0 0,3-6 0 0 0,23-39 0 0 0,-16 26 0 0 0,-5 8 0 0 0,0-2 0 0 0,-1 1 0 0 0,7-19 0 0 0,-12 23 0 0 0,-2 12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8 0 0 0,1 13 0 0 0,-1-19 0 0 0,1 17 0 0 0,1-14 0 0 0,0-1 0 0 0,2 6 0 0 0,1 0 0 0 0,8 14 0 0 0,-6-11 0 0 0,0 9 0 0 0,-4-13 0 0 0,12 25 0 0 0,-14-30 0 0 0,0-2 0 0 0,-1 0 0 0 0,1-1 0 0 0,0 1 0 0 0,0 0 0 0 0,0-1 0 0 0,1 0 0 0 0,-1 1 0 0 0,0-1 0 0 0,1 1 0 0 0,1 1 0 0 0,6 6 0 0 0,2-4 0 0 0,-8-4 0 0 0,2 0 0 0 0,14-7 0 0 0,-12 4 0 0 0,-1-1 0 0 0,0 0 0 0 0,0 0 0 0 0,-1-1 0 0 0,1 0 0 0 0,-1 0 0 0 0,0 0 0 0 0,0-1 0 0 0,0 1 0 0 0,5-8 0 0 0,-3 3 0 0 0,1-1 0 0 0,-1 0 0 0 0,-1-1 0 0 0,9-19 0 0 0,6-19 148 0 0,-3 0-1 0 0,20-88 1 0 0,-18 29 431 0 0,23-95 447 0 0,-39 191-1026 0 0,6-34 0 0 0,-9 28 0 0 0,3 98 0 0 0,-5-32 0 0 0,-7 98 0 0 0,5-115 0 0 0,-2-1 0 0 0,-14 54 0 0 0,-4-15-29 0 0,-29 106-343 0 0,51-170 157 0 0,0 1-1 0 0,1-1 1 0 0,0 1 0 0 0,0 7 0 0 0,0-3-135 0 0,0-9 343 0 0,1-1 0 0 0,-1 1 0 0 0,0-1 0 0 0,1 1-1 0 0,-1-1 1 0 0,1 1 0 0 0,-1-1 0 0 0,1 0-1 0 0,-1 1 1 0 0,0-1 0 0 0,1 1 0 0 0,0-1 0 0 0,-1 0-1 0 0,1 0 1 0 0,-1 1 0 0 0,1-1 0 0 0,-1 0 0 0 0,1 0-1 0 0,-1 1 1 0 0,1-1 0 0 0,0 0 0 0 0,0 0-1 0 0,0 0 9 0 0,11 1-1 0 0,-6-2-199 0 0,-1-1 0 0 0,1 0 0 0 0,0 0 0 0 0,-1 0 0 0 0,0-1 0 0 0,1 0 0 0 0,-1 0-1 0 0,0 0 1 0 0,0-1 0 0 0,-1 1 0 0 0,6-6 0 0 0,-3 2-280 0 0,-1 0 1 0 0,0 0-1 0 0,0-1 0 0 0,0 0 1 0 0,-1 0-1 0 0,6-12 0 0 0,-10 17-94 0 0,0-1-1 0 0,0 1 1 0 0,0-1 0 0 0,0 1-1 0 0,0-1 1 0 0,0-5 0 0 0,-1 9 565 0 0,1-16-2039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2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 17503 0 0,'0'0'399'0'0,"-2"-3"60"0"0,1-1-202 0 0,-2-2-53 0 0,0 0 5409 0 0,4 6-5507 0 0,1 0-1 0 0,0 0 1 0 0,0 0 0 0 0,0 0-1 0 0,0 0 1 0 0,0 0-1 0 0,0-1 1 0 0,-1 1 0 0 0,3-1-1 0 0,-2 0-46 0 0,5 0 25 0 0,-1 1 1 0 0,1-1-1 0 0,0 1 1 0 0,0 1-1 0 0,10 1 0 0 0,13 0 867 0 0,9-2-679 0 0,65 9 0 0 0,-102-9-377 0 0,-1 0 0 0 0,1 0-1 0 0,-1-1 1 0 0,1 1 0 0 0,-1-1-1 0 0,1 1 1 0 0,-1-1 0 0 0,0 0 0 0 0,1 0-1 0 0,-1 1 1 0 0,0-1 0 0 0,0 0-1 0 0,3-2 1 0 0,-2 1-833 0 0,8-6-5252 0 0,1 0-1968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2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102 358 11975 0 0,'0'0'267'0'0,"1"-2"42"0"0,7-13 165 0 0,-5 10-314 0 0,-1 0 0 0 0,1 0 0 0 0,-1 0 1 0 0,0 0-1 0 0,-1 0 0 0 0,3-10 0 0 0,6-54 4159 0 0,-4 41-2840 0 0,-3 0 1 0 0,2-30-1 0 0,-5 52-1302 0 0,-1-4-92 0 0,1 0 0 0 0,1-1 0 0 0,0 1 1 0 0,0 0-1 0 0,4-13 0 0 0,-5 23-43 0 0,0-1 0 0 0,1 1 0 0 0,-1-1-1 0 0,0 1 1 0 0,0-1 0 0 0,0 0 0 0 0,0 1 0 0 0,0-1-1 0 0,0 1 1 0 0,0-1 0 0 0,0 1 0 0 0,0-1 0 0 0,-1 0-1 0 0,1 1 1 0 0,0-1 0 0 0,0 1 0 0 0,0-1 0 0 0,-1 1 0 0 0,1-1-1 0 0,0 1 1 0 0,-1-2 0 0 0,-3-7 998 0 0,1 0-1024 0 0,2 9-16 0 0,1 0 0 0 0,-1 0 0 0 0,0-1 0 0 0,1 1 0 0 0,-1 0 0 0 0,1 0 0 0 0,-1 0 0 0 0,0 0 0 0 0,1 0 0 0 0,-1 0 0 0 0,1 0 0 0 0,-1 0 0 0 0,0 0 0 0 0,1 0 0 0 0,-2 1 0 0 0,-9 1 0 0 0,9-2 0 0 0,1 1 0 0 0,-1-1 0 0 0,1 0 0 0 0,0 1 0 0 0,-1-1 0 0 0,1 1 0 0 0,-1 0 0 0 0,1-1 0 0 0,0 1 0 0 0,-1 0 0 0 0,1 0 0 0 0,0 0 0 0 0,0 0 0 0 0,-1 0 0 0 0,1 0 0 0 0,0 0 0 0 0,0 0 0 0 0,0 0 0 0 0,0 1 0 0 0,1-1 0 0 0,-1 0 0 0 0,0 1 0 0 0,1-1 0 0 0,-1 0 0 0 0,0 1 0 0 0,1-1 0 0 0,0 1 0 0 0,-1 2 0 0 0,0-2 0 0 0,-1 9 0 0 0,-1 0 0 0 0,2 1 0 0 0,0-1 0 0 0,0 0 0 0 0,1 15 0 0 0,10 56 0 0 0,-4-35 0 0 0,26 428 0 0 0,-25-335-788 0 0,-2-80 186 0 0,-5 64 0 0 0,0-123 613 0 0,-1 9-281 0 0,1 0-1 0 0,0-1 1 0 0,0 1-1 0 0,1 0 1 0 0,0-1-1 0 0,3 12 0 0 0,4-31 106 0 0,-4 1 165 0 0,-1-1 0 0 0,0-1 0 0 0,0 1 0 0 0,-1 0 0 0 0,0-1 0 0 0,0-10 0 0 0,-2-172 847 0 0,-2 57 282 0 0,3 124-1122 0 0,0-21-3 0 0,-7-66 1 0 0,5 97 15 0 0,1-1 1 0 0,0 1-1 0 0,-1 0 0 0 0,0-1 0 0 0,1 1 0 0 0,-1 0 1 0 0,0 0-1 0 0,0 0 0 0 0,0 0 0 0 0,-3-4 0 0 0,3 5 27 0 0,1 1 0 0 0,-1-1 0 0 0,0 0 0 0 0,0 1 0 0 0,0-1-1 0 0,0 1 1 0 0,0-1 0 0 0,0 1 0 0 0,0-1 0 0 0,0 1 0 0 0,0 0-1 0 0,0-1 1 0 0,0 1 0 0 0,0 0 0 0 0,0 0 0 0 0,0 0 0 0 0,0 0-1 0 0,-1 0 1 0 0,1 0 0 0 0,0 0 0 0 0,0 0 0 0 0,0 0 0 0 0,0 1-1 0 0,0-1 1 0 0,-2 1 0 0 0,-4 1 49 0 0,1-1-53 0 0,1 1-1 0 0,0-1 1 0 0,0 1 0 0 0,0 0-1 0 0,0 0 1 0 0,0 1 0 0 0,0-1-1 0 0,0 1 1 0 0,1 0 0 0 0,0 1-1 0 0,-6 4 1 0 0,5-3-43 0 0,-2 2 0 0 0,0 0 0 0 0,0 1 0 0 0,1-1 0 0 0,0 1 0 0 0,1 1 0 0 0,0-1 0 0 0,-5 12 0 0 0,4-2 0 0 0,7-13 0 0 0,0-1 0 0 0,-1-3 0 0 0,0-1 0 0 0,0 1 0 0 0,0 0 0 0 0,0 0 0 0 0,0-1 0 0 0,0 1 0 0 0,0 0 0 0 0,0 0 0 0 0,1-1 0 0 0,-1 1 0 0 0,0 0 0 0 0,0-1 0 0 0,1 2 0 0 0,0-1 0 0 0,0 0 0 0 0,0-1 0 0 0,0 1 0 0 0,1-1 0 0 0,-1 1 0 0 0,0-1 0 0 0,0 1 0 0 0,0-1 0 0 0,0 0 0 0 0,1 0 0 0 0,-1 0 0 0 0,0 1 0 0 0,0-1 0 0 0,0 0 0 0 0,1 0 0 0 0,-1-1 0 0 0,0 1 0 0 0,0 0 0 0 0,0 0 0 0 0,0-1 0 0 0,1 1 0 0 0,-1 0 0 0 0,1-2 0 0 0,33-13 0 0 0,-26 10 0 0 0,9-4 89 0 0,-1-1-1 0 0,0-1 1 0 0,0-1-1 0 0,26-24 1 0 0,-29 24 287 0 0,1 1 1 0 0,20-11-1 0 0,8-7 100 0 0,-7 5-476 0 0,-21 15 0 0 0,21-17 0 0 0,-24 17 0 0 0,-2 3 72 0 0,-16 10 144 0 0,1 0-1 0 0,1 1 1 0 0,-1-1-1 0 0,1 1 1 0 0,-1 0-1 0 0,1 0 1 0 0,-5 10-1 0 0,-3 1 37 0 0,10-11-270 0 0,-1 0-1 0 0,1 0 1 0 0,0 0 0 0 0,0 0 0 0 0,1 1-1 0 0,-1-1 1 0 0,1 1 0 0 0,0-1-1 0 0,0 12 1 0 0,-2 9-200 0 0,2-24 85 0 0,1 1 0 0 0,-1-1 0 0 0,1 1 0 0 0,0-1-1 0 0,0 1 1 0 0,0 0 0 0 0,1-1 0 0 0,-1 1 0 0 0,2 3 0 0 0,-2-4 38 0 0,6 12-54 0 0,18 16 133 0 0,-23-29 16 0 0,-1 0 0 0 0,1 0 0 0 0,0 0 0 0 0,0-1 0 0 0,0 1 0 0 0,0 0 0 0 0,0-1 0 0 0,0 1 0 0 0,0-1 0 0 0,1 1 0 0 0,0-1 0 0 0,3 1 0 0 0,-1 0 0 0 0,1-1 0 0 0,-1 0 0 0 0,1 0 0 0 0,0 0 0 0 0,-1-1 0 0 0,1 1 0 0 0,-1-1 0 0 0,1 0 0 0 0,-1 0 0 0 0,0-1 0 0 0,1 0 0 0 0,-1 1 0 0 0,0-1 0 0 0,0-1 0 0 0,0 1 0 0 0,0 0 0 0 0,0-1 0 0 0,-1 0 0 0 0,1 0 0 0 0,-1 0 0 0 0,5-6 0 0 0,1-1 0 0 0,-1-1 0 0 0,0 0 0 0 0,0 0 0 0 0,-2-1 0 0 0,1 0 0 0 0,6-19 0 0 0,-11 27 0 0 0,-1 0 0 0 0,0 0 0 0 0,0 0 0 0 0,0 0 0 0 0,-1 0 0 0 0,1 0 0 0 0,-1 0 0 0 0,0 0 0 0 0,0-1 0 0 0,0 1 0 0 0,-1 0 0 0 0,1 0 0 0 0,-1 0 0 0 0,0 0 0 0 0,-2-6 0 0 0,0 5 0 0 0,1 1 0 0 0,-1-1 0 0 0,0 0 0 0 0,0 1 0 0 0,0-1 0 0 0,0 1 0 0 0,-1 0 0 0 0,0 0 0 0 0,0 0 0 0 0,0 1 0 0 0,-5-5 0 0 0,-7-4 342 0 0,14 9-207 0 0,-1 1 0 0 0,1 0 0 0 0,-1 0 0 0 0,0 0 0 0 0,0 0 0 0 0,0 0 0 0 0,0 0 0 0 0,0 1 0 0 0,-1 0 0 0 0,-5-2 0 0 0,5 3 14 0 0,-6 6-133 0 0,10-6-16 0 0,-1 1 0 0 0,1-1 0 0 0,-1 0 0 0 0,1 1 0 0 0,-1-1 0 0 0,1 1 0 0 0,-1-1 0 0 0,1 1 0 0 0,-1-1 0 0 0,1 1 0 0 0,0-1 0 0 0,-1 1 0 0 0,1-1 0 0 0,0 1 0 0 0,-1 1 0 0 0,0 0 5 0 0,1 3 4 0 0,8 10-87 0 0,-4-13-259 0 0,26-4 367 0 0,55-10 1 0 0,-66 9 293 0 0,5-1-306 0 0,-14 3-18 0 0,1-1-1 0 0,15-4 0 0 0,-14 3 1 0 0,1 0 0 0 0,20-2 0 0 0,-30 4 0 0 0,-1 1 0 0 0,1 0 0 0 0,0 0 0 0 0,0 0 0 0 0,0 0 0 0 0,4 1 0 0 0,2 5 0 0 0,-6-3 0 0 0,11 12 0 0 0,-11-10 0 0 0,-3-1 0 0 0,3 7-109 0 0,0-1-1 0 0,-1 1 1 0 0,0 0-1 0 0,-1-1 1 0 0,-1 1-1 0 0,0 0 1 0 0,-1 16-1 0 0,0-19-169 0 0,-1 0 0 0 0,0 0 0 0 0,-3 9 0 0 0,45-87 279 0 0,-10 5 481 0 0,3-6 496 0 0,-28 63-901 0 0,-1 1 0 0 0,2 0 1 0 0,-1 0-1 0 0,1 0 0 0 0,0 0 1 0 0,11-9-1 0 0,0 4-76 0 0,-12 11 0 0 0,-1 2 0 0 0,10-1 0 0 0,0 7 0 0 0,3 3-279 0 0,-14-7-366 0 0,1 4-214 0 0,1 0-92 0 0,-2-6-6613 0 0,-3-1-786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3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196 623 13823 0 0,'0'0'315'0'0,"0"0"45"0"0,0 0 21 0 0,0 0-49 0 0,-1-3-81 0 0,-13-32 5142 0 0,13 33-4881 0 0,1 2 0 0 0,-9-4 458 0 0,8 3-927 0 0,1 1 1 0 0,-1-1-1 0 0,0 0 1 0 0,1 1-1 0 0,-1 0 1 0 0,0-1-1 0 0,0 1 1 0 0,0-1 0 0 0,0 1-1 0 0,1 0 1 0 0,-1 0-1 0 0,0 0 1 0 0,0-1-1 0 0,-2 1 1 0 0,2 0-31 0 0,-1 0 1 0 0,1 0 0 0 0,-1 0-1 0 0,0 0 1 0 0,1 0-1 0 0,-1 1 1 0 0,0-1-1 0 0,1 0 1 0 0,-1 1-1 0 0,1-1 1 0 0,-1 1 0 0 0,1 0-1 0 0,-1-1 1 0 0,-1 3-1 0 0,-3 0 244 0 0,0 0-181 0 0,1 0 1 0 0,-1 0-1 0 0,1 0 1 0 0,0 1 0 0 0,0 0-1 0 0,0 0 1 0 0,1 0-1 0 0,-1 1 1 0 0,1 0-1 0 0,0 0 1 0 0,-4 6-1 0 0,-2 3 96 0 0,2 1 0 0 0,0 0-1 0 0,-6 16 1 0 0,9-18-172 0 0,1 1 0 0 0,0 1 0 0 0,1-1 0 0 0,0 0 0 0 0,0 19 0 0 0,2-29 0 0 0,0 1 0 0 0,6 13 0 0 0,1-8-64 0 0,-5-9 19 0 0,0 0 0 0 0,0 0 0 0 0,0-1 0 0 0,0 1-1 0 0,0 0 1 0 0,1-1 0 0 0,-1 1 0 0 0,0-1 0 0 0,0 1 0 0 0,1-1 0 0 0,-1 0 0 0 0,0 1-1 0 0,0-1 1 0 0,1 0 0 0 0,-1 0 0 0 0,0 0 0 0 0,1 0 0 0 0,-1 0 0 0 0,0 0-1 0 0,1-1 1 0 0,0 1 0 0 0,4-2-182 0 0,0 0 1 0 0,-1 0-1 0 0,9-5 0 0 0,5-1 199 0 0,-9 3 32 0 0,0 0-1 0 0,0 0 0 0 0,-1-1 1 0 0,0 0-1 0 0,1-1 0 0 0,-2 1 1 0 0,1-2-1 0 0,8-9 0 0 0,0-2 449 0 0,0-2-1 0 0,19-29 0 0 0,-25 32-246 0 0,0-1 0 0 0,-2 0 0 0 0,0-1-1 0 0,-2 0 1 0 0,0 0 0 0 0,-1-1 0 0 0,-1 0-1 0 0,-1 0 1 0 0,2-29 0 0 0,-5 48-188 0 0,1-13 81 0 0,-1 0 1 0 0,0 0-1 0 0,-1 0 1 0 0,0 1 0 0 0,-6-30-1 0 0,1 15 357 0 0,4 21-170 0 0,0 0 1 0 0,-1 0-1 0 0,0 0 1 0 0,-5-12 0 0 0,4 17-137 0 0,-5 1-133 0 0,7 2-16 0 0,-1 0 0 0 0,1 1 0 0 0,0-1 0 0 0,-1 1 0 0 0,1-1 0 0 0,0 1 0 0 0,0 0 0 0 0,-1-1 0 0 0,1 1 0 0 0,0 0 0 0 0,0 0 0 0 0,0 0 0 0 0,0 0 0 0 0,0 0 0 0 0,0 0 0 0 0,0 0 0 0 0,1 0 0 0 0,-1 0 0 0 0,0 1 0 0 0,0-1 0 0 0,1 0 0 0 0,-1 0 0 0 0,0 3 0 0 0,-2 5 0 0 0,1-1 0 0 0,-4 15 0 0 0,4-11 0 0 0,-3 14-111 0 0,1 0 0 0 0,1 0 0 0 0,1 0 1 0 0,2 32-1 0 0,16 105-708 0 0,-16-160 808 0 0,2 8-133 0 0,0 0 0 0 0,6 21 0 0 0,-6-27 125 0 0,0-1-1 0 0,0 1 0 0 0,0 0 1 0 0,0-1-1 0 0,1 0 1 0 0,0 0-1 0 0,0 1 1 0 0,7 6-1 0 0,-8-9-27 0 0,0 0 1 0 0,1 0-1 0 0,-1 0 0 0 0,1 0 1 0 0,0 0-1 0 0,-1-1 1 0 0,1 1-1 0 0,0-1 0 0 0,0 0 1 0 0,0 1-1 0 0,0-1 0 0 0,0-1 1 0 0,0 1-1 0 0,1 0 0 0 0,-1-1 1 0 0,6 1-1 0 0,-4-2-114 0 0,1 0 0 0 0,-1 0 0 0 0,0 0-1 0 0,1-1 1 0 0,-1 0 0 0 0,9-4 0 0 0,0 0 34 0 0,-4 2 210 0 0,-1-1 0 0 0,0 0 0 0 0,0 0 0 0 0,0-1 0 0 0,-1 0 0 0 0,1-1 0 0 0,-1 0 0 0 0,-1 0 0 0 0,0-1 0 0 0,0 1 0 0 0,6-10 0 0 0,-3 2 83 0 0,0 0 0 0 0,-1-1 0 0 0,-1 0 0 0 0,0-1 0 0 0,8-25 0 0 0,-14 32 14 0 0,0 1 0 0 0,-1 0 0 0 0,0 0 0 0 0,0-1 0 0 0,-1 1 0 0 0,0 0 0 0 0,-3-19 0 0 0,2 26 263 0 0,-2-8-278 0 0,3 10-165 0 0,0 0 0 0 0,0 0 0 0 0,0 0 0 0 0,0 0 0 0 0,0 1 0 0 0,0-1 0 0 0,0 0 0 0 0,-1 0 0 0 0,1 0 0 0 0,0 0 0 0 0,0 0 0 0 0,0 0 0 0 0,0 0 0 0 0,0 1 0 0 0,0-1 0 0 0,0 0 0 0 0,0 0 0 0 0,-1 0 0 0 0,1 0 0 0 0,0 0 0 0 0,0 0 0 0 0,0 0 0 0 0,0 0 0 0 0,0 0 0 0 0,0 0 0 0 0,-1 0 0 0 0,1 0 0 0 0,0 0 0 0 0,0 0 0 0 0,0 0 0 0 0,0 0 0 0 0,0 0 0 0 0,0 0 0 0 0,-1 0 0 0 0,1 0 0 0 0,0 0 0 0 0,0 0 0 0 0,0 0 0 0 0,0 0 0 0 0,0 0 0 0 0,-1 0 0 0 0,1 0 0 0 0,0 0 0 0 0,0 0 0 0 0,0 0 0 0 0,0 0 0 0 0,0 0 0 0 0,0-1 0 0 0,0 1 0 0 0,-1 0 0 0 0,1 0 0 0 0,0 0 0 0 0,0 0 0 0 0,0 0 0 0 0,0 0 0 0 0,0 0 0 0 0,0-1 0 0 0,0 1 0 0 0,0 0 0 0 0,0 0 0 0 0,0 0 0 0 0,0 0 0 0 0,0 0 0 0 0,0 0 0 0 0,0-1 0 0 0,0 1 0 0 0,0 0 0 0 0,-3 8 0 0 0,3-8 0 0 0,-3 12-166 0 0,0 0 0 0 0,0 0 0 0 0,2 0 0 0 0,-1 0 0 0 0,2 0 0 0 0,-1 0 0 0 0,2 0 0 0 0,0 0 0 0 0,0 0 0 0 0,1 0 0 0 0,4 15 0 0 0,-1-12 166 0 0,1-1 0 0 0,-5-12-18 0 0,1 0 1 0 0,-1 0-1 0 0,1 0 0 0 0,0 0 0 0 0,0-1 0 0 0,-1 1 1 0 0,1 0-1 0 0,0-1 0 0 0,1 1 0 0 0,-1-1 1 0 0,0 0-1 0 0,0 0 0 0 0,0 0 0 0 0,1 0 0 0 0,-1 0 1 0 0,1 0-1 0 0,3 0 0 0 0,-3 0-41 0 0,1-1 1 0 0,-1 0-1 0 0,1 0 0 0 0,0-1 1 0 0,-1 1-1 0 0,1-1 0 0 0,-1 0 1 0 0,1 0-1 0 0,-1 0 0 0 0,1 0 1 0 0,3-2-1 0 0,1-1-43 0 0,0-1-1 0 0,-1 0 1 0 0,0 0 0 0 0,0 0-1 0 0,0-1 1 0 0,0 0-1 0 0,-1 0 1 0 0,0-1 0 0 0,7-10-1 0 0,0-4 103 0 0,-2 0 0 0 0,17-40 0 0 0,-22 42 292 0 0,-1 1 1 0 0,0 0-1 0 0,-1-1 0 0 0,-1 0 0 0 0,1-32 1 0 0,-7-96 1790 0 0,2 136-2045 0 0,-1 2 73 0 0,-1 8-64 0 0,-1 6-40 0 0,1-1-7 0 0,1 1 0 0 0,-1 0 0 0 0,1-1 0 0 0,0 1 0 0 0,0 0 0 0 0,0 0 0 0 0,1 0 0 0 0,-2 6 0 0 0,-3 45 0 0 0,2-19 0 0 0,-3 18-632 0 0,2 1 0 0 0,4 104 0 0 0,2-148 137 0 0,1 1 1 0 0,1-1-1 0 0,6 19 0 0 0,-7-27 346 0 0,-1-3 148 0 0,-1 0 1 0 0,0-1-1 0 0,1 1 0 0 0,-1 0 0 0 0,1-1 1 0 0,-1 1-1 0 0,1 0 0 0 0,-1-1 1 0 0,1 1-1 0 0,0-1 0 0 0,-1 1 0 0 0,1-1 1 0 0,0 1-1 0 0,0-1 0 0 0,-1 1 1 0 0,1-1-1 0 0,0 0 0 0 0,0 1 0 0 0,-1-1 1 0 0,1 0-1 0 0,0 0 0 0 0,0 0 0 0 0,0 0 1 0 0,1 1-1 0 0,1-1 3 0 0,1 1-2 0 0,-1 0 0 0 0,0-1 0 0 0,1 1 0 0 0,-1-1 0 0 0,0 0 0 0 0,1 0 0 0 0,-1 0 0 0 0,1 0 0 0 0,-1-1 0 0 0,0 1 0 0 0,1-1 0 0 0,-1 0 0 0 0,0 0 0 0 0,0 0 0 0 0,1 0 0 0 0,-1 0 0 0 0,0-1 0 0 0,0 0 0 0 0,0 1 0 0 0,4-5 0 0 0,2 1 0 0 0,-2 0 0 0 0,1-1 0 0 0,0 1 0 0 0,-1-2 0 0 0,0 1 0 0 0,-1-1 0 0 0,1 0 0 0 0,-1 0 0 0 0,-1-1 0 0 0,7-11 0 0 0,2-5 0 0 0,-8 13 0 0 0,0 0 0 0 0,-1 0 0 0 0,8-22 0 0 0,13-69 1217 0 0,15-115 1 0 0,-35 180-683 0 0,2 1 0 0 0,18-53 0 0 0,-26 88-535 0 0,5-7 0 0 0,-5 7 0 0 0,1 1 0 0 0,0 0 0 0 0,-1 0 0 0 0,1 0 0 0 0,-1 0 0 0 0,1-1 0 0 0,0 1 0 0 0,-1 0 0 0 0,1 0 0 0 0,0 0 0 0 0,-1 1 0 0 0,1-1 0 0 0,-1 0 0 0 0,1 0 0 0 0,0 0 0 0 0,-1 0 0 0 0,1 0 0 0 0,0 1 0 0 0,12 10 0 0 0,1 6 0 0 0,-13-11 0 0 0,-1-2 0 0 0,5 8 0 0 0,-2 1 0 0 0,0-1 0 0 0,-1 1 0 0 0,0 0 0 0 0,-1-1 0 0 0,0 1 0 0 0,-1 0 0 0 0,0 0 0 0 0,-1-1 0 0 0,-1 1 0 0 0,0 0 0 0 0,-4 14 0 0 0,-8 32 0 0 0,2-9 0 0 0,-54 148 0 0 0,60-180-294 0 0,2 1 0 0 0,0 0 1 0 0,-3 34-1 0 0,5-34 85 0 0,2-17-234 0 0,1 0 294 0 0,-1-1 120 0 0,0 0-1 0 0,0 0 1 0 0,1 1-1 0 0,-1-1 1 0 0,0 0-1 0 0,1 0 1 0 0,-1 0 0 0 0,1 0-1 0 0,0 0 1 0 0,-1 0-1 0 0,1 0 1 0 0,0 0-1 0 0,0 0 1 0 0,-1 0 0 0 0,1 0-1 0 0,0 0 1 0 0,0-1-1 0 0,0 1 1 0 0,0 0-1 0 0,0-1 1 0 0,0 1 0 0 0,0-1-1 0 0,0 1 1 0 0,0-1-1 0 0,1 1 1 0 0,0 0-1 0 0,2 0-122 0 0,0 0 95 0 0,0-1 0 0 0,1 1 0 0 0,-1 0 0 0 0,0-1 0 0 0,1 0 0 0 0,-1 0 0 0 0,1 0 0 0 0,-1-1 0 0 0,0 1 0 0 0,1-1 0 0 0,6-2 0 0 0,-3 0-15 0 0,0 1 0 0 0,-1-1-1 0 0,1-1 1 0 0,-1 0 0 0 0,10-6 0 0 0,-1-2-1231 0 0,24-26-1 0 0,-3 4-870 0 0,-34 31-407 0 0,5-6-4241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3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15663 0 0,'-1'1'356'0'0,"-1"2"-220"0"0,-9 13 1078 0 0,3-9-992 0 0,6-6 856 0 0,2-1 366 0 0,0 0 76 0 0,0 0-123 0 0,0 0-575 0 0,13 7 789 0 0,-11-7-1099 0 0,101-7 1200 0 0,-74 1-1014 0 0,-20 4-379 0 0,1 0 1 0 0,-1 1 0 0 0,12-1-1 0 0,-14 2-919 0 0,-1 0-1 0 0,1 0 1 0 0,0-1 0 0 0,0 0-1 0 0,0-1 1 0 0,8-2-1 0 0,-1-3-932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3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139 100 11975 0 0,'0'0'267'0'0,"0"0"42"0"0,0 0 17 0 0,0 0-28 0 0,-1-1-196 0 0,-1-1 82 0 0,0 0 0 0 0,1 0 1 0 0,-1 0-1 0 0,1 0 0 0 0,0-1 1 0 0,-1 1-1 0 0,0-4 0 0 0,-1-1 1082 0 0,2 6 254 0 0,1 1-123 0 0,0 0-574 0 0,-1-2-237 0 0,0 0 1 0 0,1 0 0 0 0,-1 1-1 0 0,-1-1 1 0 0,1 1-1 0 0,0-1 1 0 0,-3-2 0 0 0,2 9-512 0 0,0 1 1 0 0,1-1-1 0 0,-1 0 0 0 0,1 1 1 0 0,0-1-1 0 0,1 1 0 0 0,-1-1 1 0 0,1 1-1 0 0,0-1 0 0 0,0 1 1 0 0,1 5-1 0 0,0 26 138 0 0,-2 100-213 0 0,2-105 0 0 0,-7 162 0 0 0,13-26-876 0 0,-6-140 357 0 0,-1 0-1 0 0,-5 41 0 0 0,5-67 32 0 0,0-2-21 0 0,0 0 67 0 0,-1 2 292 0 0,-2 5 198 0 0,2-5 289 0 0,-1-2 138 0 0,-5-1 33 0 0,5 0-65 0 0,0 0-294 0 0,-2-1-95 0 0,0 0 0 0 0,0-1 0 0 0,0 0 0 0 0,1 1 1 0 0,-1-1-1 0 0,1-1 0 0 0,0 1 0 0 0,-1 0 0 0 0,2-1 0 0 0,-1 0 0 0 0,0 0 0 0 0,1 1 0 0 0,-1-2 0 0 0,1 1 0 0 0,0 0 0 0 0,-1-6 1 0 0,-8-14 924 0 0,8 16-908 0 0,0-1 0 0 0,0 1 0 0 0,1-1 0 0 0,0 0 0 0 0,0 0-1 0 0,1 0 1 0 0,1 0 0 0 0,-1 0 0 0 0,2-14 0 0 0,-1-18 825 0 0,0 19-753 0 0,1 1 1 0 0,1-1-1 0 0,10-38 0 0 0,-6 26-108 0 0,1-4 325 0 0,2 1 0 0 0,1 1 0 0 0,23-55 0 0 0,-15 46 6 0 0,10-21-124 0 0,-26 63-242 0 0,0 0 0 0 0,-1-1 0 0 0,1 1 0 0 0,0 0 0 0 0,1 0 0 0 0,-1 0 0 0 0,5-4 0 0 0,1-1 0 0 0,-1-1 0 0 0,2-3 0 0 0,1 0 0 0 0,13-12 0 0 0,-21 22 0 0 0,-1 0 0 0 0,1 1 0 0 0,-1-1 0 0 0,1 1 0 0 0,0 0 0 0 0,-1-1 0 0 0,1 1 0 0 0,0 0 0 0 0,0 0 0 0 0,0 0 0 0 0,0 1 0 0 0,0-1 0 0 0,3-1 0 0 0,3 0 0 0 0,-3 0 0 0 0,-1 0 0 0 0,1 1 0 0 0,1-1 0 0 0,-1 1 0 0 0,0 0 0 0 0,10-1 0 0 0,-6 1 0 0 0,-5 1 0 0 0,6 1 0 0 0,13 13 0 0 0,-13-5 0 0 0,-1 0 0 0 0,15 17 0 0 0,-21-22 0 0 0,-1 0 0 0 0,0-1 0 0 0,0 1 0 0 0,0 0 0 0 0,0 0 0 0 0,0 1 0 0 0,-1-1 0 0 0,0 0 0 0 0,0 1 0 0 0,0-1 0 0 0,-1 0 0 0 0,1 1 0 0 0,-1-1 0 0 0,-1 7 0 0 0,0 7 0 0 0,-1 0 0 0 0,-5 20 0 0 0,6-32-105 0 0,-1-1-1 0 0,0 1 1 0 0,0-1-1 0 0,-1 1 1 0 0,1-1-1 0 0,-1 0 1 0 0,-6 8 0 0 0,-28 31-986 0 0,28-35 1033 0 0,6-6 58 0 0,0 0 0 0 0,-1 0 0 0 0,1 0 0 0 0,0-1 0 0 0,-1 0 0 0 0,0 1 0 0 0,1-1 0 0 0,-1 0 0 0 0,0-1 0 0 0,-7 3 0 0 0,9-3 0 0 0,0-1 0 0 0,0 1 0 0 0,1 0 0 0 0,-1-1 0 0 0,0 0 0 0 0,0 1 0 0 0,0-1 0 0 0,1 0 0 0 0,-1 0 0 0 0,0 0 0 0 0,0 0 0 0 0,0 0 0 0 0,0-1 0 0 0,1 1 0 0 0,-4-1 0 0 0,-2-1 0 0 0,5 1-132 0 0,0 1 0 0 0,0-1 0 0 0,-1 0 1 0 0,1 0-1 0 0,0 0 0 0 0,0 0 0 0 0,0 0 0 0 0,0-1 0 0 0,0 1 0 0 0,0 0 0 0 0,1-1 1 0 0,-1 0-1 0 0,0 1 0 0 0,1-1 0 0 0,-1 0 0 0 0,1 0 0 0 0,-1 0 0 0 0,1 0 0 0 0,0 0 1 0 0,0 0-1 0 0,0 0 0 0 0,0 0 0 0 0,0 0 0 0 0,1-1 0 0 0,-1 1 0 0 0,1 0 0 0 0,-1 0 1 0 0,1-1-1 0 0,0-2 0 0 0,-1-5-1089 0 0,1 0 1 0 0,0 0 0 0 0,1 0-1 0 0,0 0 1 0 0,4-15 0 0 0,-1 3-5862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5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14 229 11975 0 0,'0'0'267'0'0,"0"0"42"0"0,0 0 17 0 0,0 0-28 0 0,0 0-126 0 0,0 0 204 0 0,0 0 111 0 0,0 0 22 0 0,0 0 3 0 0,0 0 0 0 0,0 0 0 0 0,0 0 0 0 0,-2 1 0 0 0,2-1-464 0 0,-1 0-1 0 0,1 0 1 0 0,0 0-1 0 0,-1 0 1 0 0,1 1-1 0 0,0-1 1 0 0,-1 0 0 0 0,1 0-1 0 0,0 0 1 0 0,-1 0-1 0 0,1 0 1 0 0,0 0-1 0 0,-1 0 1 0 0,1 0-1 0 0,0 0 1 0 0,-1 0-1 0 0,1 0 1 0 0,0 0 0 0 0,-1 0-1 0 0,1 0 1 0 0,0 0-1 0 0,-1 0 1 0 0,1-1-1 0 0,0 1 1 0 0,-1 0-1 0 0,1 0 1 0 0,0 0-1 0 0,-1-1 1 0 0,1 0 82 0 0,-1 0 0 0 0,1 0 1 0 0,0 0-1 0 0,0 0 0 0 0,0-1 0 0 0,-1 1 1 0 0,1 0-1 0 0,0 0 0 0 0,1 0 0 0 0,-1 0 1 0 0,0-1-1 0 0,1 0 0 0 0,0-5 53 0 0,0 1 0 0 0,1 0-1 0 0,0 0 1 0 0,0 0 0 0 0,0 0-1 0 0,1 0 1 0 0,5-8 0 0 0,-6 9-82 0 0,29-57 1504 0 0,-28 57-1605 0 0,-7 13 0 0 0,3-6 0 0 0,-1 1 0 0 0,1 0 0 0 0,-1 0 0 0 0,1 0 0 0 0,0 0 0 0 0,0 1 0 0 0,0-1 0 0 0,0 4 0 0 0,-4 11 0 0 0,3 1 0 0 0,0 18 0 0 0,0-23 0 0 0,2-1 0 0 0,6-2 0 0 0,-4-7 0 0 0,1 0 0 0 0,14 7 0 0 0,7-3 0 0 0,-7-5 0 0 0,-12-4 0 0 0,-1-1 0 0 0,12 0 0 0 0,-10 0 0 0 0,7-10 0 0 0,-2 5 0 0 0,-2-1 0 0 0,46-66 1224 0 0,-20 24-400 0 0,-22 38-824 0 0,4-1 0 0 0,-7 6 0 0 0,1 3 0 0 0,1 4 0 0 0,-2 5 0 0 0,3 5 0 0 0,-11-4 0 0 0,-1-3 0 0 0,2 4 0 0 0,-2-5 0 0 0,0 0 0 0 0,0 1 0 0 0,0-1 0 0 0,-1 1 0 0 0,1-1 0 0 0,-1 1 0 0 0,1-1 0 0 0,-1 1 0 0 0,0 0 0 0 0,0-1 0 0 0,-1 6 0 0 0,1 1 0 0 0,0 0 0 0 0,-5 28 0 0 0,4-23 0 0 0,1-15 0 0 0,0 1 0 0 0,1 0 0 0 0,-1 0 0 0 0,0 0 0 0 0,0 0 0 0 0,0-1 0 0 0,0 1 0 0 0,1 0 0 0 0,-1 0 0 0 0,0 0 0 0 0,0 0 0 0 0,0 0 0 0 0,1 0 0 0 0,-1 0 0 0 0,0 0 0 0 0,0-1 0 0 0,1 1 0 0 0,-1 0 0 0 0,0 0 0 0 0,0 0 0 0 0,0 0 0 0 0,1 0 0 0 0,-1 0 0 0 0,0 0 0 0 0,0 0 0 0 0,1 0 0 0 0,-1 0 0 0 0,0 1 0 0 0,0-1 0 0 0,1 0 0 0 0,-1 0 0 0 0,0 0 0 0 0,0 0 0 0 0,0 0 0 0 0,1 0 0 0 0,-1 0 0 0 0,0 1 0 0 0,0-1 0 0 0,0 0 0 0 0,0 0 0 0 0,1 0 0 0 0,-1 0 0 0 0,0 1 0 0 0,0-1 0 0 0,0 0 0 0 0,0 0 0 0 0,0 0 0 0 0,0 1 0 0 0,1-1 0 0 0,-1 0 0 0 0,0 0 0 0 0,0 0 0 0 0,0 1 0 0 0,0-1 0 0 0,0 0 0 0 0,0 0 0 0 0,0 1 0 0 0,0-1 0 0 0,0 0 0 0 0,0 0 0 0 0,0 1 0 0 0,0-1 0 0 0,0 0 0 0 0,0 0 0 0 0,0 0 0 0 0,-1 1 0 0 0,9-7 0 0 0,-1 0 0 0 0,0-1 0 0 0,0 0 0 0 0,0 0 0 0 0,-1 0 0 0 0,6-11 0 0 0,57-74 0 0 0,-59 81 0 0 0,2 5 0 0 0,2 1 0 0 0,-9 7 0 0 0,-3-1 0 0 0,9 5 0 0 0,1 2 0 0 0,8 17 0 0 0,-7-2 0 0 0,-11-12 0 0 0,-1-2 0 0 0,7 32 0 0 0,-5-28 0 0 0,-3-13 0 0 0,0 1 0 0 0,0-1 0 0 0,0 1 0 0 0,1-1 0 0 0,-1 1 0 0 0,0-1 0 0 0,0 1 0 0 0,0-1 0 0 0,1 1 0 0 0,-1-1 0 0 0,0 1 0 0 0,1-1 0 0 0,-1 1 0 0 0,0-1 0 0 0,1 0 0 0 0,-1 1 0 0 0,1 0 0 0 0,3-1 0 0 0,-1 0 0 0 0,1 0 0 0 0,-1-1 0 0 0,1 1 0 0 0,-1-1 0 0 0,1 1 0 0 0,-1-1 0 0 0,1 0 0 0 0,-1-1 0 0 0,1 1 0 0 0,-1 0 0 0 0,0-1 0 0 0,4-2 0 0 0,-2 0 0 0 0,-1 0 0 0 0,0 0 0 0 0,0-1 0 0 0,0 1 0 0 0,0-1 0 0 0,-1 0 0 0 0,0 0 0 0 0,0 0 0 0 0,0 0 0 0 0,0-1 0 0 0,2-7 0 0 0,-4 8 0 0 0,1 1 0 0 0,0-1 0 0 0,1 0 0 0 0,-1 1 0 0 0,1 0 0 0 0,6-9 0 0 0,-7 10 0 0 0,10-10 0 0 0,-12 13 0 0 0,1 0 0 0 0,-1-1 0 0 0,1 1 0 0 0,-1 0 0 0 0,0-1 0 0 0,1 1 0 0 0,-1 0 0 0 0,1 0 0 0 0,-1-1 0 0 0,1 1 0 0 0,-1 0 0 0 0,1 0 0 0 0,-1 0 0 0 0,1 0 0 0 0,-1 0 0 0 0,1 0 0 0 0,-1 0 0 0 0,2 0 0 0 0,-1 1 0 0 0,0 0 0 0 0,1 0 0 0 0,-1 0 0 0 0,0 0 0 0 0,0 0 0 0 0,0 1 0 0 0,0-1 0 0 0,0 0 0 0 0,0 1 0 0 0,0-1 0 0 0,-1 1 0 0 0,2 2 0 0 0,5 12 0 0 0,-7-12 0 0 0,0-2 0 0 0,-1-1 0 0 0,1 1 0 0 0,0-1 0 0 0,0 1 0 0 0,0-1 0 0 0,0 1 0 0 0,0-1 0 0 0,0 0 0 0 0,0 1 0 0 0,1-1 0 0 0,-1 1 0 0 0,1 1 0 0 0,1 9 0 0 0,1-3 0 0 0,2-9 0 0 0,4-8 0 0 0,-9 8 0 0 0,11-13 0 0 0,-2-5 0 0 0,5-10 0 0 0,-6 11 0 0 0,-4 14 0 0 0,0 1 0 0 0,1-4 0 0 0,-4 3 0 0 0,1 1 0 0 0,0 0 0 0 0,0 1 0 0 0,-1-1 0 0 0,2 0 0 0 0,-1 0 0 0 0,0 1 0 0 0,0-1 0 0 0,3 0 0 0 0,5-4 0 0 0,0 1 0 0 0,2 2 0 0 0,7 2 0 0 0,-14 4 0 0 0,-3-1 0 0 0,0-1 0 0 0,0 0 0 0 0,0 0 0 0 0,0 0 0 0 0,-1 0 0 0 0,1 0 0 0 0,0 0 0 0 0,-1 1 0 0 0,1-1 0 0 0,0 0 0 0 0,-1 1 0 0 0,0-1 0 0 0,1 1 0 0 0,-1 0 0 0 0,0 0 0 0 0,1 2 0 0 0,1 2 0 0 0,4 5 0 0 0,3 7 0 0 0,-9-15 0 0 0,3 16 0 0 0,8 19 0 0 0,-10-34 0 0 0,2 16 0 0 0,-4-7 0 0 0,-2-4-64 0 0,1-7-273 0 0,1-2-138 0 0,0 0-33 0 0,0 0-4 0 0,0 0 0 0 0,0 0 0 0 0,0 0 0 0 0,0-13-1777 0 0,6-29-1695 0 0,1 16 1937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40 10135 0 0,'0'0'464'0'0,"0"0"-9"0"0,0 0-155 0 0,2-1 443 0 0,14-3 1241 0 0,-15 4-962 0 0,-1 0 2 0 0,0 0 0 0 0,0 0 0 0 0,0 0-69 0 0,0 0-290 0 0,0 0-121 0 0,0 0-28 0 0,0 0-4 0 0,0 0 0 0 0,1 1-309 0 0,1 1 0 0 0,-1-1 0 0 0,0 1-1 0 0,0-1 1 0 0,0 1 0 0 0,-1-1 0 0 0,3 4 0 0 0,-4 1-151 0 0,0 2 235 0 0,0 0 1 0 0,-1 0 0 0 0,0 0-1 0 0,0-1 1 0 0,-1 1-1 0 0,-4 10 1 0 0,-28 61-288 0 0,32-73 138 0 0,0 1-1 0 0,0 0 1 0 0,1 0 0 0 0,0-1-1 0 0,0 1 1 0 0,0 11-1 0 0,-3 7 340 0 0,5-23-435 0 0,0-1 0 0 0,0 1 1 0 0,0 0-1 0 0,0-1 0 0 0,1 1 0 0 0,-1-1 0 0 0,1 1 0 0 0,-1 0 1 0 0,1-1-1 0 0,-1 1 0 0 0,1-1 0 0 0,0 1 0 0 0,1 1 0 0 0,0 0-24 0 0,7 10-18 0 0,-4-11 0 0 0,-3-2 0 0 0,1 1 4 0 0,1 0 1 0 0,0 0-1 0 0,0 0 0 0 0,-1 0 1 0 0,1 0-1 0 0,0-1 0 0 0,0 1 1 0 0,0-1-1 0 0,0 0 0 0 0,0-1 0 0 0,0 1 1 0 0,0-1-1 0 0,-1 1 0 0 0,1-1 1 0 0,0 0-1 0 0,6-3 0 0 0,1-2 54 0 0,1 0 0 0 0,-1 0 0 0 0,17-15 0 0 0,-5 5 80 0 0,-18 12-85 0 0,0 0 1 0 0,0 0-1 0 0,0-1 1 0 0,0 0-1 0 0,0 0 1 0 0,-1 0-1 0 0,0 0 1 0 0,0-1-1 0 0,-1 0 1 0 0,0 1-1 0 0,0-1 1 0 0,0 0-1 0 0,0-1 1 0 0,-1 1-1 0 0,0 0 1 0 0,0-1-1 0 0,-1 1 1 0 0,0-1-1 0 0,0 0 1 0 0,0 1-1 0 0,-1-1 1 0 0,0 0-1 0 0,-1 1 1 0 0,1-1-1 0 0,-1 0 1 0 0,0 1 0 0 0,-1-1-1 0 0,0 1 1 0 0,-2-8-1 0 0,0 7-87 0 0,1 0 0 0 0,-1 0-1 0 0,0 1 1 0 0,0-1 0 0 0,-1 1 0 0 0,0 0-1 0 0,0 0 1 0 0,-10-8 0 0 0,13 12 12 0 0,0 0 1 0 0,-1 1-1 0 0,1-1 0 0 0,0 1 1 0 0,-1-1-1 0 0,0 1 0 0 0,1 0 1 0 0,-1 0-1 0 0,0 0 0 0 0,0 0 0 0 0,0 0 1 0 0,1 1-1 0 0,-1-1 0 0 0,0 1 1 0 0,0 0-1 0 0,0 0 0 0 0,0 0 1 0 0,0 0-1 0 0,0 0 0 0 0,0 1 1 0 0,0-1-1 0 0,1 1 0 0 0,-1 0 0 0 0,0 0 1 0 0,-5 2-1 0 0,-3 4-2240 0 0,3-1-3832 0 0,0 0-2694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3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27 15663 0 0,'0'0'356'0'0,"0"0"50"0"0,0 0 20 0 0,0 0-42 0 0,-1-11 1592 0 0,0 9-1692 0 0,0 1 0 0 0,-1 0 0 0 0,1-1-1 0 0,0 1 1 0 0,-1 0 0 0 0,1 0 0 0 0,0 0-1 0 0,-1 0 1 0 0,0 0 0 0 0,1 1 0 0 0,-1-1-1 0 0,1 0 1 0 0,-1 1 0 0 0,0-1 0 0 0,0 1 0 0 0,1 0-1 0 0,-4-1 1 0 0,-20 3 1003 0 0,22-1-1176 0 0,0 0 0 0 0,-1-1 1 0 0,1 0-1 0 0,0 0 0 0 0,0 0 1 0 0,0 0-1 0 0,-6-1 0 0 0,-31 16 1008 0 0,37-13-1119 0 0,-1-1 0 0 0,0 0 0 0 0,1 1 0 0 0,0-1 0 0 0,-1 1 0 0 0,1 0 0 0 0,0 0 0 0 0,0 0 0 0 0,0 1 0 0 0,0-1 0 0 0,0 1 0 0 0,-4 5 0 0 0,0 2 0 0 0,0 1 0 0 0,0 0 0 0 0,-8 19 0 0 0,-3 0 0 0 0,12-15 0 0 0,6-2 0 0 0,2 2 0 0 0,5-1 0 0 0,4-5 0 0 0,-9-8 0 0 0,1 1 0 0 0,-1-1 0 0 0,0 0 0 0 0,1 0 0 0 0,-1 0 0 0 0,0 0 0 0 0,1 0 0 0 0,-1-1 0 0 0,4 2 0 0 0,14-1 0 0 0,-14-3 0 0 0,-2 0 0 0 0,3 1 0 0 0,1-1 0 0 0,-1 0 0 0 0,0 0 0 0 0,-1 0 0 0 0,1-1 0 0 0,0 0 0 0 0,-1 0 0 0 0,1-1 0 0 0,-1 0 0 0 0,0 0 0 0 0,0 0 0 0 0,-1-1 0 0 0,1 0 0 0 0,-1 0 0 0 0,0-1 0 0 0,-1 1 0 0 0,1-1 0 0 0,-1 0 0 0 0,0 0 0 0 0,5-11 0 0 0,-6 12 0 0 0,4-15 0 0 0,-6 18 0 0 0,0-2 0 0 0,-3-12 0 0 0,-2 7 0 0 0,3 9 0 0 0,1-1 0 0 0,0 1 0 0 0,-1 0 0 0 0,1 0 0 0 0,-1 0 0 0 0,1 0 0 0 0,0 0 0 0 0,-1 0 0 0 0,1-1 0 0 0,-1 1 0 0 0,1 0 0 0 0,0 0 0 0 0,-1 0 0 0 0,1 0 0 0 0,-1 0 0 0 0,1 1 0 0 0,0-1 0 0 0,-1 0 0 0 0,1 0 0 0 0,-1 0 0 0 0,1 0 0 0 0,-1 1 0 0 0,-3 2 0 0 0,0 0 0 0 0,-1 1 0 0 0,2 0 0 0 0,-1 0 0 0 0,0 0 0 0 0,1 0 0 0 0,0 1 0 0 0,0 0 0 0 0,0-1 0 0 0,0 1 0 0 0,1 0 0 0 0,-3 7 0 0 0,2-1 0 0 0,1 1 0 0 0,0 0 0 0 0,-1 22 0 0 0,2-11 0 0 0,0-20-305 0 0,1 1 1 0 0,0-1-1 0 0,0 0 1 0 0,0 1-1 0 0,1-1 0 0 0,-1 1 1 0 0,1-1-1 0 0,0 0 1 0 0,-1 0-1 0 0,4 5 0 0 0,-4-6 77 0 0,1 0-1 0 0,0-1 1 0 0,1 1-1 0 0,-1-1 1 0 0,0 1-1 0 0,0-1 1 0 0,1 1-1 0 0,-1-1 0 0 0,0 0 1 0 0,1 0-1 0 0,0 0 1 0 0,-1 0-1 0 0,1 0 1 0 0,0 0-1 0 0,-1 0 1 0 0,1 0-1 0 0,0-1 0 0 0,3 2 1 0 0,-1-4-1787 0 0,8-9-29 0 0,1-3-4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3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19351 0 0,'0'0'439'0'0,"0"0"62"0"0,0 0 33 0 0,-1 2-65 0 0,-6 12-93 0 0,8-10-254 0 0,0-2 0 0 0,-1 0 366 0 0,2 0 21 0 0,2 4-238 0 0,-1-2-228 0 0,0 0-1 0 0,0-1 0 0 0,0 1 0 0 0,0-1 0 0 0,0 0 0 0 0,1 0 0 0 0,3 2 0 0 0,-3-2-37 0 0,0-1 0 0 0,-1 0-1 0 0,1 0 1 0 0,0 0 0 0 0,0 0-1 0 0,0-1 1 0 0,1 1 0 0 0,-1-1 0 0 0,0 0-1 0 0,0-1 1 0 0,1 1 0 0 0,-1-1-1 0 0,9 0 1 0 0,-5 0 265 0 0,0-1-1 0 0,0 0 0 0 0,-1-1 1 0 0,1 1-1 0 0,0-1 1 0 0,11-5-1 0 0,-17 6-104 0 0,1 0 0 0 0,-1-1 0 0 0,0 1 0 0 0,1 0 0 0 0,-1-1-1 0 0,0 0 1 0 0,0 1 0 0 0,0-1 0 0 0,0 0 0 0 0,0 0 0 0 0,2-3 0 0 0,-2 2-152 0 0,-1 1 0 0 0,0-1 1 0 0,0 0-1 0 0,1 0 0 0 0,-1 0 1 0 0,-1 0-1 0 0,2-3 0 0 0,-2 5 27 0 0,0 0 0 0 0,0 0 0 0 0,0 0-1 0 0,0 0 1 0 0,0-1 0 0 0,0 1 0 0 0,-1 0-1 0 0,1 0 1 0 0,0 0 0 0 0,0 0 0 0 0,-1 0-1 0 0,1-1 1 0 0,-2 0 0 0 0,1 0 81 0 0,-1 0-1 0 0,0 0 1 0 0,0 0 0 0 0,-1 0-1 0 0,1 0 1 0 0,0 0 0 0 0,0 1-1 0 0,-1-1 1 0 0,1 1 0 0 0,-5-2-1 0 0,-6-4 87 0 0,7 3-189 0 0,-1 0 0 0 0,0 1 0 0 0,0 0 0 0 0,0 0-1 0 0,0 1 1 0 0,0 0 0 0 0,-1 0 0 0 0,-7 0 0 0 0,11 1-154 0 0,-1 1 0 0 0,1 0 0 0 0,0 0 0 0 0,-1 1 0 0 0,1-1 0 0 0,0 1 0 0 0,0 0-1 0 0,-1 0 1 0 0,1 0 0 0 0,0 0 0 0 0,0 1 0 0 0,0 0 0 0 0,0 0 0 0 0,0 0 0 0 0,-3 3 0 0 0,0-1-1084 0 0,6-3-253 0 0,1-1-51 0 0,0 0-11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3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439 126 13823 0 0,'0'0'315'0'0,"0"-2"45"0"0,0-2-48 0 0,-1 0 0 0 0,1 0 0 0 0,-1 0 0 0 0,0 0 0 0 0,0 0 0 0 0,0 0 0 0 0,-1 0 0 0 0,0 1 0 0 0,1-1 0 0 0,-1 1 0 0 0,0-1 0 0 0,-1 1 0 0 0,1 0 0 0 0,-1 0 0 0 0,1 0 0 0 0,-1 0 0 0 0,-6-5 1 0 0,2 2 365 0 0,0 1 1 0 0,0 0-1 0 0,-1 1 1 0 0,0-1-1 0 0,0 2 1 0 0,0-1 0 0 0,-12-3-1 0 0,9 3-678 0 0,0 1 0 0 0,0 0 0 0 0,0 1 0 0 0,0 1 0 0 0,-1-1 0 0 0,1 2 0 0 0,-1-1 0 0 0,1 2 0 0 0,-1 0 0 0 0,1 0 0 0 0,-22 5 0 0 0,17-1 0 0 0,13-5 0 0 0,-1 1 0 0 0,1 0 0 0 0,-1 0 0 0 0,1 0 0 0 0,-1 0 0 0 0,1 1 0 0 0,0 0 0 0 0,0-1 0 0 0,0 1 0 0 0,-5 4 0 0 0,-19 21 0 0 0,18-13 0 0 0,10-9 0 0 0,-1-2 0 0 0,0 0 0 0 0,-1-1 0 0 0,1 1 0 0 0,0 0 0 0 0,0-1 0 0 0,0 1 0 0 0,0 0 0 0 0,1-1 0 0 0,-1 1 0 0 0,1-1 0 0 0,-1 1 0 0 0,3 4 0 0 0,0 1 0 0 0,4 9 0 0 0,16 32 0 0 0,2 5 0 0 0,-16-32 0 0 0,20 62 0 0 0,-25-70 0 0 0,-1 0 0 0 0,-1 0 0 0 0,0 0 0 0 0,0 19 0 0 0,-4-2-48 0 0,-1 0-1 0 0,-1-1 1 0 0,-2 0 0 0 0,-1 0-1 0 0,-1 0 1 0 0,-2-1 0 0 0,-20 44-1 0 0,-14 6-1250 0 0,29-56 1158 0 0,-22 49 0 0 0,35-67 141 0 0,0-1 0 0 0,0 0 0 0 0,0 0 0 0 0,-7 8 0 0 0,-1 3 4 0 0,10-11 20 0 0,1-3 12 0 0,-2 1 301 0 0,1-2 138 0 0,0 0 33 0 0,0 0-65 0 0,2 1-294 0 0,-2-1-148 0 0,1 1 0 0 0,0-1-1 0 0,-1 1 1 0 0,1-1 0 0 0,0 0 0 0 0,-1 1-1 0 0,1-1 1 0 0,0 0 0 0 0,-1 1 0 0 0,1-1-1 0 0,0 0 1 0 0,0 0 0 0 0,-1 0 0 0 0,1 0-1 0 0,0 0 1 0 0,0 0 0 0 0,-1 0 0 0 0,1 0-1 0 0,0 0 1 0 0,0 0 0 0 0,-1 0 0 0 0,1 0-1 0 0,1-1 1 0 0,1 0-3 0 0,70-16 2 0 0,-21 4 0 0 0,-49 12 7 0 0,0 0-1 0 0,0 0 1 0 0,0 0 0 0 0,0 0 0 0 0,0 0-1 0 0,4-3 1 0 0,1 0-48 0 0,0 0-1 0 0,0 1 1 0 0,1 0-1 0 0,-1 0 1 0 0,12-1 0 0 0,-18 3-1010 0 0,-2 1-385 0 0,-8 7-6126 0 0,6-6 924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3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 13823 0 0,'0'0'315'0'0,"0"0"45"0"0,0 0 21 0 0,0 0-49 0 0,0 0-81 0 0,0 0 481 0 0,-2 0 237 0 0,0-1-742 0 0,0 1-1 0 0,0 0 0 0 0,0 0 0 0 0,0 0 1 0 0,1 0-1 0 0,-1 0 0 0 0,0 0 0 0 0,0 1 1 0 0,0-1-1 0 0,0 1 0 0 0,0-1 1 0 0,0 1-1 0 0,1 0 0 0 0,-1-1 0 0 0,0 1 1 0 0,1 0-1 0 0,-1 0 0 0 0,0 0 0 0 0,1 1 1 0 0,-1-1-1 0 0,1 0 0 0 0,-2 2 0 0 0,-5 6 120 0 0,1-1 0 0 0,-12 18 0 0 0,8-10-160 0 0,6-9-90 0 0,1 0 1 0 0,0 0-1 0 0,0 0 0 0 0,1 1 1 0 0,-1-1-1 0 0,2 1 0 0 0,-1 0 1 0 0,1 0-1 0 0,-1 9 0 0 0,0 10 403 0 0,-1 37-1 0 0,4-54-482 0 0,-1 0-16 0 0,2 0 0 0 0,-1 0 0 0 0,1-1 0 0 0,1 1 0 0 0,0 0 0 0 0,0-1 0 0 0,7 18 0 0 0,-9-25 0 0 0,1-1 0 0 0,0 1 0 0 0,0-1 0 0 0,0 1 0 0 0,0-1 0 0 0,0 1 0 0 0,1-1 0 0 0,-1 0 0 0 0,0 0 0 0 0,0 1 0 0 0,1-1 0 0 0,-1 0 0 0 0,1 0 0 0 0,2 1 0 0 0,9 2 0 0 0,-6-4 42 0 0,0 0 1 0 0,0 0-1 0 0,0-1 0 0 0,0 0 1 0 0,0-1-1 0 0,0 1 0 0 0,0-1 0 0 0,-1 0 1 0 0,1-1-1 0 0,-1 0 0 0 0,1 0 1 0 0,-1 0-1 0 0,10-8 0 0 0,-8 6 35 0 0,-1-1 0 0 0,-1 0 0 0 0,1 0 0 0 0,-1 0 1 0 0,0 0-1 0 0,0-1 0 0 0,-1 0 0 0 0,0 0 0 0 0,0-1 0 0 0,6-13 0 0 0,-9 16-52 0 0,0-1 1 0 0,-1 0-1 0 0,0 0 1 0 0,0 0-1 0 0,0 0 1 0 0,-1 1-1 0 0,0-1 0 0 0,0 0 1 0 0,-1 0-1 0 0,1 0 1 0 0,-1 0-1 0 0,-1 0 0 0 0,1 0 1 0 0,-1 1-1 0 0,0-1 1 0 0,-4-9-1 0 0,-4-4 19 0 0,0 1 0 0 0,-2 0 0 0 0,-17-22 0 0 0,29 39-44 0 0,-27-31 16 0 0,24 29-26 0 0,1 0 0 0 0,-2 0 0 0 0,1 0 0 0 0,0 0 0 0 0,0 1 0 0 0,-1 0 0 0 0,-5-3 0 0 0,6 4-191 0 0,0 0 0 0 0,0 0-1 0 0,-1 1 1 0 0,1-1 0 0 0,0 1-1 0 0,0 0 1 0 0,-4 0 0 0 0,3 0-225 0 0,3 0-1147 0 0,-1 1-379 0 0,-6 2-80 0 0,6-2-15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3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17503 0 0,'0'0'399'0'0,"0"0"60"0"0,0 0 21 0 0,0 0-59 0 0,1 3-136 0 0,-1 1 59 0 0,0 1 0 0 0,0 0-1 0 0,-1-1 1 0 0,0 1 0 0 0,1-1-1 0 0,-1 1 1 0 0,-1-1 0 0 0,1 1-1 0 0,-1-1 1 0 0,1 1 0 0 0,-6 6-1 0 0,3-2 289 0 0,1-1 0 0 0,-5 15 0 0 0,-13 48-1570 0 0,9-31 93 0 0,12-39 555 0 0,0-1 0 0 0,0 1-1 0 0,-1-1 1 0 0,1 0-1 0 0,0 1 1 0 0,0-1 0 0 0,0 1-1 0 0,-1-1 1 0 0,1 1-1 0 0,0-1 1 0 0,-1 0 0 0 0,1 1-1 0 0,0-1 1 0 0,-1 0-1 0 0,1 1 1 0 0,0-1-1 0 0,-1 0 1 0 0,1 0 0 0 0,-1 1-1 0 0,0 0-1292 0 0,-1 0-5499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3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79 176 11975 0 0,'0'-65'1312'0'0,"1"60"-706"0"0,-1 0 1 0 0,0 0-1 0 0,1 0 0 0 0,2-9 0 0 0,2-12 2833 0 0,-5 25-3250 0 0,0-1 0 0 0,0 0 0 0 0,0 1 1 0 0,1-1-1 0 0,-1 0 0 0 0,1 1 1 0 0,-1-1-1 0 0,1 0 0 0 0,1-2 0 0 0,-1 2 174 0 0,0 0 0 0 0,0-1 0 0 0,0 1-1 0 0,0-1 1 0 0,0 1 0 0 0,-1-1-1 0 0,1 1 1 0 0,-1-1 0 0 0,0 0-1 0 0,0-2 1 0 0,0 3 8 0 0,0 2 117 0 0,-1 2 21 0 0,-8 3-66 0 0,0 4-294 0 0,1 4-146 0 0,0 0 0 0 0,1 1 0 0 0,1-1-1 0 0,0 2 1 0 0,0-1 0 0 0,-4 24 0 0 0,-13 94-6 0 0,18-95 2 0 0,3-17 1 0 0,2 0 0 0 0,0 0 0 0 0,0-1 0 0 0,2 1 0 0 0,1-1 0 0 0,0 1 0 0 0,10 30 0 0 0,-11-43 0 0 0,1 0 0 0 0,-1-1 0 0 0,1 1 0 0 0,0-1 0 0 0,0 0 0 0 0,1 0 0 0 0,0 0 0 0 0,0 0 0 0 0,8 8 0 0 0,-10-12 0 0 0,0 0 0 0 0,0-1 0 0 0,1 1 0 0 0,-1 0 0 0 0,0-1 0 0 0,1 0 0 0 0,-1 0 0 0 0,0 1 0 0 0,1-1 0 0 0,0-1 0 0 0,-1 1 0 0 0,1 0 0 0 0,-1-1 0 0 0,1 1 0 0 0,0-1 0 0 0,0 0 0 0 0,-1 0 0 0 0,1 0 0 0 0,0 0 0 0 0,-1 0 0 0 0,1-1 0 0 0,0 1 0 0 0,-1-1 0 0 0,1 1 0 0 0,0-1 0 0 0,-1 0 0 0 0,4-2 0 0 0,3-3 0 0 0,0 1 0 0 0,-1-2 0 0 0,0 1 0 0 0,0-1 0 0 0,-1 0 0 0 0,1-1 0 0 0,-2 0 0 0 0,1 0 0 0 0,-1 0 0 0 0,6-12 0 0 0,-6 9 54 0 0,-1 0 0 0 0,0-1 0 0 0,-1 0-1 0 0,-1 0 1 0 0,1 0 0 0 0,-2-1 0 0 0,0 1 0 0 0,0-1-1 0 0,-1 1 1 0 0,-1-16 0 0 0,-2-8 229 0 0,-2 0-1 0 0,-10-45 1 0 0,12 71-463 0 0,0 0 0 0 0,-1 1 0 0 0,0-1 0 0 0,0 0 0 0 0,-1 1 0 0 0,0 0 0 0 0,-1 0 0 0 0,0 0 0 0 0,-8-11 0 0 0,11 19 48 0 0,1 0 0 0 0,-1-1 0 0 0,1 1 0 0 0,-1 0-1 0 0,1 0 1 0 0,-1 0 0 0 0,0 0 0 0 0,1 0 0 0 0,-1 0 0 0 0,0 1 0 0 0,0-1 0 0 0,0 1 0 0 0,1-1-1 0 0,-1 1 1 0 0,0-1 0 0 0,0 1 0 0 0,-2 0 0 0 0,-21 3-4574 0 0,13 1-2802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3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17503 0 0,'1'-1'399'0'0,"16"-11"229"0"0,0 1 0 0 0,1 0 0 0 0,0 2 0 0 0,0 0 0 0 0,26-8 0 0 0,20-10 3097 0 0,-61 24-3594 0 0,2 1-89 0 0,13-2-43 0 0,-7 2-63 0 0,-8 2-273 0 0,-3 0-138 0 0,2-1-33 0 0,1 1-190 0 0,-1-1-1 0 0,0-1 1 0 0,0 1-1 0 0,1 0 1 0 0,-1 0 0 0 0,0-1-1 0 0,0 1 1 0 0,0-1-1 0 0,0 0 1 0 0,2-2 0 0 0,8-8-1860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15663 0 0,'0'0'356'0'0,"0"0"50"0"0,0 0 20 0 0,0 0-42 0 0,0 0-112 0 0,0 0 463 0 0,0 0 234 0 0,0 0 45 0 0,1 0-61 0 0,23 0 402 0 0,-21 0-1216 0 0,0-1 1 0 0,0 1-1 0 0,1 0 1 0 0,-1 0-1 0 0,0 1 0 0 0,0-1 1 0 0,0 0-1 0 0,1 1 1 0 0,3 1-1 0 0,-2-1 39 0 0,1 0 0 0 0,-1 0-1 0 0,1-1 1 0 0,0 1 0 0 0,-1-1 0 0 0,1-1-1 0 0,-1 1 1 0 0,1-1 0 0 0,9-2 0 0 0,20-2 604 0 0,129 0 346 0 0,-159 5-1132 0 0,-1 0 12 0 0,-1 0 1 0 0,1 0-1 0 0,-1 0 1 0 0,1 1-1 0 0,-1 0 1 0 0,0-1-1 0 0,1 1 1 0 0,3 2-1 0 0,-5-2 363 0 0,-2-1 117 0 0,0 0 21 0 0,0 0-66 0 0,-2 14-278 0 0,0-6-165 0 0,0 1 0 0 0,-1-1 0 0 0,0 0 0 0 0,-6 12 0 0 0,5-12 0 0 0,0 1 0 0 0,0 0 0 0 0,-3 14 0 0 0,-3 20 0 0 0,4-22 0 0 0,-4 38 0 0 0,8-33 0 0 0,1 0 0 0 0,3 30 0 0 0,3 29 0 0 0,7 46 0 0 0,9 25-1117 0 0,-5-24 242 0 0,-8-49 875 0 0,-6-64 0 0 0,-4-9 0 0 0,2-9 0 0 0,-3 4 0 0 0,-14 0 0 0 0,14-5 119 0 0,0 1-1 0 0,0-1 1 0 0,0 0-1 0 0,1 0 0 0 0,-1 0 1 0 0,0 0-1 0 0,0 0 1 0 0,-3-1-1 0 0,-36-2 808 0 0,13 3-926 0 0,25 0 0 0 0,1 1 0 0 0,-1-1 0 0 0,1 1 0 0 0,-1-1 0 0 0,1 1 0 0 0,-1 0 0 0 0,1 1 0 0 0,-5 1 0 0 0,3-1 0 0 0,-9 2 27 0 0,10-4-4 0 0,4 0-36 0 0,-1-1 0 0 0,0 1-1 0 0,0 0 1 0 0,1 0 0 0 0,-1 0 0 0 0,0 0-1 0 0,0 0 1 0 0,1 0 0 0 0,-1 0 0 0 0,0 0 0 0 0,0 0-1 0 0,1 1 1 0 0,-1-1 0 0 0,0 0 0 0 0,1 0-1 0 0,-1 1 1 0 0,0-1 0 0 0,0 1 0 0 0,-1-1-1038 0 0,2 0-385 0 0,0 0-1545 0 0,0 0-5886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13823 0 0,'0'0'630'0'0,"0"0"-13"0"0,0 0-184 0 0,0 0 677 0 0,0 0 340 0 0,0 0 72 0 0,0 0-57 0 0,0 0-288 0 0,0 0-121 0 0,0 0-28 0 0,0 0-72 0 0,0 0-285 0 0,0 0-126 0 0,0 0-29 0 0,0 0-72 0 0,0 0-217 0 0,0 2 161 0 0,4 13-184 0 0,0 0 0 0 0,-1 1 0 0 0,-1-1 0 0 0,-1 0 0 0 0,0 0 0 0 0,-1 1 0 0 0,-1-1 0 0 0,-3 24 0 0 0,-3-5-742 0 0,0-1-1 0 0,-22 59 1 0 0,13-57-1276 0 0,15-33 1442 0 0,-1 0 1 0 0,1 0-1 0 0,-1 1 0 0 0,0-1 1 0 0,1-1-1 0 0,-1 1 1 0 0,0 0-1 0 0,0 0 1 0 0,0-1-1 0 0,0 1 0 0 0,-4 1 1 0 0,-3 0-1676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15663 0 0,'0'0'356'0'0,"0"0"50"0"0,0 0 20 0 0,0 0-42 0 0,0-1-112 0 0,5-10 1570 0 0,0 0 0 0 0,4-22 0 0 0,7-55 675 0 0,-14 67-2381 0 0,-1 12 241 0 0,0-1 0 0 0,0 1 0 0 0,-1 0 1 0 0,-2-15-1 0 0,2 11-334 0 0,-2 6-43 0 0,0 5 0 0 0,-7 19 0 0 0,6-7 0 0 0,0 0 0 0 0,1 1 0 0 0,0-1 0 0 0,-1 15 0 0 0,2 45 0 0 0,1-61 0 0 0,0 56 0 0 0,0-63-56 0 0,0 1-1 0 0,0-1 1 0 0,1 0 0 0 0,-1 0 0 0 0,0 1-1 0 0,1-1 1 0 0,0 0 0 0 0,-1 0-1 0 0,1 0 1 0 0,0 0 0 0 0,0 0-1 0 0,2 3 1 0 0,-2-4 20 0 0,-1-1 0 0 0,0 1-1 0 0,1-1 1 0 0,-1 1 0 0 0,0-1 0 0 0,0 1-1 0 0,1-1 1 0 0,-1 1 0 0 0,0-1 0 0 0,0 1 0 0 0,0-1-1 0 0,0 1 1 0 0,0 0 0 0 0,1-1 0 0 0,-1 1 0 0 0,0-1-1 0 0,-1 2 1 0 0,14 7-556 0 0,-12-8 547 0 0,0 0 0 0 0,1 0 1 0 0,-1 0-1 0 0,0 0 0 0 0,1 0 0 0 0,-1 0 0 0 0,1-1 0 0 0,-1 1 0 0 0,1 0 1 0 0,0-1-1 0 0,-1 1 0 0 0,1-1 0 0 0,-1 0 0 0 0,1 1 0 0 0,0-1 0 0 0,-1 0 1 0 0,1 0-1 0 0,0 0 0 0 0,0 0 0 0 0,-1-1 0 0 0,1 1 0 0 0,0 0 0 0 0,1-1 1 0 0,4-1-336 0 0,-4 1-15 0 0,-1 0 0 0 0,1 0 1 0 0,-1 0-1 0 0,1 0 0 0 0,-1 0 0 0 0,0 0 0 0 0,0-1 0 0 0,0 1 1 0 0,0-1-1 0 0,0 1 0 0 0,0-1 0 0 0,0 0 0 0 0,0 0 0 0 0,2-3 1 0 0,4-6-6428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78 115 11975 0 0,'-2'-4'267'0'0,"-4"-9"42"0"0,4 9 17 0 0,2 4-28 0 0,3-12-186 0 0,8-28 4348 0 0,-10 38-3916 0 0,-1 1-214 0 0,2-3 150 0 0,10-7-158 0 0,-5 4-250 0 0,-6 6 299 0 0,0 0 117 0 0,5-5 21 0 0,-5 5 3 0 0,-1 1 0 0 0,0 0 0 0 0,0 0 0 0 0,2-1-69 0 0,4-5-222 0 0,-4 5 166 0 0,-2 1 101 0 0,0 0 21 0 0,1 3-479 0 0,-1-1 1 0 0,1 1-1 0 0,0 0 0 0 0,-1-1 0 0 0,1 1 0 0 0,-1 0 1 0 0,0 0-1 0 0,0-1 0 0 0,0 1 0 0 0,0 0 0 0 0,-1 3 1 0 0,-7 33 184 0 0,3-23-185 0 0,-33 112-30 0 0,12-50 0 0 0,8-21 0 0 0,8-28 0 0 0,-9 41 0 0 0,17-58 0 0 0,2-11 0 0 0,0-1 0 0 0,0 0 0 0 0,0 1 0 0 0,0-1 0 0 0,0 1 0 0 0,0-1 0 0 0,0 0 0 0 0,1 1 0 0 0,-1-1 0 0 0,0 1 0 0 0,0-1 0 0 0,0 0 0 0 0,0 1 0 0 0,0-1 0 0 0,1 0 0 0 0,-1 1 0 0 0,0-1 0 0 0,0 0 0 0 0,1 1 0 0 0,-1-1 0 0 0,0 0 0 0 0,1 1 0 0 0,-1-1 0 0 0,1 0 0 0 0,0 1 0 0 0,-1-1 0 0 0,1 0 0 0 0,0 0 0 0 0,-1 0 0 0 0,1 0 0 0 0,0 1 0 0 0,-1-1 0 0 0,1 0 0 0 0,0-1 0 0 0,0 1 0 0 0,-1 0 0 0 0,1 0 0 0 0,0 0 0 0 0,-1 0 0 0 0,1 0 0 0 0,0-1 0 0 0,24-11 0 0 0,-15 7 0 0 0,15-7 0 0 0,44-13 0 0 0,-66 24 0 0 0,9-2 0 0 0,11 5 0 0 0,-11-2 0 0 0,-3 6 0 0 0,-1 2-133 0 0,-6-7-563 0 0,-2-1-258 0 0,0 0-56 0 0,0 0-81 0 0,0 0-286 0 0,0 0-126 0 0,0 0-29 0 0,0 0-4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4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19351 0 0,'0'0'439'0'0,"0"0"62"0"0,0 0 33 0 0,0 0-65 0 0,0 0-237 0 0,0 0 156 0 0,0 0 100 0 0,3 0 21 0 0,24-1 1986 0 0,-11 0-4130 0 0,26 1-1 0 0,31 12-3229 0 0,-54-8 3330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4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25 19351 0 0,'0'0'439'0'0,"0"0"62"0"0,0 0 33 0 0,0 0-65 0 0,2 1-309 0 0,2 0 8 0 0,-1 0 1 0 0,0 0 0 0 0,0-1-1 0 0,1 1 1 0 0,-1-1 0 0 0,0 0-1 0 0,1 0 1 0 0,-1 0-1 0 0,0 0 1 0 0,1-1 0 0 0,-1 1-1 0 0,0-1 1 0 0,0 0 0 0 0,0 0-1 0 0,0 0 1 0 0,6-3-1 0 0,0 1 545 0 0,0 1 0 0 0,0 0 0 0 0,13-2 0 0 0,0 1-287 0 0,-6-1-414 0 0,-14 4-11 0 0,0-1-1 0 0,1 1 1 0 0,-1-1 0 0 0,1 1 0 0 0,-1 0 0 0 0,1 0 0 0 0,-1 0 0 0 0,4 0 0 0 0,20 2-4 0 0,-14 0 3 0 0,-1 2 0 0 0,-3 1-133 0 0,-7-3-563 0 0,-1-2-258 0 0,0 0-56 0 0,-3 0 440 0 0,0 1-1 0 0,0-1 1 0 0,1 1 0 0 0,-1 0 0 0 0,0 0 0 0 0,0 0-1 0 0,1 0 1 0 0,-5 2 0 0 0,-8 4-1210 0 0,-6-3-267 0 0</inkml:trace>
  <inkml:trace contextRef="#ctx0" brushRef="#br0" timeOffset="1">1 240 13823 0 0,'0'0'315'0'0,"0"0"45"0"0,1 2 21 0 0,1 1-268 0 0,0-1-1 0 0,0 0 0 0 0,1 1 0 0 0,-1-1 1 0 0,1 0-1 0 0,0 0 0 0 0,0-1 0 0 0,-1 1 1 0 0,1-1-1 0 0,0 1 0 0 0,0-1 1 0 0,5 1-1 0 0,3 2 841 0 0,0-1 1 0 0,18 3-1 0 0,-14-5-78 0 0,0 0-1 0 0,0-1 0 0 0,1 0 1 0 0,22-5-1 0 0,59-17 1105 0 0,-94 21-1979 0 0,0 0 0 0 0,0 0 0 0 0,1 0 0 0 0,-1 0 0 0 0,0-1 0 0 0,-1 1 0 0 0,6-3 0 0 0,0 1-4185 0 0,-8 3 2651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4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 11975 0 0,'0'-3'267'0'0,"0"2"-221"0"0,0-9 283 0 0,-1 0 1 0 0,-3-18 0 0 0,2 21-181 0 0,-2-2 3010 0 0,1-1 0 0 0,-4-14 0 0 0,7 23-2928 0 0,0 0 0 0 0,0 0 0 0 0,1 0 0 0 0,-1 0 0 0 0,0 0 0 0 0,0 0 0 0 0,0 0 0 0 0,1 1 0 0 0,-1-1-1 0 0,1 0 1 0 0,-1 0 0 0 0,0 0 0 0 0,1 0 0 0 0,1-1 0 0 0,-1 1 656 0 0,-1 1-509 0 0,0 0 38 0 0,0 0 80 0 0,1 2 15 0 0,6 8-449 0 0,-1 0-1 0 0,0 1 1 0 0,-1 0 0 0 0,0 0 0 0 0,-1 0-1 0 0,5 21 1 0 0,-4-11-3 0 0,-1 1-1 0 0,2 43 1 0 0,-7-28-569 0 0,-11 65 0 0 0,6-56 146 0 0,4-36 217 0 0,0-1 1 0 0,-4 13-1 0 0,-5 17-21 0 0,6-21-507 0 0,4-16 451 0 0,0 1 0 0 0,0 0 0 0 0,0 0-1 0 0,1 0 1 0 0,-1 5 0 0 0,0-8 75 0 0,1 1 0 0 0,0-1 0 0 0,0 0-1 0 0,0 1 1 0 0,0-1 0 0 0,0 0 0 0 0,0 0 0 0 0,0 1-1 0 0,0-1 1 0 0,0 0 0 0 0,0 1 0 0 0,0-1 0 0 0,0 0-1 0 0,0 1 1 0 0,0-1 0 0 0,0 0 0 0 0,1 0 0 0 0,-1 1-1 0 0,0-1 1 0 0,0 0 0 0 0,0 1 0 0 0,0-1 0 0 0,0 0-1 0 0,1 0 1 0 0,-1 0 0 0 0,0 1 0 0 0,0-1 0 0 0,0 0-1 0 0,1 0 1 0 0,-1 0 0 0 0,0 1 0 0 0,0-1-1 0 0,1 0 1 0 0,-1 0 0 0 0,0 0 0 0 0,1 0 0 0 0,-1 0-1 0 0,0 1 1 0 0,1-1 0 0 0,8-5-4172 0 0,-8 5 4821 0 0,1-2-2547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17503 0 0,'0'0'803'0'0,"0"0"-18"0"0,2 0-501 0 0,14 1 180 0 0,-13-3-725 0 0,5 1 4574 0 0,-7 1-4217 0 0,0 1-1 0 0,0-1 1 0 0,0 0-1 0 0,0 0 1 0 0,0 1-1 0 0,0-1 0 0 0,0 0 1 0 0,0 1-1 0 0,0-1 1 0 0,0 1-1 0 0,0 0 1 0 0,0-1-1 0 0,0 1 1 0 0,0 0-1 0 0,0-1 1 0 0,-1 1-1 0 0,1 0 1 0 0,0 0-1 0 0,0 0 1 0 0,0 1-1 0 0,0 1 120 0 0,0-1 0 0 0,0 1 0 0 0,0-1 0 0 0,0 1-1 0 0,-1-1 1 0 0,0 1 0 0 0,1 4 0 0 0,0-1-215 0 0,-1-1 0 0 0,0 0 0 0 0,0 1 0 0 0,0-1 0 0 0,0 1 0 0 0,-1-1 0 0 0,-2 8 0 0 0,-4 18 0 0 0,5-19 0 0 0,-1-1-133 0 0,2-9-563 0 0,1-2-258 0 0,0 0-56 0 0,0 0-149 0 0,0 0-573 0 0,0-1 1472 0 0,0-1 0 0 0,0 1 0 0 0,1 0-1 0 0,-1 0 1 0 0,0-1 0 0 0,0 1 0 0 0,1 0 0 0 0,-1 0 0 0 0,0 0-1 0 0,1-1 1 0 0,-1 1 0 0 0,2-1 0 0 0,0-3-379 0 0,6-14-1408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4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17503 0 0,'0'0'803'0'0,"0"0"-18"0"0,-3 6 77 0 0,0-4 2411 0 0,79-4 1116 0 0,-68 2-4217 0 0,0 1 1 0 0,0 0-1 0 0,0 0 0 0 0,12 4 1 0 0,8 1 405 0 0,-25-5-135 0 0,-2 0-438 0 0,0-1 1 0 0,0 1 0 0 0,0-1 0 0 0,0 1 0 0 0,-1-1-1 0 0,1 1 1 0 0,0 0 0 0 0,0 0 0 0 0,-1-1-1 0 0,1 1 1 0 0,0 0 0 0 0,-1 0 0 0 0,1 0-1 0 0,0-1 1 0 0,-1 1 0 0 0,0 0 0 0 0,1 0 0 0 0,-1 0-1 0 0,1 0 1 0 0,-1 0 0 0 0,0 0 0 0 0,0 0-1 0 0,0 0 1 0 0,1 0 0 0 0,-1 0 0 0 0,0 0-1 0 0,0 0 1 0 0,-1 2 0 0 0,1 0-8 0 0,0 2 2 0 0,0 0 0 0 0,-1-1 0 0 0,1 1 0 0 0,-1-1 0 0 0,0 1 0 0 0,-1-1 0 0 0,1 1 0 0 0,-1-1 0 0 0,1 1 0 0 0,-2-1 0 0 0,1 0 0 0 0,0 0 0 0 0,-1 0 0 0 0,1 0 0 0 0,-4 3 0 0 0,-7 7 0 0 0,0-1 0 0 0,-21 17 0 0 0,26-23 0 0 0,-47 35 0 0 0,32-25 0 0 0,-31 29 0 0 0,46-38 0 0 0,0 1 0 0 0,0 0 0 0 0,1 0 0 0 0,0 1 0 0 0,0 0 0 0 0,-5 12 0 0 0,11-22 0 0 0,1 0 0 0 0,0 0 0 0 0,0 1 0 0 0,0-1 0 0 0,-1 0 0 0 0,1 1 0 0 0,0-1 0 0 0,0 0 0 0 0,0 1 0 0 0,0-1 0 0 0,-1 0 0 0 0,1 1 0 0 0,0-1 0 0 0,0 0 0 0 0,0 1 0 0 0,0-1 0 0 0,0 0 0 0 0,0 1 0 0 0,0-1 0 0 0,0 0 0 0 0,0 1 0 0 0,0-1 0 0 0,0 0 0 0 0,0 1 0 0 0,0-1 0 0 0,0 0 0 0 0,1 1 0 0 0,-1-1 0 0 0,0 0 0 0 0,0 1 0 0 0,0-1 0 0 0,0 0 0 0 0,1 1 0 0 0,-1-1 0 0 0,0 0 0 0 0,0 0 0 0 0,1 1 0 0 0,-1-1 0 0 0,0 0 0 0 0,0 0 0 0 0,1 0 0 0 0,-1 1 0 0 0,0-1 0 0 0,1 0 0 0 0,-1 0 0 0 0,0 0 0 0 0,1 0 0 0 0,-1 0 0 0 0,0 1 0 0 0,1-1 0 0 0,-1 0 0 0 0,0 0 0 0 0,5 2 0 0 0,0 0 0 0 0,0 0 0 0 0,0-1 0 0 0,0 1 0 0 0,0-1 0 0 0,0 0 0 0 0,1-1 0 0 0,-1 1 0 0 0,0-1 0 0 0,0 0 0 0 0,0 0 0 0 0,7-2 0 0 0,9-1 0 0 0,35-12 0 0 0,-23 6 0 0 0,-12 2-9705 0 0,-21 7 7658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4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11975 0 0,'0'0'547'0'0,"0"0"-11"0"0,2 1-344 0 0,27 8 323 0 0,-25-9 225 0 0,0 1 0 0 0,0-1 0 0 0,0 0 0 0 0,0 0 1 0 0,0 0-1 0 0,4-1 0 0 0,-4 1-395 0 0,0 0 0 0 0,-1-1 1 0 0,1 1-1 0 0,0 1 0 0 0,0-1 0 0 0,-1 0 0 0 0,1 1 1 0 0,0 0-1 0 0,-1 0 0 0 0,1 0 0 0 0,0 0 0 0 0,-1 1 1 0 0,0-1-1 0 0,1 1 0 0 0,-1 0 0 0 0,6 4 0 0 0,-5-3 60 0 0,0 1-1 0 0,-1-1 0 0 0,1 1 0 0 0,-1 0 0 0 0,0 0 0 0 0,0 0 0 0 0,0 0 0 0 0,0 0 0 0 0,-1 1 0 0 0,0-1 0 0 0,4 10 0 0 0,-4-7-401 0 0,0 0 1 0 0,-1 1-1 0 0,1-1 1 0 0,-1 1-1 0 0,-1-1 1 0 0,1 1-1 0 0,-2 0 0 0 0,1-1 1 0 0,-1 1-1 0 0,0-1 1 0 0,0 1-1 0 0,-1-1 1 0 0,0 1-1 0 0,0-1 0 0 0,-1 0 1 0 0,0 0-1 0 0,0 0 1 0 0,-1 0-1 0 0,1-1 1 0 0,-7 9-1 0 0,3-7 237 0 0,-1 1-1 0 0,1-1 0 0 0,-1-1 1 0 0,-1 0-1 0 0,-16 12 1 0 0,13-12-716 0 0,-1 0-1 0 0,1-1 1 0 0,-1 0 0 0 0,-16 5 0 0 0,26-10 212 0 0,0-1-1 0 0,0 1 1 0 0,0-1-1 0 0,0 0 1 0 0,0 1-1 0 0,-1-1 1 0 0,1-1 0 0 0,-3 1-1 0 0,5 0-1208 0 0,0-2-51 0 0,-1-4-11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4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19351 0 0,'0'0'886'0'0,"0"0"-21"0"0,2-2-554 0 0,6-4-133 0 0,-6 4 563 0 0,-2 2 234 0 0,11-2 1456 0 0,10-12-687 0 0,-2 2-4772 0 0,-4 7-3547 0 0,1 2-1137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4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19351 0 0,'0'0'424'0'0,"0"0"88"0"0,0 0 24 0 0,16 6 8 0 0,-16-6-440 0 0,0 0-104 0 0,0 0 0 0 0,0 0 0 0 0,0 0 432 0 0,9-2 64 0 0,1-1 16 0 0,-1 0 0 0 0,3 1-1640 0 0,-1-4-328 0 0,1-4-64 0 0,3-1-16 0 0</inkml:trace>
  <inkml:trace contextRef="#ctx0" brushRef="#br0" timeOffset="1">287 1 19351 0 0,'0'0'439'0'0,"0"0"62"0"0,0 2 33 0 0,0 6-379 0 0,-1 0 1 0 0,0-1-1 0 0,-1 1 1 0 0,1 0 0 0 0,-2-1-1 0 0,-2 9 1 0 0,4-15 332 0 0,1 3 258 0 0,0-4-864 0 0,0 0-1 0 0,0 0 1 0 0,0 0 0 0 0,0 0 0 0 0,0 0 0 0 0,0 0 0 0 0,0 0-1 0 0,0 0 1 0 0,0 0 0 0 0,0 0 0 0 0,0 0 0 0 0,0 0 0 0 0,0 0-1 0 0,0 0 1 0 0,0 0 0 0 0,0 0 0 0 0,0 0 0 0 0,0 0-1 0 0,0 0 1 0 0,0 0 0 0 0,0 0 0 0 0,0 0 0 0 0,0 0 0 0 0,1 0-1 0 0,-1 0 1 0 0,0 1 0 0 0,0-1 0 0 0,0 0 0 0 0,0 0 0 0 0,0 0-1 0 0,4-5-2972 0 0,4-3-3991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4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17503 0 0,'0'0'399'0'0,"2"1"60"0"0,0-1-298 0 0,13 10 724 0 0,-13-8-569 0 0,-1-1 1 0 0,1 1-1 0 0,-1 0 0 0 0,1 0 0 0 0,-1 0 1 0 0,0 0-1 0 0,0 0 0 0 0,1 0 0 0 0,-1 0 0 0 0,-1 0 1 0 0,1 0-1 0 0,0 1 0 0 0,0-1 0 0 0,-1 0 0 0 0,0 0 1 0 0,1 1-1 0 0,-1-1 0 0 0,0 5 0 0 0,-1 4 323 0 0,0 0 0 0 0,-5 20-1 0 0,2-10 54 0 0,-2 22 337 0 0,1-6-1223 0 0,-1-1 1 0 0,-2 0 0 0 0,-16 43 0 0 0,24-78-387 0 0,0-1-285 0 0,0 0-126 0 0,0 0-29 0 0,0 0-4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4:4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20 15663 0 0,'0'0'356'0'0,"0"0"50"0"0,0 0 20 0 0,0 0-42 0 0,0-3-250 0 0,-5-11 182 0 0,0 13 483 0 0,3 1 942 0 0,-11-1-562 0 0,9 1-1116 0 0,1 0-1 0 0,-1-1 1 0 0,1 1-1 0 0,0 1 1 0 0,-1-1-1 0 0,1 0 1 0 0,-5 2 0 0 0,3-1 108 0 0,0 0 0 0 0,-1 1 1 0 0,1 0-1 0 0,0 0 1 0 0,0 1-1 0 0,1-1 1 0 0,-1 1-1 0 0,0 0 0 0 0,1 1 1 0 0,0-1-1 0 0,-8 8 1 0 0,-15 17 504 0 0,23-25-584 0 0,0 1 1 0 0,0-1 0 0 0,1 1 0 0 0,-1 0 0 0 0,1 0 0 0 0,0 0 0 0 0,0 0 0 0 0,0 1 0 0 0,-3 6 0 0 0,-16 43 350 0 0,22-51-322 0 0,0 0 0 0 0,0 1 0 0 0,0-1 0 0 0,1 0 1 0 0,-1 0-1 0 0,1 0 0 0 0,0 0 0 0 0,0 0 0 0 0,0 0 0 0 0,0 0 0 0 0,0 0 1 0 0,3 5-1 0 0,-2-5-91 0 0,0 2-30 0 0,1 0 0 0 0,1 0 0 0 0,-1 0 0 0 0,0-1 0 0 0,1 0 0 0 0,0 1 0 0 0,0-1 0 0 0,1-1 0 0 0,-1 1 0 0 0,8 4 0 0 0,7 4 0 0 0,28 12 0 0 0,-17-9 0 0 0,-5-2 0 0 0,28 20 0 0 0,-46-28 0 0 0,0 0 0 0 0,0 1 0 0 0,-1 0 0 0 0,0 0 0 0 0,0 0 0 0 0,0 1 0 0 0,-1 0 0 0 0,6 9 0 0 0,-9-10 0 0 0,0-1 0 0 0,0 1 0 0 0,0 0 0 0 0,-1 0 0 0 0,0-1 0 0 0,0 1 0 0 0,-1 0 0 0 0,1 0 0 0 0,-1 0 0 0 0,-1 10 0 0 0,-1-4 0 0 0,1-1 0 0 0,-2 1 0 0 0,1-1 0 0 0,-7 17 0 0 0,-19 28 72 0 0,27-53 44 0 0,-1 1 0 0 0,1-1-1 0 0,-1 0 1 0 0,0 0 0 0 0,0 0 0 0 0,0 0 0 0 0,-1 0-1 0 0,-2 3 1 0 0,4-5-58 0 0,-1 1 1 0 0,0-1-1 0 0,1 1 1 0 0,-1-1-1 0 0,0 0 0 0 0,1 0 1 0 0,-1 0-1 0 0,0 0 0 0 0,0 0 1 0 0,0-1-1 0 0,0 1 1 0 0,0 0-1 0 0,0-1 0 0 0,0 1 1 0 0,-3-1-1 0 0,-16 2-58 0 0,17-1 0 0 0,0-1 0 0 0,0 1 0 0 0,0-1 0 0 0,0 0 0 0 0,-4-1 0 0 0,1 0 0 0 0,0-1 0 0 0,1 0 0 0 0,-1 0 0 0 0,1-1 0 0 0,0 1 0 0 0,0-2 0 0 0,0 1 0 0 0,-9-7 0 0 0,2 1 0 0 0,1-1 0 0 0,-18-20 0 0 0,23 23 0 0 0,0-1 0 0 0,1 0 0 0 0,-9-15 0 0 0,13 20 0 0 0,1-1 0 0 0,-1 0 0 0 0,0 0 0 0 0,1 1 0 0 0,0-1 0 0 0,0 0 0 0 0,0 0 0 0 0,0 0 0 0 0,0-1 0 0 0,1 1 0 0 0,0-7 0 0 0,0 10 0 0 0,0 0 0 0 0,0 0 0 0 0,0 0 0 0 0,0 0 0 0 0,1 0 0 0 0,-1 0 0 0 0,0 0 0 0 0,0 0 0 0 0,1 0 0 0 0,-1 0 0 0 0,1 0 0 0 0,-1 1 0 0 0,1-1 0 0 0,-1 0 0 0 0,1 0 0 0 0,-1 0 0 0 0,1 1 0 0 0,0-1 0 0 0,-1 0 0 0 0,1 1 0 0 0,1-2 0 0 0,1 0 0 0 0,37-35 0 0 0,-34 32 0 0 0,0 0 0 0 0,1 0 0 0 0,0 1 0 0 0,8-5 0 0 0,-7 4 0 0 0,1 0 0 0 0,9-8 0 0 0,10-10 0 0 0,-10 9 0 0 0,30-32 0 0 0,-43 41 0 0 0,0-1 0 0 0,-1 0 0 0 0,0 0 0 0 0,0 0 0 0 0,0-1 0 0 0,-1 0 0 0 0,0 1 0 0 0,0-1 0 0 0,0 0 0 0 0,-1 0 0 0 0,0-1 0 0 0,-1 1 0 0 0,0 0 0 0 0,0-1 0 0 0,0 1 0 0 0,-1-1 0 0 0,0 1 0 0 0,0 0 0 0 0,-1-1 0 0 0,0 1 0 0 0,0-1 0 0 0,-1 1 0 0 0,0 0 0 0 0,0 0 0 0 0,-1 0 0 0 0,-4-9 0 0 0,3 9-83 0 0,0 0-412 0 0,0 0 0 0 0,-1 0-1 0 0,0 0 1 0 0,-6-7 0 0 0,10 13 391 0 0,0 0 0 0 0,0 0 0 0 0,0 0 0 0 0,-1 0 0 0 0,1 0 0 0 0,-1 0 0 0 0,1 0 0 0 0,-1 0 0 0 0,1 0 1 0 0,-1 0-1 0 0,1 1 0 0 0,-1-1 0 0 0,0 1 0 0 0,1-1 0 0 0,-1 1 0 0 0,0 0 0 0 0,1 0 0 0 0,-1-1 0 0 0,0 1 0 0 0,1 0 0 0 0,-1 1 0 0 0,0-1 1 0 0,0 0-1 0 0,1 0 0 0 0,-3 1 0 0 0,-4-1-2931 0 0,-1-1 1499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20 13823 0 0,'0'0'630'0'0,"0"0"-13"0"0,-2-1-252 0 0,-3-2 22 0 0,1 1-1 0 0,-1 0 1 0 0,1 0-1 0 0,-1 0 0 0 0,0 0 1 0 0,0 1-1 0 0,0 0 1 0 0,0 0-1 0 0,0 0 1 0 0,0 0-1 0 0,0 1 1 0 0,0 0-1 0 0,0 0 0 0 0,0 0 1 0 0,0 1-1 0 0,0 0 1 0 0,-9 2-1 0 0,1-1-143 0 0,6 0 50 0 0,-1-1 0 0 0,1 1 1 0 0,0 0-1 0 0,-1 0 0 0 0,1 1 1 0 0,0-1-1 0 0,1 2 0 0 0,-1-1 1 0 0,-7 6-1 0 0,-6 5-293 0 0,14-11 0 0 0,1 0 0 0 0,0 1 0 0 0,-6 6 0 0 0,9-9 0 0 0,0 0 0 0 0,1 1 0 0 0,-1-1 0 0 0,1 1 0 0 0,-1 0 0 0 0,1-1 0 0 0,0 1 0 0 0,-1 0 0 0 0,1 0 0 0 0,0 0 0 0 0,0 0 0 0 0,0 0 0 0 0,0 2 0 0 0,-1 3 0 0 0,-1-1 0 0 0,1 0 0 0 0,0 0 0 0 0,0 1 0 0 0,1-1 0 0 0,0 1 0 0 0,0-1 0 0 0,0 1 0 0 0,1 8 0 0 0,0-13 0 0 0,0-1 0 0 0,0 1 0 0 0,0-1 0 0 0,0 1 0 0 0,0-1 0 0 0,0 0 0 0 0,0 1 0 0 0,1-1 0 0 0,-1 1 0 0 0,0-1 0 0 0,1 0 0 0 0,-1 1 0 0 0,1-1 0 0 0,1 2 0 0 0,1 1 0 0 0,6 17 0 0 0,-4-17 0 0 0,-1-2 0 0 0,11 8 0 0 0,0-6 0 0 0,-10-3 0 0 0,0-1 0 0 0,0 1 0 0 0,1-1 0 0 0,-1-1 0 0 0,0 1 0 0 0,0-1 0 0 0,1 0 0 0 0,-1 0 0 0 0,0 0 0 0 0,0-1 0 0 0,0 0 0 0 0,0 0 0 0 0,-1 0 0 0 0,1-1 0 0 0,0 1 0 0 0,-1-1 0 0 0,0 0 0 0 0,1 0 0 0 0,-1-1 0 0 0,-1 1 0 0 0,1-1 0 0 0,5-7 0 0 0,-6 7 0 0 0,14-13 0 0 0,-13 13 7 0 0,-1-1 1 0 0,1 0-1 0 0,-1 0 0 0 0,0 0 0 0 0,0 0 0 0 0,0 0 1 0 0,-1-1-1 0 0,1 1 0 0 0,1-11 0 0 0,-3 14 364 0 0,-2-7 1218 0 0,-1 12-1571 0 0,0 0-17 0 0,-1 16-4 0 0,5 11 3 0 0,1-15 0 0 0,-2-12-2 0 0,0 1 1 0 0,0 0-1 0 0,1 0 0 0 0,-1 0 1 0 0,1-1-1 0 0,0 1 0 0 0,0-1 1 0 0,0 1-1 0 0,0-1 0 0 0,4 4 1 0 0,-1-1-114 0 0,-4-5-125 0 0,1 1 1 0 0,0 0-1 0 0,-1-1 1 0 0,1 0-1 0 0,0 1 1 0 0,0-1-1 0 0,0 0 1 0 0,2 1-1 0 0,0 0-264 0 0,-4-2 379 0 0,1 0 0 0 0,0 0 0 0 0,0 1 0 0 0,-1-1 0 0 0,1 0 0 0 0,0 0 1 0 0,0 0-1 0 0,-1 0 0 0 0,1 0 0 0 0,0 0 0 0 0,-1 0 0 0 0,1 0 0 0 0,0 0 0 0 0,0-1 0 0 0,-1 1 1 0 0,1 0-1 0 0,0 0 0 0 0,0-1 0 0 0,2 0-393 0 0,13-2-3503 0 0,-1 1 1974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1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32 11975 0 0,'0'0'267'0'0,"0"0"42"0"0,0 0 17 0 0,0-1-28 0 0,-2-15 578 0 0,1 9 6324 0 0,-1 3-6610 0 0,2 4-504 0 0,0 0 1 0 0,0-1-1 0 0,0 1 1 0 0,0 0-1 0 0,0 0 1 0 0,0 0-1 0 0,0 0 1 0 0,0-1-1 0 0,0 1 1 0 0,0 0-1 0 0,0 0 1 0 0,0 0-1 0 0,0 0 1 0 0,-1 0-1 0 0,1 0 1 0 0,0-1-1 0 0,0 1 1 0 0,0 0-1 0 0,0 0 1 0 0,0 0-1 0 0,0 0 1 0 0,0 0-1 0 0,-1 0 1 0 0,1 0-1 0 0,0-1 1 0 0,0 1-1 0 0,0 0 1 0 0,0 0-1 0 0,0 0 1 0 0,-1 0-1 0 0,1 0 1 0 0,0 0-1 0 0,0 0 1 0 0,0 0-1 0 0,-1 0 1 0 0,-11 10 597 0 0,10-7-599 0 0,-1 0 0 0 0,1 1 0 0 0,-1-1-1 0 0,1 1 1 0 0,0 0 0 0 0,1-1 0 0 0,-1 1 0 0 0,-1 6 0 0 0,-9 37 943 0 0,8-26-844 0 0,-21 118-184 0 0,23-133 0 0 0,-4 23 0 0 0,0-1 0 0 0,-1 37 0 0 0,6-58 0 0 0,1 0 0 0 0,0 1 0 0 0,0-1 0 0 0,1 0 0 0 0,0 1 0 0 0,1-1 0 0 0,-1 0 0 0 0,1 0 0 0 0,1 0 0 0 0,-1 0 0 0 0,1 0 0 0 0,0 0 0 0 0,1-1 0 0 0,5 9 0 0 0,-8-14 0 0 0,0 0 0 0 0,-1 0 0 0 0,1 0 0 0 0,0 0 0 0 0,0 0 0 0 0,0 0 0 0 0,0 0 0 0 0,0 0 0 0 0,0 0 0 0 0,0 0 0 0 0,0-1 0 0 0,1 1 0 0 0,-1 0 0 0 0,0-1 0 0 0,0 1 0 0 0,1-1 0 0 0,1 1 0 0 0,2 0 0 0 0,-2 0 0 0 0,0 0 0 0 0,1-1 0 0 0,-1 1 0 0 0,0-1 0 0 0,1 0 0 0 0,-1 0 0 0 0,1 0 0 0 0,-1 0 0 0 0,0-1 0 0 0,1 1 0 0 0,-1-1 0 0 0,0 0 0 0 0,1 0 0 0 0,4-2 0 0 0,2-2 0 0 0,0 1 0 0 0,0-1 0 0 0,11-9 0 0 0,-11 8 131 0 0,-7 4 15 0 0,1-1 0 0 0,-1 1 0 0 0,1 0 0 0 0,-1-1 0 0 0,0 0 0 0 0,0 0 0 0 0,0 0 0 0 0,-1 0 0 0 0,1 0 0 0 0,-1 0 0 0 0,3-5 0 0 0,-1 0-133 0 0,-1-1 1 0 0,0 1 0 0 0,-1-1 0 0 0,0 1 0 0 0,0-1-1 0 0,-1 0 1 0 0,0 0 0 0 0,0 0 0 0 0,-1 0 0 0 0,-1-15-1 0 0,-4-7-5 0 0,-13-53-1 0 0,10 53-8 0 0,4 14-70 0 0,1 0-335 0 0,-1 1 0 0 0,-1 0 1 0 0,0 0-1 0 0,-14-28 0 0 0,18 43-1167 0 0,0-1-379 0 0,-5-5-80 0 0,5 5-15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1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13823 0 0,'0'0'315'0'0,"0"0"45"0"0,0 0 21 0 0,0 0-49 0 0,2 0-220 0 0,10-1 515 0 0,0-1 0 0 0,0 0 1 0 0,0-1-1 0 0,0 0 0 0 0,15-7 0 0 0,22-6 3966 0 0,-15 5-3082 0 0,-25 8-1107 0 0,0 0 1 0 0,-1 1-1 0 0,1-1 0 0 0,0 2 0 0 0,15-2 0 0 0,-22 3-403 0 0,0 0 0 0 0,-1 0 1 0 0,1 1-1 0 0,0-1 0 0 0,-1 1 0 0 0,1-1 0 0 0,0 1 0 0 0,-1-1 0 0 0,1 1 0 0 0,-1 0 1 0 0,1 0-1 0 0,-1 0 0 0 0,3 2 0 0 0,2 2-21 0 0,-1 0 0 0 0,1 1 0 0 0,4 6 0 0 0,-7-6-274 0 0,-1-2-604 0 0,0-3-4095 0 0,-2-1 3458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 2759 0 0,'0'0'126'0'0,"0"0"136"0"0,0 0 494 0 0,-4 9 3392 0 0,-4 6-560 0 0,7-13-3076 0 0,1-2 0 0 0,0 0 0 0 0,0 0 0 0 0,0 0 0 0 0,0 0 0 0 0,0 0-68 0 0,0 0-217 0 0,0 0 161 0 0,0 0 100 0 0,0 0 21 0 0,0 0-66 0 0,0 0-222 0 0,0 0 166 0 0,0 0 101 0 0,0 0 21 0 0,0 0-66 0 0,1 1-294 0 0,2 4-61 0 0,-2-4 283 0 0,-1-1 117 0 0,0 0 21 0 0,0 0 3 0 0,0 0-496 0 0,0 0 0 0 0,1 0 1 0 0,-1 0-1 0 0,0 0 0 0 0,0 0 0 0 0,0 0 0 0 0,0 0 0 0 0,0 0 0 0 0,0 0 1 0 0,1 0-1 0 0,-1 0 0 0 0,0 0 0 0 0,0 0 0 0 0,0 0 0 0 0,0 0 1 0 0,0 0-1 0 0,0 0 0 0 0,1 0 0 0 0,-1 0 0 0 0,0 0 0 0 0,0 0 0 0 0,0 0 1 0 0,0 1-1 0 0,0-1 0 0 0,0 0 0 0 0,1 0 0 0 0,-1 0 0 0 0,0 0 0 0 0,0 0 1 0 0,0 0-1 0 0,0 0 0 0 0,0 0 0 0 0,0 0 0 0 0,0 1 0 0 0,0-1 0 0 0,0 0 1 0 0,0 0-1 0 0,0 0 0 0 0,0 0 0 0 0,0 0 0 0 0,1 0 0 0 0,-1 1 0 0 0,0-1 1 0 0,0 0-1 0 0,0 0 0 0 0,0 0 0 0 0,0 0 0 0 0,0 0 0 0 0,0 0 0 0 0,0 1 1 0 0,0-1-1 0 0,0 0 0 0 0,-1 0 0 0 0,1 0 0 0 0,0 1-6 0 0,0-1-1 0 0,0 0 1 0 0,0 0-1 0 0,0 1 1 0 0,0-1-1 0 0,0 0 1 0 0,0 0-1 0 0,0 1 0 0 0,0-1 1 0 0,0 0-1 0 0,0 0 1 0 0,0 1-1 0 0,0-1 1 0 0,1 0-1 0 0,-1 0 1 0 0,0 1-1 0 0,0-1 1 0 0,0 0-1 0 0,0 0 1 0 0,0 1-1 0 0,1-1 1 0 0,-1 0-1 0 0,0 0 0 0 0,0 0 1 0 0,0 1-1 0 0,0-1 1 0 0,1 0-1 0 0,1 1 101 0 0,0 0 1 0 0,1 0-1 0 0,-1 0 0 0 0,0-1 0 0 0,1 1 0 0 0,-1-1 0 0 0,0 0 0 0 0,5 1 0 0 0,1 0-38 0 0,-6-1 299 0 0,-2 0 117 0 0,1 0 21 0 0,2 1-189 0 0,23 0-32 0 0,-17 0-288 0 0,1-1 0 0 0,0-1 0 0 0,1-1 0 0 0,-8 1 0 0 0,11 2 0 0 0,-5 0 0 0 0,0 1 0 0 0,-6-2 73 0 0,0 1 1 0 0,0-1-1 0 0,0 1 0 0 0,0-1 1 0 0,0 0-1 0 0,0 0 0 0 0,5-1 1 0 0,-1 0 270 0 0,14-3 757 0 0,-15 3-1082 0 0,26-4-22 0 0,8 1 3 0 0,-17 2 0 0 0,-6-2 0 0 0,6 3 0 0 0,-13 1 0 0 0,-1 1 0 0 0,5 0 0 0 0,3-1 0 0 0,-11-1 0 0 0,30 2 0 0 0,-33 0 0 0 0,14-1 0 0 0,6-3 0 0 0,-4-3 0 0 0,24 0 0 0 0,-37 5 0 0 0,-1 1 0 0 0,1-1 0 0 0,0 1 0 0 0,8 1 0 0 0,-10-1 0 0 0,25-6 0 0 0,-23 5 0 0 0,1 0 0 0 0,-5-1 0 0 0,29-6 0 0 0,-25 6 0 0 0,1 1 0 0 0,0 0 0 0 0,0 0 0 0 0,0 1 0 0 0,-1 0 0 0 0,14 1 0 0 0,-18 0 94 0 0,0-1 1 0 0,1 0-1 0 0,-1 0 0 0 0,0 0 1 0 0,0 0-1 0 0,0 0 0 0 0,1-1 1 0 0,-1 1-1 0 0,0-1 0 0 0,3 0 0 0 0,-1 0 75 0 0,1-1-1 0 0,0 1 1 0 0,0 1-1 0 0,-1-1 1 0 0,8 0-1 0 0,-4 2-168 0 0,-1-1 0 0 0,1-1 0 0 0,-1 1 0 0 0,1-1 0 0 0,-1-1 0 0 0,14-4 0 0 0,-10 3 0 0 0,-9 2 0 0 0,1 0 0 0 0,0 1 0 0 0,0-1 0 0 0,-1 0 0 0 0,1 1 0 0 0,0 0 0 0 0,5 0 0 0 0,-5 0 0 0 0,0 0 0 0 0,0 0 0 0 0,0 0 0 0 0,-1-1 0 0 0,1 1 0 0 0,0-1 0 0 0,3 0 0 0 0,6-1 0 0 0,7 3 0 0 0,-5-1 0 0 0,-11 2 0 0 0,19 3 0 0 0,0 0 0 0 0,-9-4 0 0 0,-11-2 0 0 0,20 3 0 0 0,9-1 0 0 0,11-1 0 0 0,-22-2 0 0 0,-10 3 0 0 0,0 0 0 0 0,0 0 0 0 0,29 2 0 0 0,-20-2 0 0 0,-3-1 0 0 0,1-2 0 0 0,-14 1 0 0 0,15 3 0 0 0,46 6 0 0 0,-61-7 0 0 0,12-1 0 0 0,-9-1 0 0 0,16-1 0 0 0,51 7 0 0 0,-33 0 0 0 0,-36-5 0 0 0,-1 1 0 0 0,1-1 0 0 0,0 0 0 0 0,0 0 0 0 0,0 0 0 0 0,-1 0 0 0 0,8-2 0 0 0,12-3 0 0 0,-15 6 0 0 0,-6-1 0 0 0,-1 1 0 0 0,1-1 0 0 0,-1 0 0 0 0,1 1 0 0 0,-1-1 0 0 0,1 0 0 0 0,-1 0 0 0 0,1 0 0 0 0,0 0 0 0 0,-1 0 0 0 0,3-1 0 0 0,25 1 0 0 0,-20-1 0 0 0,1-1 0 0 0,-7 2 0 0 0,-1-1 0 0 0,1 1 0 0 0,0-1 0 0 0,-1 1 0 0 0,1 0 0 0 0,0 0 0 0 0,0 0 0 0 0,-1 0 0 0 0,1 1 0 0 0,0-1 0 0 0,0 1 0 0 0,2 0 0 0 0,-1 1 0 0 0,0-1 0 0 0,1 0 0 0 0,-1 0 0 0 0,8 0 0 0 0,-1 0 14 0 0,1-1 1 0 0,-1-1-1 0 0,0 0 1 0 0,17-3-1 0 0,41-11 577 0 0,-66 14-965 0 0,-3 1 576 0 0,21-4 920 0 0,-18 3-1572 0 0,8 5-641 0 0,65 14 2902 0 0,-73-17-1674 0 0,13 2-109 0 0,-1-1-28 0 0,-1-1 0 0 0,31-8 0 0 0,5 0 0 0 0,-41 5 0 0 0,-6 1 0 0 0,1 0 0 0 0,-1 1 0 0 0,1-1 0 0 0,-1 1 0 0 0,1 0 0 0 0,-1 0 0 0 0,1 1 0 0 0,-1-1 0 0 0,1 0 0 0 0,5 3 0 0 0,-6-2 0 0 0,2 0 0 0 0,-3 0 0 0 0,0-1 0 0 0,-1 1 0 0 0,1-1 0 0 0,0 0 0 0 0,-1 0 0 0 0,1 1 0 0 0,0-1 0 0 0,-1 0 0 0 0,1-1 0 0 0,0 1 0 0 0,2 0 0 0 0,-1-1 0 0 0,81-9 0 0 0,-75 11 0 0 0,6 2 0 0 0,-7-2 0 0 0,6-2 0 0 0,15 5 0 0 0,-12 1 0 0 0,-14-4 0 0 0,-1 0 0 0 0,0 0 0 0 0,1-1 0 0 0,-1 1 0 0 0,0-1 0 0 0,1 0 0 0 0,-1 0 0 0 0,3 0 0 0 0,30-6 0 0 0,40-3 0 0 0,-62 8 0 0 0,-11 2 0 0 0,2 2 0 0 0,20-2 0 0 0,-14-1 0 0 0,20 5 0 0 0,-21-4 0 0 0,1-2 0 0 0,-2-1 0 0 0,1 0 0 0 0,7 0 0 0 0,-1 2 0 0 0,12-2 0 0 0,-18 1 0 0 0,1 2 0 0 0,-1-1 0 0 0,1 2 0 0 0,0 2 0 0 0,0-1 0 0 0,0-3 0 0 0,-1-1 0 0 0,0-2 0 0 0,0 1 0 0 0,1-1 0 0 0,2 2 0 0 0,10 0 0 0 0,-13-1 0 0 0,-1 0 0 0 0,18-5 0 0 0,-17 6 0 0 0,7 0 0 0 0,3-2 0 0 0,-16 2 0 0 0,22-1 0 0 0,-21 2 0 0 0,12 2 0 0 0,11 2 0 0 0,-15-2 0 0 0,2 0 0 0 0,-11-3 0 0 0,19 3 0 0 0,7 1 0 0 0,-19-2 0 0 0,0-1 0 0 0,0 1 0 0 0,-1-2 0 0 0,1 2 0 0 0,1-1 0 0 0,-1-3 0 0 0,0 3 0 0 0,4-1 0 0 0,-11 3 0 0 0,33-1 0 0 0,-22-1 0 0 0,-13 0 0 0 0,23-2 0 0 0,-15 0 0 0 0,-1-2 0 0 0,2 2 0 0 0,-1-1 0 0 0,0 0 0 0 0,0 0 0 0 0,0 4 0 0 0,4 1 0 0 0,1-1 0 0 0,-4-1 0 0 0,-12 0 4 0 0,-11 5-73 0 0,-25 7 1 0 0,32-11-385 0 0,-1 0 1 0 0,1-1 0 0 0,0-1-1 0 0,-9 0 1 0 0,-3-1-8021 0 0,8 0-515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1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6447 0 0,'0'0'142'0'0,"0"0"22"0"0,0 0 13 0 0,0 0 55 0 0,0 0 181 0 0,0 0 78 0 0,0 0 18 0 0,0 0 71 0 0,0 0 286 0 0,0 0 124 0 0,0 0 30 0 0,0 0-65 0 0,0 0-290 0 0,0 0-121 0 0,0 0-28 0 0,0 0-4 0 0,0 0 0 0 0,0 0 0 0 0,0 0 0 0 0,0 0 0 0 0,0 0 0 0 0,0 0 0 0 0,0 0 0 0 0,0 0 0 0 0,0 0 0 0 0,0 0 0 0 0,0 0 0 0 0,0 0-68 0 0,0 0-217 0 0,0 0 161 0 0,0 0 100 0 0,0 0 21 0 0,3-1-66 0 0,12 0-222 0 0,-5 4 455 0 0,-3-1 200 0 0,28 2-436 0 0,-31-3-440 0 0,-2-1 0 0 0,-1 1 0 0 0,0-1 0 0 0,0 1 0 0 0,1-1 0 0 0,-1 0 0 0 0,0 1 0 0 0,1-1 0 0 0,-1 0 0 0 0,0 0 0 0 0,1 0 0 0 0,-1 0 0 0 0,3-1 0 0 0,36-4 170 0 0,-16 2 103 0 0,68-11 1332 0 0,-87 12-1605 0 0,0 1 0 0 0,1 1 0 0 0,-1-1 0 0 0,0 1 0 0 0,10 0 0 0 0,-6 1 0 0 0,-3 0 0 0 0,17 7 0 0 0,-22-8 0 0 0,2 1 0 0 0,0 0 0 0 0,1-1 0 0 0,-1 1 0 0 0,0-1 0 0 0,0 0 0 0 0,0 0 0 0 0,0 0 0 0 0,5-1 0 0 0,6 0 0 0 0,27 1 0 0 0,-38 0 0 0 0,0 0 0 0 0,0 0 0 0 0,0 0 0 0 0,0 0 0 0 0,6-2 0 0 0,-3 1 65 0 0,0 0 0 0 0,0 0-1 0 0,0 0 1 0 0,9 1 0 0 0,-13 0-18 0 0,0 0-1 0 0,0 0 1 0 0,-1 0 0 0 0,1 0-1 0 0,0 0 1 0 0,0-1 0 0 0,0 1-1 0 0,0-1 1 0 0,-1 1 0 0 0,1-1-1 0 0,0 0 1 0 0,1 0 0 0 0,29-12 573 0 0,-23 11-455 0 0,-1-1 1 0 0,14-7 0 0 0,-12 5-166 0 0,1 1 0 0 0,0 0 0 0 0,0 1 0 0 0,1 0 0 0 0,-1 1 0 0 0,0 0 0 0 0,1 1 0 0 0,23 0 0 0 0,-31 1 0 0 0,1-1 0 0 0,0 0 0 0 0,-1 0 0 0 0,1 0 0 0 0,-1 0 0 0 0,0-1 0 0 0,1 0 0 0 0,6-4 0 0 0,2 0 0 0 0,-10 5 0 0 0,0 1 0 0 0,0-1 0 0 0,0 0 0 0 0,0 1 0 0 0,0 0 0 0 0,0-1 0 0 0,0 1 0 0 0,6 1 0 0 0,15-2 0 0 0,-20 1 0 0 0,1-1 0 0 0,-1 1 0 0 0,0-1 0 0 0,0 1 0 0 0,5 1 0 0 0,26 0 0 0 0,-25 0 0 0 0,-7 0 0 0 0,1 0 0 0 0,0-1 0 0 0,-1 1 0 0 0,1-1 0 0 0,0 0 0 0 0,6-1 0 0 0,-4 1 0 0 0,1 0 0 0 0,-1 0 0 0 0,10 3 0 0 0,-5-2 0 0 0,0 1 0 0 0,0-2 0 0 0,20 0 0 0 0,-21-2 0 0 0,23 0 0 0 0,-8 0 0 0 0,-19 1 0 0 0,0 0 0 0 0,1 0 0 0 0,9 2 0 0 0,5 0 0 0 0,-14-4 0 0 0,-4 2 0 0 0,-1-1 0 0 0,1 1 0 0 0,-1 0 0 0 0,1 0 0 0 0,0 0 0 0 0,-1 0 0 0 0,5-1 0 0 0,8-1 0 0 0,-10 2 0 0 0,15 0 0 0 0,5 2 0 0 0,-12-1 0 0 0,10-1 0 0 0,-14 4 0 0 0,-6-2 0 0 0,0 0 0 0 0,-1 1 0 0 0,1-1 0 0 0,0-1 0 0 0,0 1 0 0 0,0 0 0 0 0,4 0 0 0 0,32 5 0 0 0,-27-5 0 0 0,-3-3 0 0 0,-2 0 0 0 0,28 1 0 0 0,2 7 0 0 0,-29-6 288 0 0,-1 1 0 0 0,1-2 0 0 0,0 1 0 0 0,-1-1 1 0 0,13-3-1 0 0,8-1 15 0 0,13 4-287 0 0,-28 2-16 0 0,1 3 0 0 0,2 1 0 0 0,7 1 0 0 0,0 3 0 0 0,-20-8 0 0 0,0 0 0 0 0,1 0 0 0 0,-1-1 0 0 0,0 0 0 0 0,0 1 0 0 0,1-1 0 0 0,3 0 0 0 0,35 1 0 0 0,-23 0 0 0 0,0 0 0 0 0,-1-2 0 0 0,1 0 0 0 0,22-5 0 0 0,-19 4 0 0 0,-16 1 0 0 0,1 1 0 0 0,-1-1 0 0 0,9-2 0 0 0,-11 1 0 0 0,1 2 0 0 0,0-1 0 0 0,0 0 0 0 0,0 1 0 0 0,6 0 0 0 0,-7 1 0 0 0,1-1 0 0 0,-1 0 0 0 0,0-1 0 0 0,0 1 0 0 0,0-1 0 0 0,0 0 0 0 0,6-1 0 0 0,-5 0 0 0 0,0 0 0 0 0,1 1 0 0 0,-1 0 0 0 0,0 0 0 0 0,1 0 0 0 0,-1 0 0 0 0,1 1 0 0 0,-1 0 0 0 0,1 0 0 0 0,-1 1 0 0 0,11 2 0 0 0,-8-1 0 0 0,-4-1 0 0 0,-1 0 0 0 0,0-1 0 0 0,0 1 0 0 0,0-1 0 0 0,1 0 0 0 0,-1 1 0 0 0,6-2 0 0 0,-6 1 0 0 0,4 0 0 0 0,1 0 0 0 0,-1-1 0 0 0,12-2 0 0 0,-10 1 0 0 0,83-10 0 0 0,-60 7 0 0 0,-16 3 0 0 0,30 1 0 0 0,-40 1 0 0 0,0 0 0 0 0,-1-1 0 0 0,1 0 0 0 0,0 0 0 0 0,9-3 0 0 0,15-4 0 0 0,-4 3 0 0 0,27-7 0 0 0,-16 7 0 0 0,-10-1 0 0 0,15-1 0 0 0,-31 6 0 0 0,0-1 0 0 0,21 1 0 0 0,-23 1 0 0 0,-1 0 0 0 0,16-1 0 0 0,-2 1 0 0 0,-21 0 0 0 0,1 1 0 0 0,-1-1 0 0 0,1 0 0 0 0,-1 1 0 0 0,1-1 0 0 0,-1 0 0 0 0,1 0 0 0 0,-1 0 0 0 0,1-1 0 0 0,0 1 0 0 0,2-1 0 0 0,-3 1 0 0 0,1-1 0 0 0,0 1 0 0 0,-1 0 0 0 0,1 0 0 0 0,0 0 0 0 0,-1 0 0 0 0,1 0 0 0 0,0 0 0 0 0,-1 0 0 0 0,1 0 0 0 0,2 1 0 0 0,8 1 0 0 0,1-2 0 0 0,-2 0 0 0 0,1 0 0 0 0,0-1 0 0 0,9 1 0 0 0,-15 2 0 0 0,4 3 0 0 0,25-1 0 0 0,-7 0 0 0 0,19 1 0 0 0,-40-4 0 0 0,-1 0 0 0 0,-1-1 0 0 0,0 1 0 0 0,1-1 0 0 0,10-2 0 0 0,-1 2 0 0 0,7 0 0 0 0,1 2 0 0 0,5 2 0 0 0,-15-3 0 0 0,0 2 0 0 0,0-2 0 0 0,-12-1 0 0 0,0 0 0 0 0,0 0 0 0 0,1 0 0 0 0,-1 0 0 0 0,0 1 0 0 0,0-1 0 0 0,1 0 0 0 0,-1 1 0 0 0,0-1 0 0 0,0 1 0 0 0,0-1 0 0 0,0 1 0 0 0,0-1 0 0 0,2 2 0 0 0,15 2 0 0 0,-14-4 0 0 0,17 5 0 0 0,-17-3 0 0 0,17 1 0 0 0,3-3 0 0 0,-6 1 0 0 0,0 5 0 0 0,2-2 0 0 0,-2 2 0 0 0,-15-4 0 0 0,1 0 0 0 0,14-1 0 0 0,30-5 0 0 0,4 6 0 0 0,-48-1 0 0 0,0 1 0 0 0,13-3 0 0 0,-2-2 0 0 0,31-1 0 0 0,-22 2 0 0 0,-12 0 0 0 0,0 2 0 0 0,1-1 0 0 0,-1 2 0 0 0,0 0 0 0 0,0 0 0 0 0,13 3 0 0 0,-19-3 0 0 0,0 0 0 0 0,0-1 0 0 0,0 0 0 0 0,0 0 0 0 0,-1 0 0 0 0,7-2 0 0 0,23 0 0 0 0,8 1 0 0 0,11-1 0 0 0,-44 4 0 0 0,-8-1 0 0 0,0-1 0 0 0,1 1 0 0 0,-1-1 0 0 0,0 1 0 0 0,1-1 0 0 0,-1 0 0 0 0,1 0 0 0 0,-1 0 0 0 0,0 0 0 0 0,4-1 0 0 0,3 2 0 0 0,-5-1 0 0 0,-1 0 0 0 0,1 0 0 0 0,0 0 0 0 0,0 0 0 0 0,6-2 0 0 0,82-6 0 0 0,-24 2 0 0 0,-52 5 0 0 0,110 2 0 0 0,-112-1 0 0 0,-1-2 0 0 0,7 1 0 0 0,-14 3 0 0 0,-2 0 0 0 0,1-1 0 0 0,-5-1 0 0 0,37 2 0 0 0,-32-1 0 0 0,17-1 0 0 0,-8-1 0 0 0,0 0 0 0 0,5-1 0 0 0,23-6 0 0 0,-28 5 0 0 0,-1 0 0 0 0,27-1 0 0 0,-13 6 0 0 0,-26-1 0 0 0,1-1 0 0 0,-1 0 0 0 0,1 1 0 0 0,0-1 0 0 0,-1 0 0 0 0,1 0 0 0 0,-1 0 0 0 0,1 0 0 0 0,-1-1 0 0 0,1 1 0 0 0,-1 0 0 0 0,3-1 0 0 0,1-1 0 0 0,47-4 0 0 0,-33 5 0 0 0,1 2 0 0 0,-11-1 0 0 0,0 1 0 0 0,1 0 0 0 0,10 3 0 0 0,-8-1 0 0 0,-10-2 0 0 0,0-1 0 0 0,1 1 0 0 0,-1-1 0 0 0,0 1 0 0 0,0-1 0 0 0,0 0 0 0 0,0 0 0 0 0,1 0 0 0 0,-1 0 0 0 0,0-1 0 0 0,3 0 0 0 0,3 0 0 0 0,-4 0 0 0 0,15-2 0 0 0,40 4 0 0 0,-18 1 0 0 0,-32-3 0 0 0,-5 0 0 0 0,0 1 0 0 0,0 0 0 0 0,0 0 0 0 0,-1 0 0 0 0,1 1 0 0 0,5 0 0 0 0,3 2 0 0 0,1-2 0 0 0,2-2 0 0 0,-5 0 0 0 0,1 0 0 0 0,19 1 0 0 0,-8 1 0 0 0,7-1 0 0 0,13-4 0 0 0,-31 4 0 0 0,24-2 0 0 0,-27 2 0 0 0,-2-1 0 0 0,37-9 0 0 0,-15 6 0 0 0,-8 0 0 0 0,2 3 0 0 0,3-1 0 0 0,-14 1 0 0 0,-6 0 0 0 0,0 0 0 0 0,-1 1 0 0 0,1-1 0 0 0,9 2 0 0 0,14-1 0 0 0,13 4 0 0 0,-37-4 0 0 0,-1 0 0 0 0,1 0 0 0 0,-1 0 0 0 0,1-1 0 0 0,6-1 0 0 0,-3 0 0 0 0,0 1 0 0 0,0 0 0 0 0,0 0 0 0 0,10 0 0 0 0,6 0 0 0 0,-13 0 0 0 0,-6 2 0 0 0,0-2 0 0 0,0 1 0 0 0,0 0 0 0 0,0-1 0 0 0,6-1 0 0 0,15-2 0 0 0,-9 0 0 0 0,-12 5 0 0 0,10 1 0 0 0,-2 0 0 0 0,-6 0 0 0 0,-1-1 0 0 0,0 0 0 0 0,1 0 0 0 0,10 0 0 0 0,-4 0 0 0 0,3 1 0 0 0,2 0 0 0 0,-12-1 0 0 0,15-3 0 0 0,20-6 0 0 0,-27 5 0 0 0,-3-1-64 0 0,-13 4-109 0 0,-1 0 1 0 0,1-1-1 0 0,0 1 0 0 0,0-1 0 0 0,-1 1 1 0 0,1-1-1 0 0,0 0 0 0 0,0-1 0 0 0,0 1 1 0 0,-5-3-1 0 0,6 3-92 0 0,1 0-1 0 0,0 0 1 0 0,0 1-1 0 0,-1-2 1 0 0,1 1-1 0 0,0 0 1 0 0,0 0-1 0 0,0 0 1 0 0,0 0-1 0 0,0-1 1 0 0,1 1-1 0 0,-1 0 1 0 0,0-1-1 0 0,0 1 1 0 0,1-1-1 0 0,-1-2 1 0 0,1-8-8946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1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10135 0 0,'0'0'464'0'0,"0"0"-9"0"0,-2 1-295 0 0,0 1 79 0 0,0-1-1 0 0,-1 0 1 0 0,1-1 0 0 0,0 1 0 0 0,-1 0-1 0 0,1-1 1 0 0,0 1 0 0 0,-1-1 0 0 0,1 0-1 0 0,-1 1 1 0 0,1-1 0 0 0,-1 0 0 0 0,1-1-1 0 0,-1 1 1 0 0,-2-1 0 0 0,3 1-87 0 0,0 0 0 0 0,0 0 0 0 0,1 0 0 0 0,-1 0 0 0 0,0 1 0 0 0,0-1 0 0 0,0 1 1 0 0,1-1-1 0 0,-1 1 0 0 0,-2 0 0 0 0,-14 4 1436 0 0,6-1-797 0 0,5-1 3470 0 0,22 13-3158 0 0,4-9-89 0 0,-10-4-927 0 0,-3 0-83 0 0,1 0 0 0 0,0-1 0 0 0,0 0 0 0 0,9 2 0 0 0,3 1-8 0 0,3 3 292 0 0,0 1 0 0 0,-1 1 0 0 0,0 1 0 0 0,22 15 0 0 0,-41-25-29 0 0,2 1-6 0 0,2 10-157 0 0,-5-11-96 0 0,-1 0 0 0 0,1-1 0 0 0,-1 1 0 0 0,1 0 0 0 0,-1 0 0 0 0,0-1 0 0 0,1 1 0 0 0,-1 0 0 0 0,0 0 0 0 0,0 0 0 0 0,0 0 0 0 0,0 0 0 0 0,0 0 0 0 0,0-1 0 0 0,0 1 0 0 0,0 0 0 0 0,0 0 0 0 0,0 0 0 0 0,0 0 0 0 0,0 0 0 0 0,0 0 0 0 0,-1-1 0 0 0,1 1 0 0 0,0 0 0 0 0,-1 0 0 0 0,0 1 0 0 0,-1 1 0 0 0,-3 9 0 0 0,0-1 0 0 0,-1 0 0 0 0,0 0 0 0 0,-1-1 0 0 0,0 0 0 0 0,0 0 0 0 0,-15 14 0 0 0,15-11 15 0 0,6-11-23 0 0,0 1 0 0 0,0-1 0 0 0,0 0 0 0 0,-1 0 0 0 0,1 0 1 0 0,0 0-1 0 0,-1 0 0 0 0,1 0 0 0 0,-4 3 0 0 0,4-4-329 0 0,1-1-138 0 0,1-3-33 0 0,39-64-5765 0 0,-29 44 4226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1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66 8287 0 0,'0'0'382'0'0,"0"0"-8"0"0,0 0-102 0 0,-15-16 5124 0 0,14 15-5290 0 0,-17-28 1916 0 0,10 19 1994 0 0,6 6-3290 0 0,-3 1 102 0 0,1 1 337 0 0,3 1-777 0 0,0 2-294 0 0,0 0 1 0 0,-1 0-1 0 0,1-1 1 0 0,0 1-1 0 0,-1 0 0 0 0,1 0 1 0 0,0 0-1 0 0,0 0 1 0 0,0 0-1 0 0,0 1 1 0 0,0-1-1 0 0,0 0 0 0 0,0 0 1 0 0,1 1-1 0 0,-1-1 1 0 0,0 2-1 0 0,0-3-94 0 0,1 1 0 0 0,-1 0 0 0 0,1-1 0 0 0,-1 1 0 0 0,1-1 0 0 0,-1 1 0 0 0,1 0 0 0 0,0-1 0 0 0,0 1 0 0 0,-1 0 0 0 0,1 0 0 0 0,0-1 0 0 0,0 1 0 0 0,0 0 0 0 0,-1 0 0 0 0,1-1 0 0 0,0 1 0 0 0,0 0 0 0 0,0 0 0 0 0,0-1 0 0 0,1 1 0 0 0,-1 0 0 0 0,0 0 0 0 0,0 0 0 0 0,1 2 0 0 0,-1 1 0 0 0,5 17 0 0 0,-4-18 0 0 0,2 3 0 0 0,-1-1 0 0 0,-1 0 0 0 0,1 1 0 0 0,-1 0 0 0 0,1 8 0 0 0,-1-7 161 0 0,-1-1 0 0 0,0 1 1 0 0,0 0-1 0 0,0 0 0 0 0,-1-1 0 0 0,0 1 0 0 0,-1 0 1 0 0,-2 9-1 0 0,-7 35 436 0 0,6 14-597 0 0,5-54 0 0 0,0-11 0 0 0,0 0 0 0 0,0 0 0 0 0,0 0 0 0 0,0 1 0 0 0,0-1 0 0 0,0 0 0 0 0,0 0 0 0 0,0 1 0 0 0,0-1 0 0 0,0 0 0 0 0,0 0 0 0 0,0 1 0 0 0,0-1 0 0 0,0 0 0 0 0,0 0 0 0 0,0 0 0 0 0,0 1 0 0 0,0-1 0 0 0,0 0 0 0 0,1 0 0 0 0,-1 0 0 0 0,0 1 0 0 0,0-1 0 0 0,0 0 0 0 0,0 0 0 0 0,0 0 0 0 0,1 0 0 0 0,-1 1 0 0 0,0-1 0 0 0,0 0 0 0 0,0 0 0 0 0,1 0 0 0 0,-1 0 0 0 0,0 0 0 0 0,0 0 0 0 0,1 0 0 0 0,-1 0 0 0 0,0 1 0 0 0,0-1 0 0 0,0 0 0 0 0,1 0 0 0 0,-1 0 0 0 0,0 0 0 0 0,0 0 0 0 0,1 0 0 0 0,-1 0 0 0 0,0-1 0 0 0,0 1 0 0 0,1 0 0 0 0,-1 0 0 0 0,0 0 0 0 0,0 0 0 0 0,0 0 0 0 0,1 0 0 0 0,-1 0 0 0 0,0 0 0 0 0,0 0 0 0 0,0-1 0 0 0,1 1 0 0 0,-1 0 0 0 0,8-7 0 0 0,-6 4-329 0 0,0 0 0 0 0,0 0-1 0 0,0-1 1 0 0,-1 1 0 0 0,1-1 0 0 0,-1 1 0 0 0,0-1-1 0 0,0 1 1 0 0,0-1 0 0 0,0 0 0 0 0,0-7 0 0 0,5-19-1970 0 0,-3 22 764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2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0,'0'0'191'0'0,"0"0"26"0"0,0 0 9 0 0,0 0 42 0 0,0 0 158 0 0,0 0 72 0 0,0 0 12 0 0,0 0 70 0 0,0 0 286 0 0,1 3 124 0 0,0-1-554 0 0,0 2-482 0 0,12 5 4044 0 0,-12-7-3627 0 0,2-2 117 0 0,6 3 21 0 0,-7-2 3 0 0,-2-1 0 0 0,3 0 0 0 0,5-2 0 0 0,-6 1-69 0 0,1 1-294 0 0,9-1-133 0 0,-2 1 56 0 0,-8 0 299 0 0,-2 0 117 0 0,0 0 21 0 0,0 0-66 0 0,0 2-294 0 0,-3 8-133 0 0,0 2-16 0 0,2 4 0 0 0,-1 1 0 0 0,0-4 0 0 0,2-1 0 0 0,1 2 0 0 0,0 0 0 0 0,-1 0 0 0 0,1 4 0 0 0,-1-15 0 0 0,2 1 0 0 0,0-1 0 0 0,0 1 0 0 0,-1 0 0 0 0,0 0 0 0 0,0-1 0 0 0,1 8 0 0 0,2 2 0 0 0,-1 0 0 0 0,0 0 0 0 0,0 0 0 0 0,-1 0 0 0 0,-1 1 0 0 0,0 1 0 0 0,0-1 0 0 0,0-1 0 0 0,1 1 0 0 0,-2-1 0 0 0,0 1 0 0 0,0-1 0 0 0,-2 0 546 0 0,1 1-1 0 0,1 19 1 0 0,0-16-1020 0 0,0-14-26 0 0,-4 21 1278 0 0,3-21-336 0 0,0-1-293 0 0,-2 8-133 0 0,-1 2-16 0 0,3 0 0 0 0,-1 1 0 0 0,-1 0 0 0 0,-1 0 0 0 0,-1-1 0 0 0,0 1 0 0 0,1 0 0 0 0,-3 5 0 0 0,6-12 0 0 0,0 8 0 0 0,1-3-133 0 0,0-9-563 0 0,0-2-258 0 0,0 0-1421 0 0,0 0-5475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3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23 8287 0 0,'0'0'191'0'0,"0"0"26"0"0,0 0 9 0 0,-12-3 1988 0 0,8 3-1846 0 0,-1-2-122 0 0,-10-3 2793 0 0,3 1-380 0 0,10 4-2288 0 0,-6-1 970 0 0,13 0 1309 0 0,14 0 1108 0 0,21-2-3041 0 0,-25 1-273 0 0,1 1-1 0 0,23 2 1 0 0,-15 2-444 0 0,-14 0 0 0 0,-3 5 0 0 0,-4 4 0 0 0,-5 0 0 0 0,-3 1 0 0 0,-3 4 0 0 0,7-13 0 0 0,-1 12 0 0 0,1-13 0 0 0,1 1 0 0 0,5 13 0 0 0,-3-14 0 0 0,0 0 0 0 0,-1 1 0 0 0,0-1 0 0 0,0 1 0 0 0,0 0 0 0 0,1 5 0 0 0,3 18 0 0 0,-3-19 0 0 0,-1-4 0 0 0,0 0 0 0 0,0 0 0 0 0,0 0 0 0 0,0 1 0 0 0,-1-1 0 0 0,0 5 0 0 0,-5 37 0 0 0,3-4 0 0 0,1-23 0 0 0,-1-15 0 0 0,0 0 0 0 0,2-3 0 0 0,0 0 0 0 0,0 0 0 0 0,0 0 0 0 0,-1 0 0 0 0,1 0 0 0 0,0 0 0 0 0,-1 0 0 0 0,1 0 0 0 0,-1 0 0 0 0,1 0 0 0 0,-1 0 0 0 0,1 0 0 0 0,-1 0 0 0 0,0 0 0 0 0,1-1 0 0 0,-2 2 0 0 0,-1 0 0 0 0,-6 7 0 0 0,-1-6 0 0 0,-1-3 0 0 0,-1 1 0 0 0,2 0 0 0 0,-5 4 0 0 0,11-5 0 0 0,-6-3 0 0 0,1 3 0 0 0,0 1-133 0 0,7 0-563 0 0,2-1-258 0 0,0 0-56 0 0,0 0-81 0 0,0 0-286 0 0,4-16-1180 0 0,-2 11 2079 0 0,7-15-1058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3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32 8287 0 0,'0'0'382'0'0,"0"0"-8"0"0,0 0-102 0 0,0 0 463 0 0,0 0 234 0 0,0 0 45 0 0,0 0-61 0 0,0 0-288 0 0,0 0-121 0 0,0 0-28 0 0,0 0-72 0 0,2 0-289 0 0,17-4 793 0 0,-19 4-439 0 0,0 0-66 0 0,1-1-294 0 0,1 0-130 0 0,23-8-22 0 0,-17 6 3 0 0,-1 0 72 0 0,-6 2 299 0 0,1 0 117 0 0,13-7 701 0 0,-14 8-818 0 0,-1 0 117 0 0,0 0 21 0 0,0 0-66 0 0,-1 0-267 0 0,-17 9-187 0 0,5-2 11 0 0,7-5 0 0 0,0 1 0 0 0,1 1 0 0 0,-1-1 0 0 0,1 1 0 0 0,-1 0 0 0 0,1 0 0 0 0,-5 6 0 0 0,6-6 0 0 0,0 1 0 0 0,-1-1 0 0 0,-8 7 0 0 0,13-10 0 0 0,-1-1 0 0 0,1 0 0 0 0,-1 0 0 0 0,0 1 0 0 0,1-1 0 0 0,-1 0 0 0 0,1 1 0 0 0,-1-1 0 0 0,1 0 0 0 0,0 1 0 0 0,-1-1 0 0 0,1 1 0 0 0,-1-1 0 0 0,1 1 0 0 0,0-1 0 0 0,-1 1 0 0 0,1-1 0 0 0,0 1 0 0 0,-1-1 0 0 0,1 2 0 0 0,0-2 0 0 0,0 1 0 0 0,0 0 0 0 0,-1 0 0 0 0,1 0 0 0 0,0-1 0 0 0,-1 1 0 0 0,1 0 0 0 0,0 0 0 0 0,-1 0 0 0 0,1-1 0 0 0,-1 1 0 0 0,1 0 0 0 0,-1-1 0 0 0,1 1 0 0 0,-2 1 0 0 0,-19 27 0 0 0,15-22 0 0 0,-4-1 0 0 0,8-4-3 0 0,-3 10 78 0 0,5-11 296 0 0,0-1 117 0 0,0 0 21 0 0,0 0-66 0 0,0 2-294 0 0,2 8-135 0 0,-2-6-11 0 0,-1 15-4 0 0,2-6-3 0 0,-2-9 44 0 0,-3 5 367 0 0,-8 6 1182 0 0,4-6-1569 0 0,4 3-24 0 0,-1 14 2052 0 0,3-17-2048 0 0,4 1 72 0 0,-1-10-11 0 0,-1 1 0 0 0,0 0 0 0 0,1 0 0 0 0,0 0 1 0 0,-1 0-1 0 0,1-1 0 0 0,-1 1 0 0 0,1 0 0 0 0,0 0 0 0 0,0-1 0 0 0,-1 1 0 0 0,1-1 0 0 0,0 1 0 0 0,0-1 0 0 0,0 1 0 0 0,0-1 1 0 0,-1 1-1 0 0,1-1 0 0 0,0 0 0 0 0,0 1 0 0 0,0-1 0 0 0,0 0 0 0 0,0 0 0 0 0,2 0 0 0 0,19 6 388 0 0,-1 3-449 0 0,-9-7 0 0 0,-9-2 0 0 0,-1 0 0 0 0,1 1 0 0 0,-1-1 0 0 0,1 0 0 0 0,-1 1 0 0 0,1 0 0 0 0,-1 0 0 0 0,0-1 0 0 0,1 2 0 0 0,3 1 0 0 0,0-1 0 0 0,18 13 0 0 0,-10-5 0 0 0,0 1 0 0 0,0 1 0 0 0,17 20 0 0 0,-18-13 0 0 0,-11-15 0 0 0,1 1 0 0 0,0-1 0 0 0,0 0 0 0 0,1 0 0 0 0,-1 0 0 0 0,1-1 0 0 0,0 1 0 0 0,8 5 0 0 0,-9-6-12 0 0,15 5 96 0 0,-6-5 594 0 0,-6-1-1085 0 0,-10 3-745 0 0,2-3 181 0 0,2-2-42 0 0,0 0-10 0 0,0 0-1 0 0,0 0 0 0 0,0 0-1365 0 0,0 0-5462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0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53 136 6447 0 0,'0'0'142'0'0,"0"0"22"0"0,0 0 13 0 0,0 0 123 0 0,0 0 468 0 0,0 0 205 0 0,0 0 41 0 0,0 0-61 0 0,0 0-288 0 0,0 0-121 0 0,0 0-28 0 0,0 0-72 0 0,0 0-217 0 0,0 0 161 0 0,0 0 100 0 0,0 0 21 0 0,0-2 3 0 0,0-7 0 0 0,0 7 0 0 0,0 2 0 0 0,0-2-69 0 0,2-7-294 0 0,2-1-133 0 0,1-4 39 0 0,-6 11 116 0 0,1 2 46 0 0,0-1 271 0 0,0 2 21 0 0,0 0-66 0 0,-1-2-294 0 0,0-6-133 0 0,-1-5 116 0 0,2 0-180 0 0,3-7 1996 0 0,-2 9-1932 0 0,1 2 56 0 0,-1 7 299 0 0,-2 1 65 0 0,-3-1-128 0 0,3 2-267 0 0,1 1 0 0 0,-1-1 0 0 0,1 1 0 0 0,0-1 0 0 0,-1 1 0 0 0,1-1 0 0 0,0 1 0 0 0,-1-1 0 0 0,1 1 0 0 0,0 0 0 0 0,0-1 0 0 0,0 1 0 0 0,0-1 0 0 0,-1 1 0 0 0,1 0 0 0 0,0-1 0 0 0,0 1 0 0 0,0-1 0 0 0,0 1 0 0 0,1 1 0 0 0,-1 3-41 0 0,-1 31 0 0 0,-1-11 0 0 0,1 3 0 0 0,1-24 0 0 0,2 21 0 0 0,3 17 0 0 0,-1-16 0 0 0,-2-15 0 0 0,-1-2 0 0 0,-2 10 0 0 0,2 88 0 0 0,-1-76 0 0 0,3 15 0 0 0,-4-21 0 0 0,0-9 0 0 0,2 27 0 0 0,-4 11 0 0 0,3 29 0 0 0,0-77 0 0 0,-1 0 0 0 0,1 0 0 0 0,1 0 0 0 0,-1-1 0 0 0,3 12 0 0 0,0 5 0 0 0,-1 51 0 0 0,-2-61 0 0 0,-4 16 0 0 0,3-24 0 0 0,0 1 0 0 0,1-1 0 0 0,-1 0 0 0 0,1 0 0 0 0,0 7 0 0 0,1 0 0 0 0,-1-7 0 0 0,0 1 0 0 0,0-1 0 0 0,-1 1 0 0 0,0 0 0 0 0,1-1 0 0 0,-1 1 0 0 0,-2 4 0 0 0,-4 32 0 0 0,2-1 0 0 0,1-13 0 0 0,3-14 0 0 0,1-1 0 0 0,0 2 0 0 0,1 3 0 0 0,0-14 0 0 0,5 15 0 0 0,-1-5 0 0 0,-3-9 0 0 0,-1 0 0 0 0,1-1 0 0 0,-1 1 0 0 0,0 0 0 0 0,0 0 0 0 0,-1 0 0 0 0,1 0 0 0 0,-1 0 0 0 0,0 6 0 0 0,0 1 0 0 0,2 6 0 0 0,-3-13 0 0 0,-4 15 0 0 0,-2 1 0 0 0,3 1 0 0 0,-1 31 0 0 0,6-15 0 0 0,-1-10 0 0 0,1-7 0 0 0,-2 4 0 0 0,-3 34 0 0 0,2-28 0 0 0,2 4 0 0 0,0-26 0 0 0,-5 25 0 0 0,2-20 0 0 0,0-1 0 0 0,2 2 0 0 0,-1 4 0 0 0,2-2 0 0 0,2 7 0 0 0,-3-21 0 0 0,1-1 0 0 0,0 1 0 0 0,0 0 0 0 0,0-1 0 0 0,0 1 0 0 0,1 0 0 0 0,-1 0 0 0 0,0-1 0 0 0,1 1 0 0 0,-1 0 0 0 0,1-1 0 0 0,0 3 0 0 0,2 0 0 0 0,11 30 0 0 0,-10-24 0 0 0,-1-1 0 0 0,0 1 0 0 0,0 0 0 0 0,1 13 0 0 0,-1-9-329 0 0,-2 0-1 0 0,0 0 1 0 0,-1 0 0 0 0,0 0 0 0 0,-5 26-1 0 0,4-29 327 0 0,-1 0 0 0 0,0 0-1 0 0,-1-1 1 0 0,-7 19 0 0 0,-8 27 3 0 0,16-49 0 0 0,0-2 0 0 0,1 0 0 0 0,1 0 0 0 0,-1 0 0 0 0,1 0 0 0 0,0 6 0 0 0,-2 36 0 0 0,5 3 0 0 0,-2-37 0 0 0,0 21 0 0 0,-8-20-390 0 0,7-13 338 0 0,-1 0-436 0 0,-5 9-614 0 0,2-3 1086 0 0,0 0-56 0 0,3-5-298 0 0,1-2-118 0 0,0-2-22 0 0,-4-8-2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8287 0 0,'0'0'382'0'0,"0"0"-8"0"0,0-2-240 0 0,-1-17 30 0 0,-1 14 2368 0 0,0-1 8942 0 0,5 6-11319 0 0,17 5-137 0 0,-15-1-20 0 0,-1 0 3 0 0,13 9 109 0 0,0 2 0 0 0,-1 0 0 0 0,-1 0 0 0 0,26 36 0 0 0,-30-38 271 0 0,100 137 647 0 0,-83-111-939 0 0,-17-22-89 0 0,0 0 0 0 0,-1 0 0 0 0,-1 1 0 0 0,-1 0 0 0 0,0 1 0 0 0,6 23 0 0 0,-11-32 0 0 0,0-2-64 0 0,-3-6-273 0 0,0-2-138 0 0,0 0-33 0 0,0 0 65 0 0,0 0 154 0 0,0 0-452 0 0,-7-9-1243 0 0,-15-17-4928 0 0,11 10 4865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0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55 11975 0 0,'0'0'267'0'0,"0"0"42"0"0,4-3 17 0 0,11-8-28 0 0,-14 11-95 0 0,-1-1-1 0 0,1 0 0 0 0,0 0 1 0 0,0 1-1 0 0,-1-1 0 0 0,1 0 0 0 0,0 0 1 0 0,-1 0-1 0 0,1 0 0 0 0,-1 0 1 0 0,1 0-1 0 0,-1 0 0 0 0,1 0 1 0 0,-1-1-1 0 0,0 1 0 0 0,1 0 1 0 0,-1 0-1 0 0,0 0 0 0 0,0 0 1 0 0,0 0-1 0 0,0 0 0 0 0,0-1 0 0 0,0 1 1 0 0,0 0-1 0 0,-1 0 0 0 0,1 0 1 0 0,0 0-1 0 0,-1 0 0 0 0,1 0 1 0 0,-1 0-1 0 0,1 0 0 0 0,-1 0 1 0 0,1 0-1 0 0,-1 0 0 0 0,1 0 1 0 0,-1 0-1 0 0,-2-2 0 0 0,2 3 241 0 0,-1 0-294 0 0,0 0-64 0 0,-1 1 0 0 0,1 0 0 0 0,0 0 0 0 0,0 0 0 0 0,-1 0 0 0 0,1 0 0 0 0,0 0 0 0 0,0 1 0 0 0,0-1 0 0 0,0 1 0 0 0,0-1 0 0 0,-2 3 0 0 0,-22 27 890 0 0,14-15-991 0 0,-53 49 16 0 0,47-48 0 0 0,0 0 0 0 0,2 0 0 0 0,-15 21 0 0 0,8-8 0 0 0,-30 32 0 0 0,41-46 0 0 0,18-23 0 0 0,-1 0 0 0 0,1-1 0 0 0,-1 1 0 0 0,-1-1 0 0 0,1 0 0 0 0,-1 0 0 0 0,0 0 0 0 0,4-15 0 0 0,-6 13 3 0 0,1 1 0 0 0,0 0 0 0 0,1 0 0 0 0,0 0 0 0 0,0 1 0 0 0,1-1 0 0 0,0 1 0 0 0,8-10 0 0 0,-2 2 42 0 0,-10 14 326 0 0,0 1-271 0 0,0 0-1 0 0,0 0 1 0 0,-1 0 0 0 0,1 0-1 0 0,0 0 1 0 0,0 1 0 0 0,0-1 0 0 0,0 0-1 0 0,2 0 1 0 0,0-3 343 0 0,-2 3-433 0 0,0 1 1 0 0,-1-1-1 0 0,1 0 1 0 0,0 0-1 0 0,0 0 1 0 0,0 0-1 0 0,-1 1 1 0 0,1-1-1 0 0,0 0 1 0 0,0 1-1 0 0,0-1 1 0 0,0 1-1 0 0,0-1 1 0 0,0 1-1 0 0,2-1 1 0 0,1 0-14 0 0,1-1 3 0 0,18-6 0 0 0,2 1 0 0 0,-6 1 0 0 0,-13 4 0 0 0,0 0 0 0 0,0 0 0 0 0,0 1 0 0 0,11-2 0 0 0,-14 3 0 0 0,1-1 0 0 0,0 0 0 0 0,0-1 0 0 0,0 1 0 0 0,-1-1 0 0 0,1 1 0 0 0,-1-1 0 0 0,7-4 0 0 0,16-7 0 0 0,-19 11 0 0 0,6-4 0 0 0,9-7 0 0 0,-12 7 0 0 0,0 4 72 0 0,-8 2 57 0 0,0 1 1 0 0,1-1-1 0 0,-1 1 0 0 0,1-1 1 0 0,-1 1-1 0 0,0 0 0 0 0,0 0 1 0 0,0 0-1 0 0,1 0 0 0 0,-1 1 1 0 0,0-1-1 0 0,0 0 0 0 0,1 3 1 0 0,-2-4-118 0 0,1 1 1 0 0,-1 0-1 0 0,0 0 1 0 0,0 0-1 0 0,0 0 1 0 0,0 0-1 0 0,-1 0 0 0 0,1 0 1 0 0,0 0-1 0 0,0 1 1 0 0,-1-1-1 0 0,2 2 1 0 0,14 25-10 0 0,24 25-3 0 0,-20-19 0 0 0,-12-22 0 0 0,-2-1 0 0 0,-9-3-2020 0 0,2-8 1506 0 0,1 1-1 0 0,0 0 1 0 0,-1 0-1 0 0,0 0 1 0 0,1 0 0 0 0,-1 0-1 0 0,1 0 1 0 0,-1-1 0 0 0,0 1-1 0 0,0 0 1 0 0,1 0-1 0 0,-1-1 1 0 0,0 1 0 0 0,-1 0-1 0 0,-7 2-7197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3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6447 0 0,'0'0'142'0'0,"0"0"22"0"0,0 0 13 0 0,0 0 55 0 0,-1 1 181 0 0,-9 8 587 0 0,9-8-488 0 0,1-1 0 0 0,0 0 0 0 0,0 0 0 0 0,0 0 0 0 0,0 0 0 0 0,0 0 0 0 0,0 0 0 0 0,0 0 0 0 0,0 0 0 0 0,-11 4 2048 0 0,9-3-2447 0 0,1 0-28 0 0,0-1 0 0 0,0 1 1 0 0,0-1-1 0 0,0 1 0 0 0,0-1 0 0 0,0 1 1 0 0,0-1-1 0 0,0 0 0 0 0,0 0 1 0 0,0 1-1 0 0,0-1 0 0 0,0 0 1 0 0,0 0-1 0 0,0 0 0 0 0,0 0 1 0 0,-2-1-1 0 0,-12 8 1504 0 0,-7-5-1130 0 0,-14-12 3194 0 0,30 10-3581 0 0,5 0 299 0 0,1 0 117 0 0,0 0 21 0 0,0 0-66 0 0,1 1-294 0 0,6 4-133 0 0,3 1-16 0 0,13 6 0 0 0,-2-2 0 0 0,15 9 0 0 0,-17-8 633 0 0,-4-1 300 0 0,29 7-451 0 0,-35-13-482 0 0,-4 3 0 0 0,-5 1 0 0 0,2 4 0 0 0,-5-2 0 0 0,2-6 0 0 0,-9 12 0 0 0,-43 59 0 0 0,25-39 0 0 0,-22 42 0 0 0,41-58 0 0 0,1 7 0 0 0,2-16 10 0 0,-3 0-84 0 0,8-10-263 0 0,1-1-138 0 0,0 0-33 0 0,0 0 133 0 0,0 0 577 0 0,0 0 248 0 0,0 0 50 0 0,0 0-58 0 0,0 0-357 0 0,0 0-406 0 0,0 0-154 0 0,0 0-33 0 0,0 0 65 0 0,0 0 154 0 0,0 0-452 0 0,0 0-230 0 0,0 0-42 0 0,0 0-10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3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22 6447 0 0,'0'0'142'0'0,"0"0"22"0"0,0 0 13 0 0,0 0 123 0 0,0 0 468 0 0,0 0 205 0 0,0 0 41 0 0,0 0-129 0 0,0 0-506 0 0,0 0 37 0 0,0 0 80 0 0,0 0 14 0 0,0 0 2 0 0,0 0 0 0 0,0 0 0 0 0,0 0 0 0 0,0 0 0 0 0,0 0 0 0 0,0 0 0 0 0,0 0 0 0 0,0 0 0 0 0,0 0 0 0 0,0 0 0 0 0,0 0 0 0 0,0 0-69 0 0,0 0-222 0 0,0 0 166 0 0,0 0 101 0 0,0 0 21 0 0,0 0-66 0 0,0 0-222 0 0,0 0 166 0 0,2-2 101 0 0,-1 1-402 0 0,-1 0 1 0 0,1 1-1 0 0,0-1 1 0 0,0 0 0 0 0,0 0-1 0 0,-1 0 1 0 0,1 1-1 0 0,0-1 1 0 0,-1 0-1 0 0,2-2 1 0 0,-15-3 78 0 0,11 5-165 0 0,0 1 0 0 0,0-1 0 0 0,0 1 0 0 0,-1 0 0 0 0,1-1 0 0 0,0 1 0 0 0,0 0 0 0 0,0 0 0 0 0,-1 0 0 0 0,1 1 0 0 0,0-1 0 0 0,0 0 0 0 0,0 1 0 0 0,-1 0 0 0 0,-2 1 0 0 0,-3 2 0 0 0,0 0 0 0 0,-1 2 0 0 0,1 3 0 0 0,4-3 0 0 0,1 0 0 0 0,-1 0 0 0 0,1 0 0 0 0,1 0 0 0 0,-1 0 0 0 0,1 1 0 0 0,-2 7 0 0 0,3-9 0 0 0,-2 8 0 0 0,-1 0 0 0 0,1 8 0 0 0,4-1 0 0 0,-2-11 0 0 0,-1 21 0 0 0,4 14 0 0 0,-2 6 1440 0 0,0-48-997 0 0,1 0-294 0 0,0 9-133 0 0,-1 3-16 0 0,2-3 0 0 0,-2-11 0 0 0,0 1 0 0 0,1-1 0 0 0,-1 1 0 0 0,1-1 0 0 0,-1 1 0 0 0,0-1 0 0 0,1 0 0 0 0,-1 1 0 0 0,1-1 0 0 0,-1 0 0 0 0,1 1 0 0 0,-1-1 0 0 0,1 0 0 0 0,0 0 0 0 0,0 1 0 0 0,11 0 0 0 0,2 1 0 0 0,0-2 0 0 0,0-2 0 0 0,-1 0 0 0 0,-14 2-17 0 0,1 0-1 0 0,0 0 1 0 0,0 0 0 0 0,0 1 0 0 0,0-1-1 0 0,0 0 1 0 0,0 0 0 0 0,-1 0-1 0 0,1 1 1 0 0,0-1 0 0 0,0 0-1 0 0,0 0 1 0 0,0 0 0 0 0,0 1-1 0 0,0-1 1 0 0,0 0 0 0 0,0 0 0 0 0,0 1-1 0 0,0-1 1 0 0,0 0 0 0 0,0 0-1 0 0,0 0 1 0 0,0 1 0 0 0,0-1-1 0 0,1 0 1 0 0,-1 0 0 0 0,0 0-1 0 0,0 1 1 0 0,0-1 0 0 0,0 0 0 0 0,0 0-1 0 0,0 0 1 0 0,0 0 0 0 0,1 1-1 0 0,-1-1 1 0 0,0 0 0 0 0,0 0-1 0 0,0 0 1 0 0,0 0 0 0 0,1 0-1 0 0,-1 0 1 0 0,0 1 0 0 0,0-1 0 0 0,0 0-1 0 0,0 0 1 0 0,1 0 0 0 0,-1 0-1 0 0,0 0 1 0 0,0 0 0 0 0,1 0-1 0 0,-1 0 1 0 0,0 0 0 0 0,0 0-1 0 0,0 0 1 0 0,1 0 0 0 0,-1 0 0 0 0,0 0-1 0 0,0 0 1 0 0,0 0 0 0 0,1 0-1 0 0,-1 0 1 0 0,-12 15-1850 0 0,11-14 1555 0 0,-8 9-2685 0 0,-3-1 1462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4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74 6447 0 0,'0'0'298'0'0,"0"0"-10"0"0,0 0-50 0 0,0 0 493 0 0,-11 3 3428 0 0,10-3-4035 0 0,1 0-78 0 0,-1 0 1 0 0,1 0 0 0 0,0 1-1 0 0,-1-1 1 0 0,1 0-1 0 0,-1 0 1 0 0,1 0 0 0 0,-1 0-1 0 0,1 0 1 0 0,-1 0-1 0 0,1 0 1 0 0,-1 0 0 0 0,1-1-1 0 0,-1 1 1 0 0,1 0-1 0 0,0 0 1 0 0,-1 0 0 0 0,1 0-1 0 0,-1-1 1 0 0,0 1-1 0 0,-7-6 185 0 0,6 3-322 0 0,-3-14 1999 0 0,-3-6 140 0 0,5 14-2032 0 0,-2 1 56 0 0,4 6 299 0 0,-3-1 353 0 0,4 3-699 0 0,0-1 0 0 0,-1 1 1 0 0,1 0-1 0 0,0 0 1 0 0,0-1-1 0 0,0 1 1 0 0,0 0-1 0 0,0 0 1 0 0,0 0-1 0 0,-1-1 1 0 0,1 1-1 0 0,0 0 1 0 0,0 0-1 0 0,0 0 0 0 0,-1 0 1 0 0,1-1-1 0 0,0 1 1 0 0,0 0-1 0 0,0 0 1 0 0,-1 0-1 0 0,1 0 1 0 0,0 0-1 0 0,0 0 1 0 0,-1 0-1 0 0,1 0 1 0 0,0 0-1 0 0,0 0 0 0 0,-1-1 1 0 0,1 1-1 0 0,0 0 1 0 0,0 1-1 0 0,-1-1 1 0 0,1 0-1 0 0,-3-1-14 0 0,-15 4-6 0 0,13-1-5 0 0,1 1 0 0 0,-1-1 0 0 0,1 1 0 0 0,-1 0 0 0 0,1 1 0 0 0,0-1 0 0 0,0 1 0 0 0,0-1 0 0 0,-6 10 0 0 0,5-8 0 0 0,-15 15 0 0 0,18-18 0 0 0,0 0 0 0 0,0 1 0 0 0,-1-1 0 0 0,2 1 0 0 0,-1-1 0 0 0,0 1 0 0 0,0 0 0 0 0,1 0 0 0 0,0 0 0 0 0,-1 0 0 0 0,0 3 0 0 0,-13 32 0 0 0,2 0 0 0 0,-16 77 0 0 0,27-101 0 0 0,0 0 0 0 0,2 0 0 0 0,0 0 0 0 0,0 1 0 0 0,1-1 0 0 0,1 0 0 0 0,1 0 0 0 0,7 25 0 0 0,-8-33 0 0 0,0-1 0 0 0,0 1 0 0 0,1-1 0 0 0,-1 0 0 0 0,1 0 0 0 0,1 0 0 0 0,-1 0 0 0 0,1-1 0 0 0,4 6 0 0 0,-5-8 0 0 0,-1 0 0 0 0,0-1 0 0 0,1 1 0 0 0,-1 0 0 0 0,1-1 0 0 0,0 1 0 0 0,0-1 0 0 0,-1 0 0 0 0,1 0 0 0 0,0 0 0 0 0,0 0 0 0 0,0-1 0 0 0,0 1 0 0 0,0-1 0 0 0,0 0 0 0 0,0 0 0 0 0,0 0 0 0 0,0 0 0 0 0,4-1 0 0 0,1 0 73 0 0,0-1 0 0 0,-1-1 0 0 0,1 1 0 0 0,-1-1 0 0 0,0-1 0 0 0,0 1 0 0 0,0-1 0 0 0,0 0 0 0 0,-1-1 0 0 0,0 1 0 0 0,0-1-1 0 0,0-1 1 0 0,0 1 0 0 0,-1-1 0 0 0,8-10 0 0 0,2-6 147 0 0,-1 0 1 0 0,-1-1-1 0 0,14-32 0 0 0,-24 48-192 0 0,0 0-1 0 0,0 0 1 0 0,0-1-1 0 0,-1 0 1 0 0,0 1-1 0 0,-1-1 0 0 0,0 0 1 0 0,0-13-1 0 0,-1 18 51 0 0,0-1 0 0 0,-1 1-1 0 0,1 0 1 0 0,-1-1-1 0 0,0 1 1 0 0,0 0 0 0 0,0-1-1 0 0,0 1 1 0 0,-1 0-1 0 0,0 0 1 0 0,1 0 0 0 0,-1 0-1 0 0,0 0 1 0 0,0 0-1 0 0,0 1 1 0 0,-1-1 0 0 0,1 1-1 0 0,-1 0 1 0 0,1-1-1 0 0,-1 1 1 0 0,0 0 0 0 0,-3-1-1 0 0,-2-2-68 0 0,3 2-8 0 0,0-1 0 0 0,0 1-1 0 0,-1 1 1 0 0,1-1 0 0 0,-1 1 0 0 0,0 0 0 0 0,0 0-1 0 0,-9-1 1 0 0,-2 1-1 0 0,-51-4 0 0 0,60 6 0 0 0,1 0 0 0 0,-1 1 0 0 0,1-1 0 0 0,0 2 0 0 0,-1-1 0 0 0,-13 5 0 0 0,19-5-13 0 0,1-1 4 0 0,0 0 1 0 0,0 0-1 0 0,0 1 1 0 0,1-1-1 0 0,-1 0 1 0 0,0 1-1 0 0,0-1 0 0 0,1 1 1 0 0,-1-1-1 0 0,0 1 1 0 0,1-1-1 0 0,-1 1 1 0 0,1 0-1 0 0,-1-1 1 0 0,1 1-1 0 0,-1 0 1 0 0,1-1-1 0 0,-1 1 0 0 0,1 0 1 0 0,-1 0-1 0 0,1 1 1 0 0,-1 0-298 0 0,0-1 0 0 0,0 1 1 0 0,1 0-1 0 0,-1 0 0 0 0,0-1 0 0 0,1 1 1 0 0,0 0-1 0 0,-1 0 0 0 0,1 0 0 0 0,0 3 1 0 0,0-2-333 0 0,0-1-896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4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183 560 6447 0 0,'0'0'142'0'0,"0"0"22"0"0,-2-8 170 0 0,2 4-182 0 0,0 1-1 0 0,0-1 0 0 0,0 1 1 0 0,0 0-1 0 0,0-1 0 0 0,1 1 0 0 0,0 0 1 0 0,0-1-1 0 0,0 1 0 0 0,0 0 1 0 0,2-5-1 0 0,1-3 967 0 0,-1-15 5111 0 0,-1 4-989 0 0,2 7-5276 0 0,28-67 510 0 0,33-132 0 0 0,-63 203-315 0 0,1 0 1 0 0,-2 0 0 0 0,0 0-1 0 0,0 0 1 0 0,-1 0 0 0 0,-2-21-1 0 0,0 21-159 0 0,-5 2 0 0 0,1 2 0 0 0,0 0 0 0 0,-3 3 0 0 0,0 5 0 0 0,1 7 0 0 0,6-4 0 0 0,0 0 0 0 0,0 1 0 0 0,0-1 0 0 0,1 1 0 0 0,0-1 0 0 0,0 1 0 0 0,0-1 0 0 0,1 1 0 0 0,-1 0 0 0 0,1-1 0 0 0,0 8 0 0 0,2 7 0 0 0,6 28 0 0 0,-4-23 0 0 0,19 223 0 0 0,-19-188 0 0 0,-5 110 0 0 0,-1-113 0 0 0,10 113 0 0 0,-2-139 0 0 0,-1-21 0 0 0,0-9 0 0 0,-1-6 0 0 0,-2 3 0 0 0,-1 1 0 0 0,1-1 0 0 0,-1 0 0 0 0,1 0 0 0 0,-1 0 0 0 0,0 0 0 0 0,0 0 0 0 0,-1 0 0 0 0,1-1 0 0 0,0 1 0 0 0,-1 0 0 0 0,0-5 0 0 0,0-5 0 0 0,-4-23 0 0 0,2 20 0 0 0,-1-3 0 0 0,0 1 0 0 0,-1 0 0 0 0,-1 1 0 0 0,-10-24 0 0 0,11 32 0 0 0,0-1 0 0 0,-1 1 0 0 0,0 0 0 0 0,-1 0 0 0 0,0 0 0 0 0,0 1 0 0 0,-1 0 0 0 0,-15-14 0 0 0,17 18 5 0 0,0 0-1 0 0,-1 0 0 0 0,0 1 1 0 0,0 0-1 0 0,0 0 1 0 0,0 1-1 0 0,-11-4 1 0 0,12 5-70 0 0,1 0 0 0 0,0 1-1 0 0,0-1 1 0 0,0 1 0 0 0,0-1 0 0 0,-1 1 0 0 0,1 0 0 0 0,0 1 0 0 0,0-1 0 0 0,-1 1 0 0 0,1 0-1 0 0,0 0 1 0 0,-4 2 0 0 0,7-3 28 0 0,-15 7-492 0 0,-21 13 0 0 0,31-16 527 0 0,1 0-1 0 0,0-1 0 0 0,1 2 1 0 0,-1-1-1 0 0,1 0 0 0 0,0 1 1 0 0,-6 8-1 0 0,5-2 3 0 0,5-10 0 0 0,0-1 0 0 0,0 1 0 0 0,0-1 0 0 0,1 1 0 0 0,-1-1 0 0 0,0 0 0 0 0,0 1 0 0 0,1-1 0 0 0,-1 1 0 0 0,0-1 0 0 0,1 1 0 0 0,-1-1 0 0 0,1 0 0 0 0,-1 1 0 0 0,0-1 0 0 0,1 0 0 0 0,-1 1 0 0 0,1-1 0 0 0,-1 0 0 0 0,1 0 0 0 0,0 1 0 0 0,2 0 0 0 0,0 0 0 0 0,0 0 0 0 0,1 0-1 0 0,-1-1 1 0 0,1 1 0 0 0,-1-1 0 0 0,0 0-1 0 0,1 0 1 0 0,-1 0 0 0 0,1 0 0 0 0,-1 0 0 0 0,0-1-1 0 0,1 0 1 0 0,-1 0 0 0 0,0 0 0 0 0,5-2 0 0 0,6-3 8 0 0,0-1 1 0 0,18-12 0 0 0,-16 9 32 0 0,0 0 412 0 0,-1-1 0 0 0,16-15 0 0 0,4-3 100 0 0,-5 0-537 0 0,-19 19-16 0 0,-1 5-64 0 0,-8 4-273 0 0,-2 1-138 0 0,0 0-33 0 0,0 0-140 0 0,0 0-572 0 0,0 0-253 0 0,0 0-972 0 0,0 0-3697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4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 6447 0 0,'0'0'298'0'0,"0"0"-10"0"0,0 0-50 0 0,0 0 493 0 0,-4-6 826 0 0,1 4 4107 0 0,1 3-5456 0 0,0 0 0 0 0,0 0 0 0 0,0-1-1 0 0,0 1 1 0 0,0 0 0 0 0,1 0 0 0 0,-1 1 0 0 0,0-1-1 0 0,0 0 1 0 0,1 1 0 0 0,-1-1 0 0 0,1 1-1 0 0,-1-1 1 0 0,1 1 0 0 0,0-1 0 0 0,0 1 0 0 0,-1 0-1 0 0,1 0 1 0 0,0 0 0 0 0,1 0 0 0 0,-2 2-1 0 0,-3 8-333 0 0,1 0 0 0 0,-3 17-1 0 0,5-22 578 0 0,-15 105 1171 0 0,8-44-1639 0 0,-27 189 17 0 0,34-243 117 0 0,1 1-1 0 0,0-1 0 0 0,1 1 1 0 0,1 0-1 0 0,0-1 0 0 0,1 1 0 0 0,7 27 1 0 0,-9-41 392 0 0,11 10 83 0 0,0-4-576 0 0,-8-7-16 0 0,0 0 0 0 0,0 0 0 0 0,0-1 0 0 0,0 1 0 0 0,0 0 0 0 0,0-1 0 0 0,0 0 0 0 0,0 0 0 0 0,0 0 0 0 0,-1 0 0 0 0,1 0 0 0 0,0 0 0 0 0,-1-1 0 0 0,1 1 0 0 0,-1-1 0 0 0,4-3 0 0 0,-1 1 0 0 0,0 0 0 0 0,-1 0 0 0 0,0-1 0 0 0,1 0 0 0 0,-2 1 0 0 0,1-2 0 0 0,3-4 0 0 0,-3 0 0 0 0,-4 10 0 0 0,0-1 0 0 0,0 1 0 0 0,0 0 0 0 0,0-1 0 0 0,0 1 0 0 0,0 0 0 0 0,0 0 0 0 0,0-1 0 0 0,0 1 0 0 0,0 0 0 0 0,0-1 0 0 0,-1 1 0 0 0,1 0 0 0 0,0 0 0 0 0,0-1 0 0 0,0 1 0 0 0,0 0 0 0 0,0 0 0 0 0,-1-1 0 0 0,1 1 0 0 0,0 0 0 0 0,0 0 0 0 0,0 0 0 0 0,-1-1 0 0 0,1 1 0 0 0,0 0 0 0 0,-1 0 0 0 0,0 0-40 0 0,0 0 0 0 0,0 0 0 0 0,0 0 0 0 0,0 0 0 0 0,0 0 0 0 0,0 1 0 0 0,0-1 0 0 0,0 0 0 0 0,0 1 0 0 0,0-1 0 0 0,0 1 1 0 0,0-1-1 0 0,0 1 0 0 0,0 0 0 0 0,-1 1 0 0 0,-16 12-1941 0 0,15-11 1035 0 0,1-1-4098 0 0,2-2-1394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4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 6447 0 0,'0'0'142'0'0,"0"0"22"0"0,0 0 13 0 0,0 0 55 0 0,0 0 181 0 0,0 0 78 0 0,0 0 18 0 0,0 0 3 0 0,0 0 0 0 0,0 0 0 0 0,0 0 0 0 0,0 0-69 0 0,-2 0-294 0 0,-7 1-133 0 0,0 2 56 0 0,7-2 299 0 0,2-1 117 0 0,0 0 21 0 0,-2-1-66 0 0,-7-1-294 0 0,1-2-61 0 0,6 3 283 0 0,-9-2 1218 0 0,3 5-1501 0 0,6-1 283 0 0,2-1 117 0 0,0 0 21 0 0,-2 0-66 0 0,-6-2-222 0 0,6 2 166 0 0,0 2 101 0 0,2-2-367 0 0,-1 0-78 0 0,1 1 0 0 0,0-1-1 0 0,-1 0 1 0 0,1 0-1 0 0,-1 1 1 0 0,1-1 0 0 0,0 1-1 0 0,-1-1 1 0 0,1 0-1 0 0,0 1 1 0 0,-1-1 0 0 0,1 1-1 0 0,0-1 1 0 0,0 0-1 0 0,0 1 1 0 0,-1-1 0 0 0,1 1-1 0 0,0-1 1 0 0,0 1-1 0 0,0-1 1 0 0,0 1 0 0 0,0 0-1 0 0,0 8-32 0 0,-1-9-10 0 0,1 1 0 0 0,0-1 0 0 0,0 1 1 0 0,0-1-1 0 0,0 1 0 0 0,0-1 1 0 0,0 0-1 0 0,0 1 0 0 0,0-1 1 0 0,0 1-1 0 0,0-1 0 0 0,0 1 0 0 0,0-1 1 0 0,0 1-1 0 0,0-1 0 0 0,1 0 1 0 0,-1 1-1 0 0,0-1 0 0 0,0 1 1 0 0,0-1-1 0 0,1 1 0 0 0,-1-1 1 0 0,1 1-1 0 0,11 15-1 0 0,-8-5 1 0 0,11 18 0 0 0,-13-26 63 0 0,15 25 599 0 0,0-1 0 0 0,38 43-1 0 0,-43-57-661 0 0,1-1 0 0 0,24 19 0 0 0,-27-24 0 0 0,-1-3 0 0 0,2-1 0 0 0,1-2 0 0 0,-5-3 0 0 0,-16-1 0 0 0,-39-3-5794 0 0,46 6-4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4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6447 0 0,'0'0'142'0'0,"0"0"22"0"0,0 0 13 0 0,0 0 55 0 0,0 0 181 0 0,0 0 78 0 0,0 0 18 0 0,0 0 3 0 0,0 0 0 0 0,0 0 0 0 0,0 0 0 0 0,0 0 0 0 0,0 0 0 0 0,0 0 0 0 0,0 0 0 0 0,0 0 0 0 0,0 0 0 0 0,0 0 0 0 0,0 0 0 0 0,0 0 0 0 0,0 0 0 0 0,0 0 0 0 0,0 0 0 0 0,0 0-69 0 0,-1 1-294 0 0,-4 8-133 0 0,-22 42 1424 0 0,-2 7-2217 0 0,21-42 961 0 0,0 0-1 0 0,-12 16 1 0 0,-8 15 634 0 0,23-37-812 0 0,-1-1 0 0 0,-9 11 0 0 0,9-12-7 0 0,1-1 1 0 0,0 1 0 0 0,-8 16-1 0 0,3-2-400 0 0,9-20-74 0 0,1-2-33 0 0,0 0 66 0 0,3 0 431 0 0,0-1 0 0 0,1 1 0 0 0,-1-1 0 0 0,0 0 0 0 0,0 0 0 0 0,1 0 0 0 0,-1 0 0 0 0,0-1 1 0 0,0 0-1 0 0,0 1 0 0 0,0-1 0 0 0,-1 0 0 0 0,5-3 0 0 0,4-6 4 0 0,17-18 0 0 0,-20 20 8 0 0,9-10-2408 0 0,15-22 0 0 0,-16 17-3011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5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6447 0 0,'0'0'142'0'0,"0"0"22"0"0,0 0 13 0 0,0 0 123 0 0,0 0 468 0 0,0 0 205 0 0,0 0 41 0 0,2-1-61 0 0,3-6-288 0 0,-4 6-121 0 0,-1 1-28 0 0,0 0-4 0 0,0 0 0 0 0,0 0 0 0 0,0 0 0 0 0,0 0 0 0 0,0 0 0 0 0,0 0 0 0 0,0 0 0 0 0,0 0 0 0 0,0 0 0 0 0,0 0 0 0 0,0 0 0 0 0,0 0-68 0 0,0 2-289 0 0,1 13 198 0 0,5 27 0 0 0,-4-30-81 0 0,0 0 0 0 0,0 0 0 0 0,-2 1-1 0 0,0 19 1 0 0,0-13-260 0 0,2 12-157 0 0,-2-28-551 0 0,1 6-1089 0 0,-1-6-3649 0 0,0-3-366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5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6447 0 0,'0'0'142'0'0,"0"0"22"0"0,0 0 13 0 0,-1 1-20 0 0,-6 5-125 0 0,-1 3-32 0 0,0-3 0 0 0,8-12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44 11975 0 0,'0'0'547'0'0,"0"0"-11"0"0,3-12 1521 0 0,-3 8-1471 0 0,3-5 820 0 0,3-8 3013 0 0,-5 16-4031 0 0,-1 1 100 0 0,0 0 21 0 0,-1 2-66 0 0,-54 96-278 0 0,-42 72-165 0 0,-1-2 0 0 0,97-165-97 0 0,0 1 1 0 0,-1-1-1 0 0,1 0 0 0 0,0 0 0 0 0,1 0 0 0 0,-2 6 1 0 0,2 4-4488 0 0,3-15 3081 0 0,16-8-29 0 0,3-4-4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5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8287 0 0,'0'0'191'0'0,"0"0"26"0"0,0 0 9 0 0,-2 2-34 0 0,-32 21 1318 0 0,33-22-998 0 0,0-1-457 0 0,1 0-1 0 0,-1 1 0 0 0,0-1 0 0 0,1 0 1 0 0,-1 0-1 0 0,1 1 0 0 0,-1-1 0 0 0,0 1 1 0 0,1-1-1 0 0,-1 0 0 0 0,1 1 0 0 0,-1-1 1 0 0,1 1-1 0 0,0-1 0 0 0,-1 1 0 0 0,0 0 1 0 0,1 0 36 0 0,0 0 0 0 0,-1-1-1 0 0,1 1 1 0 0,-1 0 0 0 0,1-1 0 0 0,-1 1 0 0 0,1-1 0 0 0,-1 1 0 0 0,0-1 0 0 0,1 0 0 0 0,-1 1 0 0 0,1-1 0 0 0,-1 1 0 0 0,0-1 0 0 0,0 0 0 0 0,1 0 0 0 0,-2 1 0 0 0,1 0 784 0 0,-3 5-1365 0 0,7-26 5833 0 0,-1 7-5343 0 0,-2 12 0 0 0,0 1 0 0 0,0-1 0 0 0,0 1 0 0 0,0-1 0 0 0,0 1 0 0 0,0-1 0 0 0,0 1 0 0 0,-1-1 0 0 0,1 1 0 0 0,0-1 0 0 0,0 1 0 0 0,0 0 0 0 0,0-1 0 0 0,-1 1 0 0 0,1-1 0 0 0,0 1 0 0 0,0 0 0 0 0,-1-1 0 0 0,1 1 0 0 0,-11-3 0 0 0,2 3-64 0 0,7 0-273 0 0,2 0-138 0 0,0 0-33 0 0,0 0-72 0 0,0 0-285 0 0,0 0-126 0 0,0 0-29 0 0,0 0-4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5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43 8287 0 0,'0'0'191'0'0,"0"0"26"0"0,0 0 9 0 0,-1-1-34 0 0,-3-7-78 0 0,3 6 274 0 0,1 2 110 0 0,0 0 12 0 0,0-11 2050 0 0,0 9-2349 0 0,0 0-212 0 0,-7-10 2007 0 0,6 11-1635 0 0,1 1 117 0 0,0 0 21 0 0,0 0-66 0 0,-2-1-294 0 0,-4-1-61 0 0,4 1 283 0 0,-7 10 1218 0 0,-1 12-1573 0 0,5-8-16 0 0,0 0 0 0 0,1 0 0 0 0,0 0 0 0 0,1 0 0 0 0,1 1 0 0 0,-2 25 0 0 0,3-24 0 0 0,-1 72 0 0 0,2-80 0 0 0,1 12 0 0 0,11 16 0 0 0,-4-20 0 0 0,8 6 0 0 0,-6-7 5 0 0,-6-9-17 0 0,14 7 91 0 0,-14-9 35 0 0,-3-1-45 0 0,1-1 0 0 0,-1 1 0 0 0,1-1 0 0 0,-1 1 0 0 0,1-1-1 0 0,0 0 1 0 0,-1 0 0 0 0,1 0 0 0 0,0 0 0 0 0,0 0 0 0 0,0 0 0 0 0,0 0 0 0 0,0-1 0 0 0,0 1 0 0 0,0-1 0 0 0,0 1 0 0 0,0-1 0 0 0,0 0 0 0 0,0 0 0 0 0,0 0 0 0 0,0 0 0 0 0,0 0 0 0 0,0 0 0 0 0,0 0 0 0 0,0-1 0 0 0,4-1 0 0 0,-1 0-62 0 0,0-2-1 0 0,0 1 1 0 0,0 0 0 0 0,0-1-1 0 0,-1 0 1 0 0,0 0 0 0 0,0-1-1 0 0,0 1 1 0 0,0-1-1 0 0,4-6 1 0 0,4-4 363 0 0,-7 6-45 0 0,0 1 0 0 0,0 0 0 0 0,0-1 0 0 0,5-17 1 0 0,-3 9-347 0 0,-5 11 26 0 0,0 0 0 0 0,-1 0 1 0 0,1-1-1 0 0,-1 1 0 0 0,0-1 0 0 0,-1 1 0 0 0,0-1 0 0 0,0 1 0 0 0,0-1 0 0 0,-1 0 0 0 0,0 1 1 0 0,0-1-1 0 0,0 1 0 0 0,-5-12 0 0 0,3 10-92 0 0,-1 0 1 0 0,1 0-1 0 0,-1 0 0 0 0,-1 1 1 0 0,0-1-1 0 0,0 1 1 0 0,0 0-1 0 0,-1 1 0 0 0,0-1 1 0 0,-9-7-1 0 0,14 13-421 0 0,-12-5-516 0 0,-6 2 0 0 0,17 4 376 0 0,-7 8-3569 0 0,1-1 2682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5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 10135 0 0,'0'0'231'0'0,"0"0"29"0"0,0 0 19 0 0,-1 2-41 0 0,-1-1-199 0 0,-1 1-57 0 0,-7 14 516 0 0,0 3 511 0 0,9-17-497 0 0,1-2 0 0 0,0 0 0 0 0,0 0 0 0 0,0 0 0 0 0,0 0 0 0 0,0 0 0 0 0,0 0 0 0 0,0 0-69 0 0,2 1-294 0 0,8 2-133 0 0,-8-3 34 0 0,0 0 0 0 0,0 0 1 0 0,0 0-1 0 0,0 0 0 0 0,0-1 0 0 0,0 1 0 0 0,0-1 0 0 0,0 0 0 0 0,0 1 0 0 0,0-1 1 0 0,2-1-1 0 0,23-15 993 0 0,-9 5-656 0 0,-14 9-313 0 0,1 0 0 0 0,-1 1-1 0 0,1-1 1 0 0,0 1 0 0 0,0 0-1 0 0,0 0 1 0 0,0 1 0 0 0,1-1-1 0 0,-1 1 1 0 0,0 0 0 0 0,1 1-1 0 0,-1-1 1 0 0,0 1 0 0 0,1 0-1 0 0,7 1 1 0 0,11 1-4029 0 0,-12-2 2931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5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6447 0 0,'0'0'298'0'0,"0"0"-10"0"0,0 0-50 0 0,0 0 493 0 0,0 0 238 0 0,3 0 45 0 0,5-1-61 0 0,-6 1-288 0 0,0-1-121 0 0,2 1-371 0 0,-1 1 0 0 0,0-1 0 0 0,1 1 0 0 0,-1 0-1 0 0,0-1 1 0 0,0 1 0 0 0,0 1 0 0 0,0-1 0 0 0,1 0-1 0 0,-2 1 1 0 0,1-1 0 0 0,0 1 0 0 0,0 0 0 0 0,0 0 0 0 0,4 5-1 0 0,3 2 444 0 0,-1 0 0 0 0,15 20-1 0 0,-6-5-306 0 0,-2 2-1 0 0,0-1 0 0 0,-2 2 1 0 0,-1 0-1 0 0,12 36 1 0 0,-10-16-38 0 0,-3 0 0 0 0,10 72 0 0 0,-13-58-471 0 0,0 66-1 0 0,-9-125-274 0 0,-1 0-761 0 0,0 7-3062 0 0,1-7-1316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5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10135 0 0,'0'0'464'0'0,"0"0"-9"0"0,0 0-155 0 0,0 0 443 0 0,-2 1 227 0 0,-5 3 1336 0 0,7-4-2148 0 0,0 1 1 0 0,0-1-1 0 0,0 0 1 0 0,0 1 0 0 0,0-1-1 0 0,0 0 1 0 0,0 0-1 0 0,0 1 1 0 0,1-1-1 0 0,-1 0 1 0 0,0 1-1 0 0,0-1 1 0 0,0 0 0 0 0,0 0-1 0 0,0 1 1 0 0,1-1-1 0 0,-1 0 1 0 0,0 0-1 0 0,0 0 1 0 0,1 1-1 0 0,-1-1 1 0 0,0 0 0 0 0,0 0-1 0 0,1 0 1 0 0,-1 1-1 0 0,2 0 213 0 0,0 1 117 0 0,17 10 613 0 0,2 0-1089 0 0,-8-6-11 0 0,-1 1-1 0 0,0 0 1 0 0,0 1 0 0 0,-1 0-1 0 0,0 1 1 0 0,13 13-1 0 0,-8-4 0 0 0,0 4 0 0 0,-13-19-1 0 0,6 12-62 0 0,-9-13-274 0 0,0-2-138 0 0,0 0-33 0 0,0 0-4 0 0,0 0 0 0 0,0 0 0 0 0,0 0 0 0 0,0 0-136 0 0,0 0-572 0 0,0 0-253 0 0,0 0-51 0 0,0 0-11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5:5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13823 0 0,'0'0'630'0'0,"0"0"-13"0"0,0 0-252 0 0,-2 1 391 0 0,0 0-353 0 0,1-1 1 0 0,-1 1-1 0 0,0-1 0 0 0,1 0 0 0 0,-1 1 0 0 0,0-1 1 0 0,1 0-1 0 0,-1 0 0 0 0,-2 0 0 0 0,2-1 621 0 0,2 1 0 0 0,0 0-137 0 0,-1 2-583 0 0,-14 14-196 0 0,11-10 93 0 0,0 0 1 0 0,1 0 0 0 0,0 0-1 0 0,0 1 1 0 0,-3 8 0 0 0,2-6 60 0 0,0 0 1 0 0,-7 12-1 0 0,-7 11-851 0 0,2 0 1 0 0,-15 42-1 0 0,-19 37-3042 0 0,40-92-3876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0,'0'0'102'0'0,"0"0"20"0"0,0 0 6 0 0,0 0 51 0 0,0 0 213 0 0,0 0 96 0 0,0 0 21 0 0,0 0-66 0 0,0 0-278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90 103 10135 0 0,'0'0'231'0'0,"0"0"29"0"0,0 0 19 0 0,-1-2 105 0 0,0 1-125 0 0,-1-1 0 0 0,1 1 0 0 0,-1-1 1 0 0,1 1-1 0 0,-1 0 0 0 0,1 0 0 0 0,-1 0 1 0 0,0 0-1 0 0,1 0 0 0 0,-1 0 1 0 0,0 0-1 0 0,0 0 0 0 0,0 1 0 0 0,0-1 1 0 0,0 1-1 0 0,1-1 0 0 0,-1 1 0 0 0,0 0 1 0 0,0 0-1 0 0,0 0 0 0 0,0 0 0 0 0,0 0 1 0 0,0 0-1 0 0,0 0 0 0 0,0 1 0 0 0,0-1 1 0 0,0 1-1 0 0,-3 1 0 0 0,-5 0 938 0 0,4-2 1957 0 0,5 0-3111 0 0,0 0 1 0 0,0 0-1 0 0,0 0 1 0 0,1 1-1 0 0,-1-1 0 0 0,0 0 1 0 0,0-1-1 0 0,0 1 1 0 0,0 0-1 0 0,1 0 1 0 0,-1 0-1 0 0,0 0 0 0 0,0-1 1 0 0,1 1-1 0 0,-1 0 1 0 0,0-1-1 0 0,0 1 1 0 0,1-1-1 0 0,-2 0 0 0 0,2 1 23 0 0,0-1 0 0 0,0 1 0 0 0,0-1 0 0 0,0 1-1 0 0,1-1 1 0 0,-1 1 0 0 0,0 0 0 0 0,0-1-1 0 0,0 1 1 0 0,1-1 0 0 0,-1 1 0 0 0,0 0 0 0 0,1-1-1 0 0,-1 1 1 0 0,0 0 0 0 0,1-1 0 0 0,-1 1 0 0 0,0 0-1 0 0,1-1 1 0 0,-1 1 0 0 0,0 0 0 0 0,2-1-1 0 0,22-12 2011 0 0,-1 6-2076 0 0,1 0 0 0 0,-1 1 0 0 0,1 2 0 0 0,0 0 0 0 0,29 0 0 0 0,-26 1 0 0 0,65-10 0 0 0,-46 1 0 0 0,-33 11 0 0 0,-4 0-64 0 0,-7 1-273 0 0,-2 0-138 0 0,0 0-33 0 0,0 0-4 0 0,0 0 0 0 0,0 0 0 0 0,0 0 0 0 0,-5 0-649 0 0,-1-1 140 0 0,4 1-3070 0 0,2 0 2044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1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15663 0 0,'0'0'356'0'0,"0"0"50"0"0,-2 1 20 0 0,2-1-311 0 0,0 0 0 0 0,-1 1-1 0 0,1-1 1 0 0,0 0 0 0 0,0 0 0 0 0,-1 0-1 0 0,1 0 1 0 0,0 1 0 0 0,0-1-1 0 0,0 0 1 0 0,-1 0 0 0 0,1 1 0 0 0,0-1-1 0 0,0 0 1 0 0,0 0 0 0 0,0 1-1 0 0,0-1 1 0 0,0 0 0 0 0,-1 0 0 0 0,1 1-1 0 0,0-1 1 0 0,0 0 0 0 0,0 0-1 0 0,0 1 1 0 0,0-1 0 0 0,0 0 0 0 0,0 1-1 0 0,0-1 1 0 0,0 0 0 0 0,0 0-1 0 0,0 1 1 0 0,0-1 0 0 0,1 0-1 0 0,-1 0 1 0 0,0 1 0 0 0,0-1 0 0 0,0 0-1 0 0,0 1 1 0 0,0-1 0 0 0,0 0-1 0 0,1 0 1 0 0,-1 0 0 0 0,0 1 0 0 0,16 5 5507 0 0,-14-5-5528 0 0,5 1 0 0 0,1-1-1 0 0,-1 0 1 0 0,1 0-1 0 0,-1-1 1 0 0,1 0 0 0 0,-1 0-1 0 0,1-1 1 0 0,-1 0-1 0 0,1 0 1 0 0,8-3-1 0 0,19-2 318 0 0,-5 5-101 0 0,-23 1-492 0 0,-1 0 1 0 0,1-1 0 0 0,-1 1 0 0 0,1-1 0 0 0,7-2 0 0 0,26-7-141 0 0,-28 7 265 0 0,0 0 0 0 0,0 0 0 0 0,0-1 0 0 0,12-7 0 0 0,9-1-316 0 0,-29 11 284 0 0,0 0 0 0 0,0 0 0 0 0,-1 0 0 0 0,1-1 1 0 0,0 1-1 0 0,-1-1 0 0 0,1 0 0 0 0,-1 0 0 0 0,0-1 0 0 0,1 1 0 0 0,3-4 0 0 0,5 0-708 0 0,-10 5-2743 0 0,-2-1 1588 0 0,-1-8-80 0 0,1 8-15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1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17503 0 0,'-1'2'399'0'0,"-2"0"-188"0"0,2-1-92 0 0,-1 1 1 0 0,0-1-1 0 0,1 0 1 0 0,-1 0-1 0 0,0 0 1 0 0,0 0-1 0 0,0-1 1 0 0,0 1 0 0 0,0 0-1 0 0,1-1 1 0 0,-5 1-1 0 0,-2 3 623 0 0,7-4 228 0 0,1 0 43 0 0,0 0-59 0 0,0 0-289 0 0,0 0-121 0 0,0 0-28 0 0,0 0-4 0 0,0 0 0 0 0,0 0 0 0 0,1 2 0 0 0,3 3-468 0 0,0-1-1 0 0,0-1 1 0 0,0 1-1 0 0,0-1 1 0 0,1 1 0 0 0,-1-1-1 0 0,1-1 1 0 0,0 1-1 0 0,8 3 1 0 0,7 1 46 0 0,24 7 0 0 0,-36-12-90 0 0,-1 1 0 0 0,1 0 0 0 0,-1 1 0 0 0,0-1 0 0 0,0 1 0 0 0,0 1 0 0 0,0-1 0 0 0,-1 1 0 0 0,0 0 0 0 0,0 1 0 0 0,0 0 0 0 0,0 0 0 0 0,-1 0 0 0 0,0 0 0 0 0,-1 1 0 0 0,1 0 0 0 0,6 14 0 0 0,-10-17 0 0 0,0 0 0 0 0,-1 0 0 0 0,1 0 0 0 0,-1 0 0 0 0,0 0 0 0 0,0 0 0 0 0,0 0 0 0 0,-1 0 0 0 0,1 0 0 0 0,-1 0 0 0 0,0 0 0 0 0,0 0 0 0 0,0-1 0 0 0,-1 1 0 0 0,-2 5 0 0 0,-2 3 0 0 0,-1 0 0 0 0,0 0 0 0 0,-10 11 0 0 0,0 2 0 0 0,-2-2 0 0 0,-1 0 0 0 0,-1-1 0 0 0,-1-1 0 0 0,-31 23 0 0 0,37-32-11 0 0,9-6-32 0 0,-1-1 0 0 0,1 1-1 0 0,-1-1 1 0 0,0-1-1 0 0,0 0 1 0 0,-1 0 0 0 0,1 0-1 0 0,-13 3 1 0 0,19-7-432 0 0,2 0 396 0 0,-1 0-1 0 0,1 0 1 0 0,-1-1-1 0 0,1 1 1 0 0,0 0-1 0 0,-1 0 1 0 0,1-1-1 0 0,-1 1 1 0 0,1 0-1 0 0,0-1 1 0 0,-1 1-1 0 0,1 0 1 0 0,0-1-1 0 0,0 1 1 0 0,-1-1-1 0 0,1 1 1 0 0,0 0 0 0 0,0-1-1 0 0,0 1 1 0 0,0-1-1 0 0,-1 1 1 0 0,1-1-1 0 0,0 1 1 0 0,0-1-1 0 0,0 1 1 0 0,0-1-1 0 0,0 1 1 0 0,0 0-1 0 0,0-1 1 0 0,0 1-1 0 0,0-1 1 0 0,0 1-1 0 0,1-1 1 0 0,-1 0-1 0 0,4-18-3706 0 0,3 1-3722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15663 0 0,'0'0'719'0'0,"1"-1"-20"0"0,5-6-449 0 0,-1-3-79 0 0,12-40 4714 0 0,-16 48-4369 0 0,0 1-4 0 0,-1 1-504 0 0,1 0-1 0 0,-1 0 0 0 0,0 0 1 0 0,0 0-1 0 0,0-1 0 0 0,0 1 1 0 0,0 0-1 0 0,0 0 1 0 0,0 0-1 0 0,0 0 0 0 0,0 0 1 0 0,0 0-1 0 0,0 0 1 0 0,1 0-1 0 0,-1 0 0 0 0,0-1 1 0 0,0 1-1 0 0,0 0 1 0 0,0 0-1 0 0,0 0 0 0 0,0 0 1 0 0,1 0-1 0 0,-1 0 0 0 0,0 0 1 0 0,0 0-1 0 0,0 0 1 0 0,0 0-1 0 0,0 0 0 0 0,0 0 1 0 0,1 0-1 0 0,-1 0 1 0 0,0 0-1 0 0,0 0 0 0 0,0 0 1 0 0,0 0-1 0 0,0 0 1 0 0,0 0-1 0 0,1 0 0 0 0,-1 0 1 0 0,0 1-1 0 0,0-1 0 0 0,0 0 1 0 0,0 0-1 0 0,0 0 1 0 0,0 0-1 0 0,0 0 0 0 0,1 0 1 0 0,-1 0-1 0 0,0 0 1 0 0,0 0-1 0 0,0 1 0 0 0,0-1 1 0 0,0 0-1 0 0,0 0 1 0 0,0 0-1 0 0,0 0 0 0 0,0 0 1 0 0,0 0-1 0 0,0 1 0 0 0,0-1 1 0 0,0 0-1 0 0,0 0 1 0 0,0 0-1 0 0,0 0 0 0 0,0 17 717 0 0,-7 21 224 0 0,1-24-948 0 0,3-6 0 0 0,0 1 0 0 0,-4 17 0 0 0,5-12 0 0 0,4-4 0 0 0,-2-9 0 0 0,0-1 0 0 0,1 0 0 0 0,-1 1 0 0 0,0-1 0 0 0,1 0 0 0 0,-1 1 0 0 0,1-1 0 0 0,-1 0 0 0 0,1 1 0 0 0,-1-1 0 0 0,1 0 0 0 0,-1 0 0 0 0,0 0 0 0 0,1 0 0 0 0,-1 1 0 0 0,1-1 0 0 0,-1 0 0 0 0,1 0 0 0 0,0 0 0 0 0,5 0-142 0 0,-1-1 0 0 0,1 1 0 0 0,0-1 0 0 0,-1 0 0 0 0,1-1 0 0 0,-1 1 0 0 0,0-1 0 0 0,1 0 0 0 0,7-5-1 0 0,-4 2-652 0 0,0 0 0 0 0,0-1-1 0 0,0 0 1 0 0,10-10 0 0 0,-4 0-6712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1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281 379 13823 0 0,'0'0'315'0'0,"0"0"45"0"0,1-3 21 0 0,47-108 2917 0 0,-40 88-1123 0 0,8-45 0 0 0,-8 27-811 0 0,-4 25-673 0 0,2-34-1 0 0,-5 45-616 0 0,-1-1 0 0 0,0 1 0 0 0,0-1-1 0 0,-1 0 1 0 0,0 1 0 0 0,0-1 0 0 0,0 1-1 0 0,0-1 1 0 0,-4-7 0 0 0,4 12 414 0 0,1 1 21 0 0,0 0-66 0 0,-2 0-294 0 0,1-1-148 0 0,-1 1 0 0 0,0-1 0 0 0,0 1 0 0 0,1 0 0 0 0,-1-1 1 0 0,0 1-1 0 0,0 0 0 0 0,1 0 0 0 0,-1 1 0 0 0,0-1 0 0 0,0 0 0 0 0,0 1 0 0 0,1-1 0 0 0,-1 1 0 0 0,-1 0 0 0 0,-2 1-2 0 0,-7 5 1 0 0,7 0 0 0 0,0 0 0 0 0,0 0 0 0 0,1 0 0 0 0,0 1 0 0 0,0 0 0 0 0,0 0 0 0 0,1 0 0 0 0,-2 11 0 0 0,0 0 0 0 0,0 1 0 0 0,-2 30 0 0 0,1-9 0 0 0,-32 235 14 0 0,-32 164-92 0 0,56-379-335 0 0,-18 100-1102 0 0,30-152 1227 0 0,0-1 0 0 0,0 1 0 0 0,-1 0 0 0 0,-6 13 0 0 0,8-20-155 0 0,-1-2 294 0 0,-11-9 132 0 0,11 3 19 0 0,2 4-3 0 0,-2-4 1 0 0,0 1 0 0 0,1-1 0 0 0,0 0 0 0 0,0 0 0 0 0,0 0 0 0 0,1 0 0 0 0,0 0 0 0 0,1-12 0 0 0,12-51 0 0 0,-4 28 0 0 0,67-387 0 0 0,-74 421 0 0 0,-1-1 0 0 0,-1 1 0 0 0,1-9 0 0 0,-4 5 0 0 0,2 10-1 0 0,0 0 1 0 0,0 1-1 0 0,1-1 0 0 0,-1 0 1 0 0,0 1-1 0 0,0-1 0 0 0,0 1 1 0 0,0-1-1 0 0,0 1 0 0 0,0-1 1 0 0,-1 1-1 0 0,1 0 0 0 0,0 0 1 0 0,0-1-1 0 0,0 1 0 0 0,-2 0 1 0 0,-23 0 113 0 0,17 1 186 0 0,2-1-169 0 0,0 1-1 0 0,0 0 0 0 0,0 0 0 0 0,0 1 0 0 0,1 0 0 0 0,-1 1 0 0 0,1-1 0 0 0,-1 1 0 0 0,1 0 0 0 0,0 1 0 0 0,-7 4 0 0 0,3-2-87 0 0,10-6-42 0 0,0 0 0 0 0,-1 0 0 0 0,1 0 0 0 0,0 0 0 0 0,0 0 0 0 0,0 0 0 0 0,0 0 0 0 0,0 0 0 0 0,-1 1 0 0 0,1-1 0 0 0,0 0 0 0 0,0 0 0 0 0,0 0 0 0 0,0 0 0 0 0,0 0 0 0 0,-1 0 0 0 0,1 1 0 0 0,0-1 0 0 0,0 0 0 0 0,0 0 0 0 0,0 0 0 0 0,0 0 0 0 0,0 0 0 0 0,0 1 0 0 0,0-1 0 0 0,0 0 0 0 0,0 0 0 0 0,0 0 0 0 0,0 0 0 0 0,0 1 0 0 0,0-1 0 0 0,0 0 0 0 0,0 0 0 0 0,0 0 0 0 0,0 1 0 0 0,0-1 0 0 0,0 0 0 0 0,0 0 0 0 0,7 4 0 0 0,8-1 0 0 0,-6-3 28 0 0,0 0 1 0 0,0-1-1 0 0,0-1 0 0 0,0 1 1 0 0,0-1-1 0 0,0-1 1 0 0,11-5-1 0 0,10-1 188 0 0,39-16 681 0 0,3 1-189 0 0,-66 21-708 0 0,17-3 0 0 0,-13 5-269 0 0,-8 1-1135 0 0,-2 0-511 0 0,0 0-108 0 0,0 0-22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1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8287 0 0,'0'0'382'0'0,"0"0"-8"0"0,0 0-102 0 0,0 0 463 0 0,0 0 234 0 0,0 0 45 0 0,0 0 8 0 0,0 0 2 0 0,0 0 0 0 0,-1 1 0 0 0,-5 5-546 0 0,1-1 1081 0 0,1-1 4204 0 0,6-2-5251 0 0,17 16 512 0 0,-18-16-512 0 0,1-1 0 0 0,6 7-362 0 0,-1 0-1 0 0,0 0 0 0 0,-1 0 1 0 0,0 1-1 0 0,0-1 1 0 0,8 19-1 0 0,-3-7-67 0 0,11 20-82 0 0,-2 1 0 0 0,22 67 0 0 0,-40-103 0 0 0,0-1 0 0 0,-1 0 0 0 0,0 1 0 0 0,0-1 0 0 0,0 1 0 0 0,-1-1 0 0 0,1 1 0 0 0,-1 8 0 0 0,0-9 0 0 0,0 0 0 0 0,0 0 0 0 0,0 0 0 0 0,1 1 0 0 0,-1-1 0 0 0,1 0 0 0 0,0 0 0 0 0,2 5 0 0 0,1 1-64 0 0,-3-9-273 0 0,-1-1-138 0 0,0 0-33 0 0,0 0 65 0 0,-14-1-165 0 0,4 0 120 0 0,8 0-21 0 0,0 1-3 0 0,2 0 341 0 0,-20-6-703 0 0,15 3-1906 0 0,2-10-1204 0 0,0-1 1937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1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17 13823 0 0,'0'0'315'0'0,"0"0"45"0"0,0 0 21 0 0,0 0-49 0 0,0 0-81 0 0,0 0 481 0 0,-1-3 237 0 0,-3-5-308 0 0,1 3 2370 0 0,-1 4-2446 0 0,0 1 0 0 0,0 0 1 0 0,0 1-1 0 0,0-1 0 0 0,0 1 0 0 0,-3 0 0 0 0,5 0-141 0 0,0 0-289 0 0,-7 7-153 0 0,1 1 1 0 0,0 0-1 0 0,1 0 1 0 0,0 0-1 0 0,0 1 1 0 0,-9 18-1 0 0,-40 66-2 0 0,32-50 0 0 0,-3-2 0 0 0,-32 40 0 0 0,47-65 0 0 0,0 0 0 0 0,2 1 0 0 0,0 0 0 0 0,-7 21 0 0 0,12-24 0 0 0,3-2-64 0 0,2-13 16 0 0,1 0-1 0 0,-1 1 1 0 0,0-1-1 0 0,0 1 1 0 0,0-1 0 0 0,1 0-1 0 0,-1 1 1 0 0,0-1-1 0 0,0 0 1 0 0,1 1 0 0 0,-1-1-1 0 0,0 0 1 0 0,1 1-1 0 0,-1-1 1 0 0,0 0-1 0 0,1 1 1 0 0,-1-1 0 0 0,0 0-1 0 0,1 0 1 0 0,-1 0-1 0 0,1 1 1 0 0,-1-1 0 0 0,1 0-1 0 0,-1 0 1 0 0,0 0-1 0 0,1 0 1 0 0,-1 0-1 0 0,1 0 1 0 0,-1 0 0 0 0,1 0-1 0 0,-1 0 1 0 0,1 0-1 0 0,-1 0 1 0 0,0 0 0 0 0,1 0-1 0 0,-1 0 1 0 0,1 0-1 0 0,-1-1 1 0 0,1 1-1 0 0,0 0 1 0 0,1-1-173 0 0,0 0-1 0 0,0 0 1 0 0,0 0 0 0 0,0 0-1 0 0,0 0 1 0 0,0-1 0 0 0,2-1-1 0 0,20-20-6616 0 0,-9 12 400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2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19351 0 0,'0'0'439'0'0,"0"0"62"0"0,0 0 33 0 0,0 0-65 0 0,-2-1-237 0 0,0 0 92 0 0,0 1 1 0 0,1-1 0 0 0,-1 1-1 0 0,0-1 1 0 0,0 1-1 0 0,0 0 1 0 0,0 0 0 0 0,-2 0-1 0 0,2 0 188 0 0,2 0-69 0 0,0 0-495 0 0,0 0-983 0 0,0 0-401 0 0,0 0-78 0 0,0 0-20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4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132 185 8287 0 0,'0'0'191'0'0,"0"0"26"0"0,0 0 9 0 0,-1 2-34 0 0,-5 4-78 0 0,4-4 274 0 0,2-2 110 0 0,0 0 12 0 0,0 0-67 0 0,1-4-248 0 0,0 1 0 0 0,1 0 0 0 0,-1 1 0 0 0,1-1 0 0 0,3-4 0 0 0,-2 1 240 0 0,-1 3-65 0 0,0 0 0 0 0,0 0 0 0 0,0 0 0 0 0,0 0 0 0 0,3-3 0 0 0,8-12 482 0 0,3-4 375 0 0,-14 20-1022 0 0,0-1 0 0 0,0 1 0 0 0,0 0 0 0 0,-1-1 0 0 0,1 1 0 0 0,-1-1 0 0 0,1 1 0 0 0,1-6 0 0 0,-3 6 238 0 0,2 0-294 0 0,0 1-139 0 0,2-1-5 0 0,5-14-4 0 0,-4 5-1 0 0,4-6 296 0 0,-7 15-149 0 0,-1 0 341 0 0,4-9 464 0 0,-1 0-731 0 0,-4 9 166 0 0,0 2 101 0 0,0 0 21 0 0,-1 1-66 0 0,-1 1-427 0 0,0-1 0 0 0,0 1 0 0 0,0 0 0 0 0,0 0 0 0 0,0 0 0 0 0,1 0 1 0 0,-1 0-1 0 0,0 0 0 0 0,0 3 0 0 0,-3 2-12 0 0,-54 72 2044 0 0,42-55-2048 0 0,2 0 0 0 0,-21 45 0 0 0,24-45 0 0 0,-9 30 0 0 0,12-28 0 0 0,4-16 0 0 0,3-5 0 0 0,0-1 0 0 0,1 1 0 0 0,-1-1 0 0 0,1 1 0 0 0,0 0 0 0 0,-1 7 0 0 0,0 4 0 0 0,-1-3 0 0 0,1 0 0 0 0,0 1 0 0 0,1 15 0 0 0,2-18 0 0 0,-2 0 0 0 0,1 0 0 0 0,-3 13 0 0 0,0-9 0 0 0,2 1 0 0 0,0 0 0 0 0,1 0 0 0 0,0 0 0 0 0,4 17 0 0 0,-3-7 0 0 0,0-11 0 0 0,5 27 0 0 0,-3-17 0 0 0,3-6 0 0 0,-6-5 0 0 0,0-8 0 0 0,0 19 0 0 0,0-20 0 0 0,1 16 0 0 0,3-9 0 0 0,6 0 0 0 0,1-3 0 0 0,2-3 0 0 0,-1-1 0 0 0,-12-4 0 0 0,1-1 0 0 0,-1 1 0 0 0,1-1 0 0 0,-1 1 0 0 0,0-1 0 0 0,0 1 0 0 0,1 0 0 0 0,-1-1 0 0 0,0 1 0 0 0,0-1 0 0 0,0 1 0 0 0,0 0 0 0 0,1-1 0 0 0,-1 1 0 0 0,0-1 0 0 0,0 1 0 0 0,0 0 0 0 0,-1 0 0 0 0,1 0 0 0 0,0-1 0 0 0,0 1 0 0 0,0-1 0 0 0,0 1 0 0 0,0-1 0 0 0,-1 1 0 0 0,1 0 0 0 0,0-1 0 0 0,-1 1 0 0 0,1-1 0 0 0,0 1 0 0 0,-1-1 0 0 0,1 0 0 0 0,0 1 0 0 0,-1-1 0 0 0,0 1 0 0 0,-9 3 0 0 0,6-3 0 0 0,2-1 0 0 0,-26 0 0 0 0,-9-2-5610 0 0,34 2 3564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4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10135 0 0,'0'0'231'0'0,"0"0"29"0"0,0 0 19 0 0,0-2-41 0 0,7-18 281 0 0,-7 19-20 0 0,0 1 11 0 0,-3-15 2050 0 0,1 12-2030 0 0,1-1-1 0 0,-1 1 1 0 0,0 0 0 0 0,0 0-1 0 0,-4-5 1 0 0,-3-5 900 0 0,8 12-918 0 0,1 1 0 0 0,-6-10 1024 0 0,3 7-1222 0 0,-9-16 2375 0 0,24 24-2524 0 0,-8-3-165 0 0,2 3 0 0 0,4 6 0 0 0,20 20 0 0 0,21 21 0 0 0,-26-28 0 0 0,-17-15 0 0 0,1-1 0 0 0,13 11 0 0 0,-6-6 293 0 0,0 1-1 0 0,-1 1 1 0 0,0 0-1 0 0,-1 1 1 0 0,-1 1 0 0 0,14 20-1 0 0,-20-26-292 0 0,-7-10 0 0 0,1 0 0 0 0,0 0 0 0 0,0 0 0 0 0,-1 0 0 0 0,1 0 0 0 0,0 0 0 0 0,0 0 0 0 0,0 0 0 0 0,0 0 0 0 0,0-1 0 0 0,1 1 0 0 0,0 1 0 0 0,2 0 0 0 0,6 7 0 0 0,-1-7 0 0 0,-2 3-64 0 0,-6-4-273 0 0,-1-1-138 0 0,0 0-33 0 0,-12-9-937 0 0,-6-11-6948 0 0,8 9 1311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4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10135 0 0,'0'0'231'0'0,"0"0"29"0"0,0 0 19 0 0,0 0 105 0 0,0 0 410 0 0,0 0 184 0 0,0 0 40 0 0,0 0-63 0 0,0 0-290 0 0,0 0-121 0 0,0 0-28 0 0,0 0-4 0 0,0 0 0 0 0,0 0 0 0 0,0 0 0 0 0,0 0 0 0 0,0 0 0 0 0,0 0 0 0 0,0 0 0 0 0,-1 2 0 0 0,-1 1-492 0 0,0 0 192 0 0,0-1-1 0 0,0 1 1 0 0,1 0-1 0 0,0 0 0 0 0,-1 0 1 0 0,1-1-1 0 0,0 1 1 0 0,1 0-1 0 0,-2 4 1 0 0,-13 47 324 0 0,8-27-27 0 0,-2 0 1 0 0,-11 26 0 0 0,-41 60-510 0 0,30-54 0 0 0,-17 27 0 0 0,0-16 0 0 0,102-142 0 0 0,0 10-2793 0 0,-43 46 1770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4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10135 0 0,'0'0'231'0'0,"0"0"29"0"0,0 0 19 0 0,0 0 37 0 0,0 0 125 0 0,0 0 58 0 0,0 0 11 0 0,0 0 138 0 0,0 0 572 0 0,0 0 254 0 0,0 0 50 0 0,0 0-127 0 0,0 0-574 0 0,0 0-250 0 0,0 0-49 0 0,0 0 59 0 0,0 0 287 0 0,0 0 122 0 0,0 0 28 0 0,0 0-133 0 0,0 0-509 0 0,0 0 38 0 0,0 0 80 0 0,0 0 15 0 0,0 0-68 0 0,-1-2-294 0 0,-2-6-197 0 0,2 6-289 0 0,0 4-138 0 0,-2 6-157 0 0,1 0 0 0 0,0 0 0 0 0,1 0 0 0 0,0 0 0 0 0,0 0 0 0 0,0 13 0 0 0,2-21 472 0 0,-1 1 1 0 0,0-1-1 0 0,0 1 0 0 0,0 0 0 0 0,0-1 1 0 0,0 1-1 0 0,0-1 0 0 0,-1 1 1 0 0,1 0-1 0 0,0-1 0 0 0,0 1 0 0 0,0-1 1 0 0,0 1-1 0 0,-1-1 0 0 0,1 1 0 0 0,0-1 1 0 0,-1 1-1 0 0,1 0 0 0 0,-1 0-859 0 0,0 2-5803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4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17503 0 0,'0'0'399'0'0,"0"0"60"0"0,0 0 21 0 0,0 0-59 0 0,0 0-136 0 0,2 1 457 0 0,5 3 228 0 0,-5-3 43 0 0,-1 1-127 0 0,2 4-802 0 0,-1-1 0 0 0,0 0 0 0 0,0 1 0 0 0,0-1 0 0 0,-1 1 0 0 0,0-1 0 0 0,0 1 0 0 0,0 0 0 0 0,-1 6 1 0 0,0 9 461 0 0,-5 26 1 0 0,0 14-72 0 0,5-49-475 0 0,-1 0 0 0 0,-1-1 0 0 0,0 1 0 0 0,0 0 0 0 0,-1-1 0 0 0,-1 1 0 0 0,0-1 0 0 0,0 0 0 0 0,-1 0 0 0 0,0 0 0 0 0,-1-1 0 0 0,-8 11 0 0 0,12-19-110 0 0,1 1 0 0 0,-1-1-1 0 0,0 0 1 0 0,0 0 0 0 0,0 0 0 0 0,0 0 0 0 0,0 0-1 0 0,-4 3 1 0 0,1-2-282 0 0,4-2-256 0 0,-14 1-2045 0 0,0-2 1169 0 0,11-1-11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4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83 10135 0 0,'0'0'231'0'0,"0"0"29"0"0,0 0 19 0 0,1-2-41 0 0,1 1-193 0 0,-1 0-38 0 0,0 1 0 0 0,0-1 0 0 0,0 0 0 0 0,0 0 0 0 0,0 1 0 0 0,0-1 0 0 0,0 0 0 0 0,-1 0 1 0 0,1 0-1 0 0,0 0 0 0 0,-1 0 0 0 0,1 0 0 0 0,-1 0 0 0 0,1 0 0 0 0,-1 0 0 0 0,1 0 0 0 0,-1-1 0 0 0,0 1 0 0 0,1 0 1 0 0,-1-2-1 0 0,0 1 739 0 0,2-1-18 0 0,0 0-1 0 0,0 0 1 0 0,-1 0-1 0 0,1 0 1 0 0,-1-1-1 0 0,0 1 1 0 0,2-5-1 0 0,-3 6-847 0 0,1 1 632 0 0,-1 1 0 0 0,0 0 0 0 0,1-3-256 0 0,1 0 0 0 0,0 0 0 0 0,-1 1 0 0 0,0-1 0 0 0,2-4 0 0 0,-2 5 256 0 0,-1 2 0 0 0,0 0 0 0 0,0 0 0 0 0,0 0 0 0 0,0 0 0 0 0,0 0 0 0 0,0 0 0 0 0,0 0-68 0 0,-1 1-435 0 0,1 0-1 0 0,0 0 1 0 0,-1 0-1 0 0,1 0 1 0 0,-1 0 0 0 0,1 0-1 0 0,-1 0 1 0 0,0 0-1 0 0,1 0 1 0 0,-1 0 0 0 0,0 0-1 0 0,1 0 1 0 0,-1-1-1 0 0,0 1 1 0 0,0 0 0 0 0,-2 1-1 0 0,-10 10 949 0 0,7-1-823 0 0,-1-1 6 0 0,1 1 1 0 0,0 0-1 0 0,1 1 1 0 0,0-1-1 0 0,0 1 1 0 0,-3 15-1 0 0,3-6-140 0 0,0 0 0 0 0,1 1 0 0 0,1-1 0 0 0,2 1 0 0 0,0-1 0 0 0,1 1 0 0 0,2 22 0 0 0,0-34 0 0 0,0-1 0 0 0,0 0 0 0 0,1 0 0 0 0,6 14 0 0 0,-8-20 0 0 0,0 0 0 0 0,0 0 0 0 0,0 0 0 0 0,1-1 0 0 0,-1 1 0 0 0,1 0 0 0 0,0-1 0 0 0,0 1 0 0 0,0-1 0 0 0,3 3 0 0 0,1 1 0 0 0,11 14 0 0 0,-4-7 0 0 0,-7-11 0 0 0,-2-1 0 0 0,9 5 0 0 0,3 1 0 0 0,-11-7 0 0 0,-2-2 0 0 0,4 3 0 0 0,3 0 0 0 0,13-10 0 0 0,-18 7 0 0 0,0-1 0 0 0,0 0 0 0 0,0 0 0 0 0,-1 0 0 0 0,8-7 0 0 0,-10 9 0 0 0,-1 0 0 0 0,1 1 0 0 0,-1-1 0 0 0,1 0 0 0 0,-1 0 0 0 0,0-1 0 0 0,0 1 0 0 0,1 0 0 0 0,-1 0 0 0 0,0-1 0 0 0,0 1 0 0 0,0 0 0 0 0,0-1 0 0 0,0 1 0 0 0,-1-1 0 0 0,1 1 0 0 0,0-1 0 0 0,-1 0 0 0 0,2-2 0 0 0,0-3 0 0 0,3-5 0 0 0,-1 0 0 0 0,0 0 0 0 0,0 0 0 0 0,-1-1 0 0 0,0 1 0 0 0,-1-1 0 0 0,0-12 0 0 0,-2 19 0 0 0,1-20 0 0 0,-3-35 0 0 0,-1 21 0 0 0,2 11-44 0 0,-1 1-1 0 0,-10-45 1 0 0,11 70-652 0 0,1 3-258 0 0,0-8-688 0 0,0 5-4638 0 0,0 3 4233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45 19351 0 0,'0'0'439'0'0,"-1"-2"62"0"0,-2-1-259 0 0,1 1-118 0 0,0 0 0 0 0,1 0 0 0 0,-2 0 0 0 0,1 0 0 0 0,0 0 1 0 0,0 0-1 0 0,-5-2 0 0 0,5 3 264 0 0,-6 0 403 0 0,10-1-1278 0 0,17-4-1836 0 0,-10 3 1746 0 0,7-6-958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4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13823 0 0,'0'0'630'0'0,"0"0"-13"0"0,0 0-184 0 0,0 0 677 0 0,0 0 340 0 0,0 0 72 0 0,0 0-125 0 0,0 0-574 0 0,0 0-250 0 0,0 0-49 0 0,0 0-11 0 0,2 2-1 0 0,0 0-377 0 0,1 0 0 0 0,0 0 0 0 0,0 0 0 0 0,0 0 0 0 0,0-1 0 0 0,0 1 0 0 0,0-1 0 0 0,0 0 0 0 0,1 0 0 0 0,-1 0 0 0 0,7 1 0 0 0,43 2 489 0 0,-33-4 212 0 0,-14 0-789 0 0,1 0 0 0 0,0 0 1 0 0,0-1-1 0 0,-1 0 0 0 0,1-1 0 0 0,12-3 0 0 0,37-20 172 0 0,-14 5-160 0 0,-39 19-50 0 0,0 0-1 0 0,0-1 0 0 0,0 0 1 0 0,0 0-1 0 0,-1 0 1 0 0,1 0-1 0 0,0 0 1 0 0,-1 0-1 0 0,1-1 1 0 0,-1 1-1 0 0,3-5 1 0 0,8-17-2715 0 0,-8 2-7114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 8 0 0,0 0 2 0 0,0 0 0 0 0,0 0 0 0 0,0 0-69 0 0,0 0-290 0 0,1 2-121 0 0,21 50 588 0 0,-21-47-1135 0 0,1 0 0 0 0,0 0-1 0 0,0-1 1 0 0,4 9 0 0 0,1 1 91 0 0,25 112 1371 0 0,-15-59-942 0 0,-11-39-517 0 0,-1 0 0 0 0,2 56 0 0 0,-11 58 0 0 0,-11 27 0 0 0,9-129 0 0 0,-1 0 0 0 0,-15 45 0 0 0,-2-11-64 0 0,23-71-273 0 0,1-3-138 0 0,0 0-33 0 0,-2-2-802 0 0,-2 0 48 0 0,1-2-3848 0 0,-5-11 2552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0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 11975 0 0,'0'0'267'0'0,"0"0"42"0"0,0 0 17 0 0,0 0-28 0 0,2-1-58 0 0,25-13 4092 0 0,-26 13-3788 0 0,-1 1-28 0 0,13-8 2044 0 0,-11 7-2366 0 0,-1 1 1 0 0,1 0-1 0 0,-1-1 0 0 0,1 1 1 0 0,0 0-1 0 0,-1 0 0 0 0,1 0 1 0 0,-1 0-1 0 0,1 0 0 0 0,-1 1 1 0 0,1-1-1 0 0,-1 0 0 0 0,1 1 1 0 0,-1-1-1 0 0,1 1 0 0 0,-1 0 0 0 0,0-1 1 0 0,3 3-1 0 0,-2-2-114 0 0,0 1-1 0 0,0 0 1 0 0,0 0-1 0 0,0 0 1 0 0,-1 0-1 0 0,1 1 1 0 0,-1-1-1 0 0,1 0 1 0 0,-1 1-1 0 0,1 2 1 0 0,1 4 99 0 0,0 0 0 0 0,-1 0 0 0 0,0 0-1 0 0,-1 0 1 0 0,1 16 0 0 0,-1 6-35 0 0,-2 0 0 0 0,-7 44 0 0 0,5-55-109 0 0,-1-1 0 0 0,-1 0 1 0 0,-1 0-1 0 0,-16 35 0 0 0,16-43-836 0 0,0 1 0 0 0,-16 18 0 0 0,20-27 319 0 0,-1 1 0 0 0,0-1 0 0 0,0 0 1 0 0,0 0-1 0 0,0 0 0 0 0,-1 0 0 0 0,1-1 0 0 0,-1 1 1 0 0,1-1-1 0 0,-1 0 0 0 0,0 0 0 0 0,-5 1 1 0 0,-2-1-7677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0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8287 0 0,'0'0'191'0'0,"0"0"26"0"0,0 0 9 0 0,0 0 110 0 0,0 0 444 0 0,2 1 196 0 0,0-1-1119 0 0,5 3 3635 0 0,5 6 5716 0 0,-12-8-9154 0 0,0-1 1 0 0,1 1 0 0 0,-1 0-1 0 0,0-1 1 0 0,0 1-1 0 0,0 0 1 0 0,0-1-1 0 0,0 1 1 0 0,0 0 0 0 0,0-1-1 0 0,0 1 1 0 0,0 0-1 0 0,0-1 1 0 0,0 1 0 0 0,-1 0-1 0 0,1-1 1 0 0,0 1-1 0 0,0 0 1 0 0,-1-1-1 0 0,1 2 1 0 0,-7 10 593 0 0,7-12-610 0 0,-1 2-23 0 0,-1 0 0 0 0,0 0 1 0 0,0 0-1 0 0,0-1 0 0 0,0 1 0 0 0,0 0 1 0 0,0-1-1 0 0,0 0 0 0 0,0 1 0 0 0,-4 0 1 0 0,-5 4-19 0 0,-27 20 3 0 0,17-13 0 0 0,0 1 0 0 0,1 1 0 0 0,1 1 0 0 0,-22 23 0 0 0,-6 7 0 0 0,47-46 0 0 0,0 0 0 0 0,0 1 0 0 0,0-1 0 0 0,-1 0 0 0 0,1 0 0 0 0,0 0 0 0 0,0 1 0 0 0,0-1 0 0 0,-1 0 0 0 0,1 0 0 0 0,0 1 0 0 0,0-1 0 0 0,0 0 0 0 0,0 0 0 0 0,0 1 0 0 0,0-1 0 0 0,0 0 0 0 0,0 0 0 0 0,0 1 0 0 0,0-1 0 0 0,-1 0 0 0 0,1 1 0 0 0,0-1 0 0 0,1 0 0 0 0,-1 0 0 0 0,0 1 0 0 0,0-1 0 0 0,0 0 0 0 0,0 0 0 0 0,0 1 0 0 0,0-1 0 0 0,0 0 0 0 0,0 1 0 0 0,0-1 0 0 0,1 0 0 0 0,-1 0 0 0 0,0 0 0 0 0,0 1 0 0 0,0-1 0 0 0,0 0 0 0 0,1 0 0 0 0,-1 0 0 0 0,0 1 0 0 0,0-1 0 0 0,1 0 0 0 0,-1 0 0 0 0,0 0 0 0 0,0 0 0 0 0,1 1 0 0 0,10 1 0 0 0,-11-2 0 0 0,9 1 0 0 0,-1 0 0 0 0,0-1 0 0 0,0 0 0 0 0,0 0 0 0 0,0-1 0 0 0,10-2 0 0 0,-11 1 0 0 0,0 1 0 0 0,0 0 0 0 0,0 0 0 0 0,0 1 0 0 0,0 0 0 0 0,0 0 0 0 0,0 0 0 0 0,-1 1 0 0 0,1 0 0 0 0,0 1 0 0 0,0-1 0 0 0,0 1 0 0 0,-1 1 0 0 0,11 4 0 0 0,-9-2 0 0 0,3 5 14 0 0,-10-5-36 0 0,-1-3-34 0 0,1 0-281 0 0,-1-2-138 0 0,0 0-33 0 0,-3 12-1360 0 0,3-10 395 0 0,0-2-1108 0 0,0 0-4241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0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15663 0 0,'0'0'356'0'0,"0"0"50"0"0,3 0 20 0 0,12 0-86 0 0,0-1 0 0 0,0-1 0 0 0,30-6-1 0 0,8-2 2702 0 0,-47 9-2577 0 0,14 1 1283 0 0,-11 3-1911 0 0,-8-3-102 0 0,7 7-165 0 0,-7-3-3911 0 0,-1-4-2478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80 106 11975 0 0,'0'0'267'0'0,"0"0"42"0"0,0 0 17 0 0,1-1-28 0 0,2-1-228 0 0,-2 2-57 0 0,0-1 0 0 0,0 1 0 0 0,0-1 0 0 0,0 0-1 0 0,0 1 1 0 0,0-1 0 0 0,0 0 0 0 0,0 0 0 0 0,0 0 0 0 0,0 0 0 0 0,0 0 0 0 0,0 0 0 0 0,0-1 0 0 0,0 1 707 0 0,-1 1 249 0 0,0 0 45 0 0,0 0-61 0 0,0 0-288 0 0,0 0-121 0 0,0 0-28 0 0,-2 1-171 0 0,-1 1-1 0 0,1-1 0 0 0,0 1 0 0 0,1-1 1 0 0,-1 1-1 0 0,0 0 0 0 0,0 0 1 0 0,1 0-1 0 0,-1 0 0 0 0,-2 4 1 0 0,2-3 218 0 0,-4 5-476 0 0,-7 7 369 0 0,1 1-1 0 0,-12 21 1 0 0,21-31-377 0 0,1-1 1 0 0,-1 1 0 0 0,1 0-1 0 0,0 0 1 0 0,0 0-1 0 0,1 0 1 0 0,0 0 0 0 0,0 0-1 0 0,0 0 1 0 0,1 1-1 0 0,0 6 1 0 0,0-11-80 0 0,1 0 0 0 0,-1 0 0 0 0,1 1 0 0 0,-1-1 0 0 0,1 0 0 0 0,0 0 0 0 0,0 0 0 0 0,0-1 0 0 0,2 3 0 0 0,6 10 0 0 0,-5-11 0 0 0,0-2 0 0 0,-2 1 31 0 0,0-1-1 0 0,0 1 1 0 0,0-1-1 0 0,0 1 1 0 0,1-1-1 0 0,-1 0 0 0 0,1 0 1 0 0,-1 0-1 0 0,1 0 1 0 0,-1-1-1 0 0,1 1 1 0 0,-1-1-1 0 0,1 1 1 0 0,0-1-1 0 0,-1 0 1 0 0,1 0-1 0 0,-1 0 1 0 0,1 0-1 0 0,0-1 1 0 0,-1 1-1 0 0,1-1 1 0 0,0 1-1 0 0,-1-1 1 0 0,1 0-1 0 0,-1 0 1 0 0,0 0-1 0 0,1 0 1 0 0,-1-1-1 0 0,0 1 1 0 0,0 0-1 0 0,1-1 1 0 0,2-3-1 0 0,0 1 81 0 0,-1-1 1 0 0,1-1-1 0 0,-1 1 1 0 0,0 0-1 0 0,0-1 0 0 0,-1 0 1 0 0,0 0-1 0 0,0 0 1 0 0,5-13-1 0 0,-6 9 118 0 0,0 0 0 0 0,-1 0-1 0 0,1-1 1 0 0,-2 1 0 0 0,0 0 0 0 0,0 0 0 0 0,-1 0 0 0 0,-3-20-1 0 0,-1 7-389 0 0,-2 1-1 0 0,-15-38 1 0 0,17 51-15 0 0,-1 0-706 0 0,4 4-4000 0 0,2 5-3649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0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8287 0 0,'0'0'191'0'0,"0"0"26"0"0,0 0 9 0 0,0 0 42 0 0,0 0 158 0 0,0 0 72 0 0,-6-3 273 0 0,2 1 5616 0 0,4 2-6359 0 0,0 0-1 0 0,0-1 1 0 0,0 1-1 0 0,0 0 1 0 0,0 0-1 0 0,0 0 1 0 0,0 0-1 0 0,0 0 1 0 0,0 0-1 0 0,0 0 1 0 0,0 0-1 0 0,0 0 1 0 0,0 0-1 0 0,-1-1 1 0 0,1 1-1 0 0,0 0 1 0 0,0 0-1 0 0,0 0 1 0 0,0 0-1 0 0,0 0 1 0 0,0 0-1 0 0,0 0 1 0 0,0 0-1 0 0,-1 0 1 0 0,1 0-1 0 0,0 0 1 0 0,0 0-1 0 0,0 0 1 0 0,0 0-1 0 0,0 0 1 0 0,0 0-1 0 0,0 0 1 0 0,0 0-1 0 0,-1 0 1 0 0,1 0-1 0 0,0 0 1 0 0,0 0-1 0 0,0 0 1 0 0,0 0-1 0 0,0 0 1 0 0,0 0-1 0 0,0 0 1 0 0,0 0-1 0 0,-1 1 1 0 0,1-1-1 0 0,0 0 1 0 0,0 0-1 0 0,0 0 1 0 0,0 0-1 0 0,0 0 1 0 0,0 0-1 0 0,0 0 1 0 0,0 0-1 0 0,0 0 1 0 0,0 0-1 0 0,0 1 1 0 0,0-1-1 0 0,0 0 1 0 0,0 0-1 0 0,0 0 1 0 0,0 0-1 0 0,0 0 1 0 0,0 0-1 0 0,5 10 3513 0 0,12 14 1504 0 0,-5-10-5044 0 0,-1 1 0 0 0,0 0 0 0 0,-1 1 0 0 0,15 32 0 0 0,-22-42 0 0 0,4 7 0 0 0,0-1 0 0 0,15 19 0 0 0,-13-19 0 0 0,0 0 0 0 0,8 17 0 0 0,-9-12 0 0 0,11 19 0 0 0,-13-26 0 0 0,-5-5 8 0 0,-2-4 0 0 0,-7-14-88 0 0,7 11-257 0 0,-2-5-906 0 0,1-1 0 0 0,0 1 0 0 0,0-1 0 0 0,1 0 1 0 0,-1 0-1 0 0,2 0 0 0 0,-1-9 0 0 0,1 4-293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0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 11975 0 0,'0'0'267'0'0,"0"0"42"0"0,0 0 17 0 0,0 0-28 0 0,0 0-58 0 0,0 0 491 0 0,0 0 238 0 0,0 0 45 0 0,1-1-61 0 0,-2 2 1808 0 0,-12 14 867 0 0,-34 45-3508 0 0,16-10 466 0 0,-31 48 804 0 0,40-65-1390 0 0,-19 26 0 0 0,37-54 3 0 0,1 0 0 0 0,-1 0 1 0 0,1 0-1 0 0,-3 8 0 0 0,-17 27-83 0 0,22-38-257 0 0,1-2-138 0 0,0 0-33 0 0,8-11-2204 0 0,5-18-1426 0 0,-10 22 3306 0 0,7-14-1726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11975 0 0,'0'0'547'0'0,"0"0"-11"0"0,0 0-203 0 0,0 0 419 0 0,0 0 220 0 0,0 0 42 0 0,0 0-61 0 0,0 0-288 0 0,0 0-121 0 0,0 0-28 0 0,0 0-4 0 0,0 0 0 0 0,0 0 0 0 0,0 0 0 0 0,0 0 0 0 0,0 0 0 0 0,0 0 0 0 0,0 0 0 0 0,0 0 0 0 0,-2 1 0 0 0,-7 5-253 0 0,0-1 0 0 0,0 1 0 0 0,-18 6 0 0 0,15-7 43 0 0,-24 14 0 0 0,-8 6-302 0 0,34-20 0 0 0,1 0 0 0 0,-1 1 0 0 0,1 0 0 0 0,0 0 0 0 0,0 1 0 0 0,-9 9 0 0 0,12-9 0 0 0,-10 12 0 0 0,10-3 232 0 0,8-9 244 0 0,-1-5-253 0 0,-1-1-202 0 0,0 0 1 0 0,0 0-1 0 0,1 0 0 0 0,-1-1 1 0 0,1 1-1 0 0,-1 0 1 0 0,1 0-1 0 0,-1-1 0 0 0,1 1 1 0 0,-1 0-1 0 0,1-1 1 0 0,0 1-1 0 0,-1-1 0 0 0,1 1 1 0 0,0-1-1 0 0,-1 1 1 0 0,1-1-1 0 0,0 1 1 0 0,0-1-1 0 0,-1 0 0 0 0,1 1 1 0 0,0-1-1 0 0,0 0 1 0 0,0 0-1 0 0,1 1 0 0 0,25 0 474 0 0,-18-1-429 0 0,21 0-244 0 0,1-3-1 0 0,-1 0 1 0 0,47-12-1 0 0,-49 9 17 0 0,-14 6-994 0 0,-11 0-64 0 0,-3 0-253 0 0,0 0-51 0 0,0 0-147 0 0,-2 2-573 0 0,0 2 1523 0 0,-1 0 1 0 0,0-1-1 0 0,0 0 0 0 0,0 0 0 0 0,0 0 1 0 0,-7 5-1 0 0,-14 10-1838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0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13823 0 0,'0'0'630'0'0,"0"0"-13"0"0,2 1-393 0 0,4 1-31 0 0,-1-1 0 0 0,0 0 1 0 0,1 0-1 0 0,-1 0 0 0 0,1-1 0 0 0,-1 0 1 0 0,1 0-1 0 0,-1 0 0 0 0,9-2 0 0 0,9-3 1746 0 0,22-7 0 0 0,6-1 115 0 0,-19 7-2256 0 0,56-12 666 0 0,-30 2-7899 0 0,-47 11 553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31 235 11975 0 0,'0'0'267'0'0,"0"0"42"0"0,0 0 17 0 0,0 0-28 0 0,-1 1-196 0 0,-7 2-460 0 0,7-2 825 0 0,0-1 0 0 0,0 0 0 0 0,0 1 0 0 0,0-1-1 0 0,0 0 1 0 0,0 1 0 0 0,0-1 0 0 0,0 0 0 0 0,0 0-1 0 0,0 0 1 0 0,0 0 0 0 0,0 0 0 0 0,-1 0 0 0 0,1 0 0 0 0,0-1-1 0 0,-2 0 1 0 0,2 1 45 0 0,1 0 0 0 0,-1-24 1508 0 0,1 24-1992 0 0,1-6 92 0 0,1-1-1 0 0,-1 1 1 0 0,1 0 0 0 0,1 0-1 0 0,-1 0 1 0 0,1 0 0 0 0,0 1-1 0 0,0-1 1 0 0,1 1-1 0 0,-1 0 1 0 0,1 0 0 0 0,0 0-1 0 0,9-7 1 0 0,-4 3 29 0 0,1 1 1 0 0,0 1-1 0 0,0 0 0 0 0,1 0 0 0 0,22-9 1 0 0,-21 10 802 0 0,-1 4-803 0 0,1 7-133 0 0,-2 5-16 0 0,-8-7 0 0 0,1 1 0 0 0,-1 0 0 0 0,0 0 0 0 0,0 0 0 0 0,-1 0 0 0 0,1 0 0 0 0,-1 0 0 0 0,0 0 0 0 0,0 1 0 0 0,0-1 0 0 0,-1 1 0 0 0,1 7 0 0 0,4 33 0 0 0,-2-33-64 0 0,-2-10-49 0 0,0 0 0 0 0,0 0 0 0 0,0 1 0 0 0,0-1 0 0 0,1 0 0 0 0,-1 0 0 0 0,1 0 0 0 0,-1-1 0 0 0,1 1 0 0 0,0 0 0 0 0,-1 0 0 0 0,1-1 0 0 0,0 1 0 0 0,4 1 0 0 0,-5-3 143 0 0,-1 0 0 0 0,1 0-1 0 0,0 0 1 0 0,0 0 0 0 0,0 0-1 0 0,-1 0 1 0 0,1 0 0 0 0,0 0-1 0 0,0 0 1 0 0,-1 0-1 0 0,1 0 1 0 0,0-1 0 0 0,0 1-1 0 0,0 0 1 0 0,-1 0 0 0 0,1-1-1 0 0,1 0 1 0 0,0 0 88 0 0,10-4-25 0 0,-1 0-1 0 0,0 0 0 0 0,-1-1 0 0 0,1 0 1 0 0,-1-1-1 0 0,0 0 0 0 0,-1-1 0 0 0,1 0 0 0 0,-2 0 1 0 0,1-1-1 0 0,12-17 0 0 0,-15 17-172 0 0,-2-1 0 0 0,1 1-1 0 0,-1-1 1 0 0,4-14 0 0 0,-5 5-257 0 0,-2 11-1392 0 0,-1 0-1 0 0,-1 0 0 0 0,-1-10 0 0 0,2 15-317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0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13823 0 0,'0'0'315'0'0,"0"0"45"0"0,0 0 21 0 0,0 0-49 0 0,-14 7 1620 0 0,3 0 48 0 0,0 0 0 0 0,-15 15 0 0 0,19-16-1702 0 0,0 1 1 0 0,1 1 0 0 0,0-1-1 0 0,0 1 1 0 0,0 0-1 0 0,1 0 1 0 0,-5 13-1 0 0,-3 5-279 0 0,7-16-20 0 0,1 1 0 0 0,-4 13 0 0 0,-7 22 1 0 0,-10 36 0 0 0,23-70 0 0 0,0 0 0 0 0,1 1 0 0 0,1-1 0 0 0,0 24 0 0 0,1-33 44 0 0,0 1-1 0 0,1-1 1 0 0,-1 0 0 0 0,1 1-1 0 0,0-1 1 0 0,0 0 0 0 0,0 1-1 0 0,0-1 1 0 0,1 0 0 0 0,-1 0-1 0 0,1 0 1 0 0,0 0 0 0 0,0 0-1 0 0,0-1 1 0 0,0 1 0 0 0,0-1-1 0 0,1 1 1 0 0,-1-1-1 0 0,1 0 1 0 0,0 0 0 0 0,-1 0-1 0 0,5 2 1 0 0,-3-2 17 0 0,0 0-1 0 0,0 0 1 0 0,1-1-1 0 0,-1 0 0 0 0,0 0 1 0 0,1 0-1 0 0,-1 0 1 0 0,1-1-1 0 0,-1 0 1 0 0,1 0-1 0 0,-1 0 1 0 0,0 0-1 0 0,1-1 1 0 0,-1 1-1 0 0,1-1 1 0 0,5-2-1 0 0,5-3 44 0 0,-1 1 0 0 0,0-2 0 0 0,0 0 0 0 0,0-1 0 0 0,-1 0 0 0 0,-1-1 0 0 0,1 0 0 0 0,-1-1 0 0 0,-1 0 0 0 0,0-1 0 0 0,0-1 0 0 0,-2 0 0 0 0,11-15 0 0 0,-15 18-78 0 0,0-1 1 0 0,-1 1-1 0 0,0-2 1 0 0,0 1-1 0 0,-1 0 1 0 0,-1-1-1 0 0,0 1 1 0 0,0-1-1 0 0,-1 1 0 0 0,0-1 1 0 0,-1 0-1 0 0,-1 0 1 0 0,1 1-1 0 0,-2-1 1 0 0,1 0-1 0 0,-1 1 0 0 0,-1-1 1 0 0,0 1-1 0 0,-1 0 1 0 0,0 0-1 0 0,0 0 1 0 0,-11-17-1 0 0,13 24-345 0 0,0 1-1 0 0,0-1 0 0 0,-1 0 1 0 0,1 1-1 0 0,-1 0 1 0 0,0-1-1 0 0,-4-1 1 0 0,5 2-171 0 0,0 1 0 0 0,0 0 0 0 0,-1 0 0 0 0,1 0 0 0 0,0 0 0 0 0,-1 0 1 0 0,1 1-1 0 0,-1-1 0 0 0,1 1 0 0 0,-1-1 0 0 0,1 1 0 0 0,-1 0 0 0 0,1 0 0 0 0,-1 0 0 0 0,1 0 0 0 0,-1 1 0 0 0,-3 0 1 0 0,-2 2-7417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0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17503 0 0,'0'0'399'0'0,"0"0"60"0"0,0 0 21 0 0,0 0-59 0 0,1 1-276 0 0,0 1 98 0 0,1-1 0 0 0,0 0 0 0 0,-1 0 0 0 0,1 1 0 0 0,0-1 0 0 0,0 0 0 0 0,0-1 0 0 0,0 1 0 0 0,-1 0 1 0 0,1 0-1 0 0,0-1 0 0 0,0 1 0 0 0,1-1 0 0 0,-1 0 0 0 0,0 0 0 0 0,0 0 0 0 0,4 0 0 0 0,7 0 1268 0 0,23-5 0 0 0,-19 3-1317 0 0,9-1 385 0 0,-7 1 156 0 0,38-8 0 0 0,107-34-119 0 0,-157 41-1048 0 0,21-3-2388 0 0,-37 12 343 0 0,6-3 1957 0 0,-7 1-1015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5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91 8287 0 0,'0'0'191'0'0,"0"0"26"0"0,0 0 9 0 0,0 0 42 0 0,0 0 158 0 0,0 0 72 0 0,0 0 12 0 0,0 0 2 0 0,0 0 0 0 0,0 0 0 0 0,0 0 0 0 0,0 0 0 0 0,0 0 0 0 0,0 0 0 0 0,0 0 0 0 0,0 0 0 0 0,-7-10 2072 0 0,5 6 5152 0 0,4 1-7722 0 0,1-3-8 0 0,14-3-10 0 0,7 1 25 0 0,-1 0 0 0 0,48-7-1 0 0,3-1-10 0 0,-23 6-26 0 0,-47 9 28 0 0,16 0-96 0 0,-18 1-287 0 0,-2 0-117 0 0,0 0-21 0 0,0 2 239 0 0,0-1 0 0 0,-1 1-1 0 0,1-1 1 0 0,0 0 0 0 0,-1 1 0 0 0,1-1-1 0 0,-1 1 1 0 0,1-1 0 0 0,-1 0 0 0 0,0 1-1 0 0,0-1 1 0 0,-1 2 0 0 0,-6 5-3899 0 0,-8 6 1611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5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0-68 0 0,0 0 742 0 0,3 0 354 0 0,15 3 752 0 0,-11-2-1541 0 0,0 0-1 0 0,1 0 0 0 0,7 3 1 0 0,10 0-60 0 0,-21-3-584 0 0,-2 0-11 0 0,17 11-9 0 0,-12-9-263 0 0,0 1 0 0 0,0-1 0 0 0,0 0 0 0 0,1 0 0 0 0,-1-1 0 0 0,1 0 0 0 0,0-1 0 0 0,13 2 0 0 0,-11-3-628 0 0,0 0 0 0 0,0 0 1 0 0,-1-1-1 0 0,1-1 0 0 0,0 1 0 0 0,16-6 1 0 0,-1-2-7264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85 118 13823 0 0,'0'0'315'0'0,"0"0"45"0"0,0 0 21 0 0,0-2-49 0 0,-6-22-208 0 0,-8-21 1308 0 0,14 43-920 0 0,-1 0 0 0 0,-11-39 3224 0 0,12 39-3349 0 0,0 2 101 0 0,0 0 21 0 0,0 0-66 0 0,0 0-222 0 0,0 2 166 0 0,-2 10-194 0 0,0 5 278 0 0,0 0-1 0 0,1 21 1 0 0,-2 2-471 0 0,0-2 0 0 0,3-24 210 0 0,-1 0-1 0 0,-1 0 1 0 0,0 0 0 0 0,-1 0-1 0 0,-5 16 1 0 0,2-11 177 0 0,-3 33 0 0 0,6-32-385 0 0,1-5-131 0 0,1-1 0 0 0,0 17 0 0 0,1-18-222 0 0,2 12-454 0 0,-1-23 1255 0 0,-1 7 518 0 0,1-8-4230 0 0,-1-1-3489 0 0,2-8-769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5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10135 0 0,'0'0'464'0'0,"0"0"-9"0"0,0 0-155 0 0,0 0 443 0 0,0 0 227 0 0,0 0 44 0 0,0 0-61 0 0,0 0-288 0 0,0 0-121 0 0,0 0-28 0 0,0 0 66 0 0,0 0 288 0 0,0 0 122 0 0,0 0 28 0 0,0 0-65 0 0,0 0-290 0 0,0 0-121 0 0,2 1-28 0 0,4 0-220 0 0,-1-1 0 0 0,1 0 0 0 0,-1 1 0 0 0,1-2 1 0 0,-1 1-1 0 0,1 0 0 0 0,7-3 0 0 0,45-12 1684 0 0,-30 7-1634 0 0,10 0-336 0 0,69-6-1 0 0,39 8-7 0 0,14-1-6 0 0,-76-7 4 0 0,-66 9 0 0 0,-15 3 0 0 0,0-1 0 0 0,5-4 0 0 0,-8 7-99 0 0,0-1 1 0 0,0 1-1 0 0,0-1 0 0 0,0 1 0 0 0,0-1 1 0 0,0 1-1 0 0,0-1 0 0 0,0 1 1 0 0,0-1-1 0 0,0 1 0 0 0,0-1 0 0 0,0 1 1 0 0,0-1-1 0 0,-1 1 0 0 0,1-1 0 0 0,0 1 1 0 0,0-1-1 0 0,-1 0 0 0 0,-12-13-7186 0 0,12 13 6710 0 0,-7-5-7137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5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23 11975 0 0,'0'0'547'0'0,"0"0"-11"0"0,0-2-344 0 0,0-16 1673 0 0,0 16-851 0 0,0 2 8 0 0,0 0 2 0 0,0 0 0 0 0,0 0 0 0 0,0 0-69 0 0,0 0-290 0 0,0 0-121 0 0,0 0-28 0 0,-2 0-4 0 0,1 1-358 0 0,-1 0-1 0 0,1-1 1 0 0,-1 1 0 0 0,1 0-1 0 0,-1 0 1 0 0,1 0-1 0 0,0 0 1 0 0,-1 0 0 0 0,-1 2-1 0 0,2-1 291 0 0,0-2-433 0 0,-1 0 1 0 0,1 0-1 0 0,-1 0 0 0 0,1 1 1 0 0,-1-1-1 0 0,1 1 0 0 0,0-1 1 0 0,-1 1-1 0 0,1 0 0 0 0,0-1 1 0 0,-1 1-1 0 0,1 0 0 0 0,0 0 1 0 0,0 0-1 0 0,0 0 0 0 0,-1 0 1 0 0,1 0-1 0 0,-1 2 0 0 0,-15 24 609 0 0,10-14 157 0 0,-15 33-169 0 0,16-34-608 0 0,0 0 0 0 0,1 0 0 0 0,0 1 0 0 0,1-1 0 0 0,-5 25 0 0 0,-3 9 0 0 0,-31 83 0 0 0,37-110 0 0 0,1 1 0 0 0,0-1 0 0 0,2 1 0 0 0,0 0 0 0 0,1 0 0 0 0,1 1 0 0 0,2 19 0 0 0,0-35 0 0 0,0 0 0 0 0,0 1 0 0 0,0-1 0 0 0,1 0 0 0 0,0-1 0 0 0,0 1 0 0 0,0 0 0 0 0,1-1 0 0 0,-1 1 0 0 0,1-1 0 0 0,0 1 0 0 0,0-1 0 0 0,1 0 0 0 0,3 4 0 0 0,-5-7 0 0 0,0 1 0 0 0,0-1 0 0 0,0 0 0 0 0,0 1 0 0 0,-1-1 0 0 0,2 0 0 0 0,-1 0 0 0 0,0 0 0 0 0,0 0 0 0 0,0-1 0 0 0,0 1 0 0 0,0-1 0 0 0,1 1 0 0 0,-1-1 0 0 0,0 0 0 0 0,1 0 0 0 0,-1 0 0 0 0,0 0 0 0 0,0 0 0 0 0,1 0 0 0 0,-1 0 0 0 0,0-1 0 0 0,0 0 0 0 0,1 1 0 0 0,-1-1 0 0 0,0 0 0 0 0,0 0 0 0 0,0 0 0 0 0,0 0 0 0 0,0 0 0 0 0,0 0 0 0 0,0-1 0 0 0,2-2 0 0 0,-3 4 0 0 0,10-9 0 0 0,1-1 0 0 0,-1 0 0 0 0,-1 0 0 0 0,0-1 0 0 0,0 0 0 0 0,11-20 0 0 0,-6 5 433 0 0,21-55-1 0 0,-31 66-262 0 0,-1 1 0 0 0,0-1-1 0 0,-1 0 1 0 0,-1 0-1 0 0,1-29 1 0 0,-5 25-137 0 0,0-1 0 0 0,-1 0 1 0 0,-1 1-1 0 0,-10-26 1 0 0,9 25-36 0 0,2 12-240 0 0,3 4-157 0 0,-1 0 0 0 0,-1 0 1 0 0,1 0-1 0 0,-1 0 0 0 0,1 0 0 0 0,-1 1 1 0 0,-3-5-1 0 0,4 7-249 0 0,1 1-572 0 0,0 0-253 0 0,0 0-51 0 0,0 0-11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6:5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17503 0 0,'0'0'803'0'0,"0"0"-18"0"0,0 0-358 0 0,0 0 341 0 0,0 0 205 0 0,0 0 40 0 0,0 0 10 0 0,0 0 1 0 0,0 0 0 0 0,2 2 0 0 0,23 11 167 0 0,-7-7-1152 0 0,-12-7-20 0 0,-1 0 31 0 0,97-3 2633 0 0,-50-4-4233 0 0,-40 5-2632 0 0,24-9 0 0 0,-23 6-4606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1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727 61 6447 0 0,'0'0'298'0'0,"0"0"-10"0"0,0 0-50 0 0,0 0 493 0 0,-1-6 826 0 0,-1 3 4107 0 0,-14-21-4128 0 0,14 22-1092 0 0,-13-8 171 0 0,9 8-28 0 0,1-1-384 0 0,-1 1 1 0 0,1 0 0 0 0,-1 1-1 0 0,-8-2 1 0 0,9 2-82 0 0,0 0-1 0 0,0 0 0 0 0,0 1 1 0 0,0 0-1 0 0,0 0 0 0 0,0 1 1 0 0,0-1-1 0 0,0 1 0 0 0,0 0 1 0 0,0 0-1 0 0,-9 4 1 0 0,5-1-4 0 0,-1 1 0 0 0,2 0 1 0 0,-1 0-1 0 0,-15 14 0 0 0,-17 5-118 0 0,33-17 0 0 0,5-4 0 0 0,0 0 0 0 0,0 0 0 0 0,1 0 0 0 0,-1 1 0 0 0,-2 5 0 0 0,-14 19 0 0 0,13-20 0 0 0,2-3 0 0 0,0 0 0 0 0,0 1 0 0 0,1 0 0 0 0,-5 10 0 0 0,-5 10 0 0 0,5-13 0 0 0,1 1 0 0 0,0 1 0 0 0,-9 29 0 0 0,16-41 0 0 0,-1-1 0 0 0,0 1 0 0 0,0 0 0 0 0,1 0 0 0 0,0-1 0 0 0,-1 1 0 0 0,1 0 0 0 0,1 5 0 0 0,-1-5 0 0 0,0 0 0 0 0,0 0 0 0 0,0 0 0 0 0,0 1 0 0 0,0-1 0 0 0,-2 6 0 0 0,-8 57 0 0 0,9-59 0 0 0,-1 0 0 0 0,1 0 0 0 0,-6 12 0 0 0,-3 15 0 0 0,-2 18 0 0 0,7-35 0 0 0,1 1 0 0 0,1 0 0 0 0,1 0 0 0 0,-1 23 0 0 0,3 39 0 0 0,0-36 0 0 0,8 73 0 0 0,-6-92 0 0 0,-1-1 0 0 0,0 0 0 0 0,-5 32 0 0 0,0 5 0 0 0,-3 49 0 0 0,-24 125 0 0 0,-1-86 0 0 0,-6 34 0 0 0,4 36 0 0 0,33-211 0 0 0,-17 118 0 0 0,12-99 0 0 0,-1-1 0 0 0,-16 43 0 0 0,18-58 0 0 0,-5 14 0 0 0,-2 0 0 0 0,-19 31 0 0 0,29-52 0 0 0,2-2 0 0 0,0-1 0 0 0,-1 1 0 0 0,1-1 0 0 0,0 0 0 0 0,-1 1 0 0 0,1-1 0 0 0,-1 0 0 0 0,1 1 0 0 0,-1-1 0 0 0,0 0 0 0 0,0 0 0 0 0,-1 2 0 0 0,-4 4 72 0 0,5-5 299 0 0,1-2 117 0 0,0 0 21 0 0,3-1-66 0 0,8-2-294 0 0,6-3-132 0 0,-13 8-19 0 0,-2 0 3 0 0,1-1-1 0 0,0 0 0 0 0,-1 1 0 0 0,1-1 0 0 0,-1 1 0 0 0,1 0 0 0 0,2 3 0 0 0,1 6 0 0 0,-5-6 0 0 0,2 3 0 0 0,-1 0 0 0 0,-1 0 0 0 0,1 0 0 0 0,-1 1 0 0 0,-1-1 0 0 0,0 0 0 0 0,0 1 0 0 0,0-1 0 0 0,-3 12 0 0 0,1 9 0 0 0,-3 19 8 0 0,-15 71 0 0 0,-22 46 1859 0 0,36-144-1844 0 0,1 1 1 0 0,1 0 0 0 0,1 0-1 0 0,1 0 1 0 0,1 1-1 0 0,2 23 1 0 0,0-36-24 0 0,1 0 0 0 0,1-1 0 0 0,0 1 0 0 0,0-1 0 0 0,1 0 0 0 0,8 15 0 0 0,-11-22 0 0 0,5 8 0 0 0,1 0 0 0 0,0 0 0 0 0,-6-10-19 0 0,-1 1-1 0 0,1-1 1 0 0,0 1-1 0 0,-1 0 1 0 0,1 0-1 0 0,-1-1 1 0 0,1 1-1 0 0,-1 0 1 0 0,1 0-1 0 0,-1-1 1 0 0,0 1 0 0 0,1 0-1 0 0,-1 0 1 0 0,0 0-1 0 0,0 0 1 0 0,1 0-1 0 0,-1-1 1 0 0,0 1-1 0 0,0 0 1 0 0,0 0-1 0 0,0 0 1 0 0,0 0-1 0 0,0 0 1 0 0,-1 0 0 0 0,1 1-1 0 0,-1-1-81 0 0,0 1 1 0 0,0-1-1 0 0,0 1 0 0 0,0-1 1 0 0,0 0-1 0 0,0 0 0 0 0,0 1 1 0 0,-1-1-1 0 0,-1 1 0 0 0,-4 4-418 0 0,6-4 168 0 0,0-1-1 0 0,1 0 1 0 0,-1 1-1 0 0,0-1 1 0 0,1 0 0 0 0,-1 1-1 0 0,1-1 1 0 0,-1 0-1 0 0,1 1 1 0 0,0-1-1 0 0,-1 3 1 0 0,1-2-1184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78 17503 0 0,'0'0'399'0'0,"0"0"60"0"0,0 0 21 0 0,-1 1-59 0 0,-1 1-346 0 0,0-2-53 0 0,-14 4 182 0 0,-8 9 3391 0 0,22-12-3542 0 0,0 0 0 0 0,0 0 0 0 0,0 0 1 0 0,0 1-1 0 0,0-1 0 0 0,1 1 0 0 0,-1-1 0 0 0,0 1 0 0 0,1-1 1 0 0,-1 1-1 0 0,1 0 0 0 0,-1 0 0 0 0,1 0 0 0 0,0 0 0 0 0,0 0 1 0 0,0 0-1 0 0,0 0 0 0 0,-1 3 0 0 0,-2 6 738 0 0,-4 6-690 0 0,1 2 1 0 0,0-1-1 0 0,1 1 0 0 0,1 0 1 0 0,-2 20-1 0 0,6-33-101 0 0,-4 66 0 0 0,6-64 0 0 0,-1 0 0 0 0,1-1 0 0 0,0 1 0 0 0,0 0 0 0 0,1-1 0 0 0,0 1 0 0 0,4 7 0 0 0,2 3 0 0 0,-4-14 0 0 0,0-1 0 0 0,7 7 0 0 0,2-4 0 0 0,-9-5 5 0 0,0-1 0 0 0,-1 1 1 0 0,1-1-1 0 0,0-1 0 0 0,0 1 0 0 0,-1 0 0 0 0,1-1 0 0 0,0 0 0 0 0,-1 1 0 0 0,1-1 1 0 0,0-1-1 0 0,-1 1 0 0 0,0-1 0 0 0,1 1 0 0 0,-1-1 0 0 0,0 0 0 0 0,0 0 0 0 0,0 0 1 0 0,5-5-1 0 0,3-3 77 0 0,-1-1 0 0 0,0-1 0 0 0,13-17 0 0 0,-22 27-70 0 0,7-10 350 0 0,-1 0 0 0 0,0-1-1 0 0,0 0 1 0 0,-1 0 0 0 0,-1 0 0 0 0,5-22 0 0 0,-8 27-316 0 0,-1-1 0 0 0,0 1 0 0 0,-1-1 0 0 0,0 0-1 0 0,0 1 1 0 0,-1-1 0 0 0,0 1 0 0 0,-1-1 0 0 0,0 1 0 0 0,0-1 0 0 0,-1 1-1 0 0,0 0 1 0 0,0 0 0 0 0,-7-11 0 0 0,3 6 8 0 0,-1 1 0 0 0,-1 0 0 0 0,1 0 0 0 0,-2 0 0 0 0,0 1 0 0 0,0 1 0 0 0,-19-15 0 0 0,-3 6-455 0 0,31 18-74 0 0,1 1-1216 0 0,0 0-4970 0 0,0 0-2127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66 15663 0 0,'0'0'356'0'0,"0"0"50"0"0,0 0 20 0 0,0 0-42 0 0,0 0-180 0 0,0 0 176 0 0,0 0 107 0 0,-11 3 1046 0 0,7 0-1277 0 0,1 0 0 0 0,-1 1 0 0 0,1-1 0 0 0,0 1 0 0 0,-1-1 0 0 0,2 1 0 0 0,-1 0 0 0 0,0 0 0 0 0,-1 5 0 0 0,2-4-144 0 0,1 0-1 0 0,0-1 0 0 0,1 1 1 0 0,-1 0-1 0 0,1-1 1 0 0,0 1-1 0 0,0 0 0 0 0,0 0 1 0 0,2 4-1 0 0,-1-2-109 0 0,-1 1-1 0 0,0-1 1 0 0,0 7-1 0 0,-15 62-1 0 0,3-19 0 0 0,1-11 0 0 0,11-46 12 0 0,0 1 0 0 0,0-1 0 0 0,0 1 0 0 0,0-1 0 0 0,0 0 0 0 0,0 1 0 0 0,-1-1 0 0 0,1 1 0 0 0,0-1 0 0 0,0 0 0 0 0,-1 1 0 0 0,1-1 0 0 0,0 1 0 0 0,0-1 0 0 0,-1 0 0 0 0,1 1 0 0 0,0-1 0 0 0,-1 0 0 0 0,0 1 0 0 0,-4-4 128 0 0,4 1-34 0 0,0 1 0 0 0,1 0 0 0 0,-1 0 0 0 0,0-1 0 0 0,1 1 0 0 0,0 0 0 0 0,-1-1 0 0 0,1 1 0 0 0,-1-3 0 0 0,1-5-21 0 0,0 1 0 0 0,1-1 0 0 0,0 0 0 0 0,0 1 0 0 0,1-1 0 0 0,0 1 0 0 0,4-13 0 0 0,7-20 914 0 0,-10 32-759 0 0,0-1 1 0 0,0 0-1 0 0,8-15 0 0 0,-4 13-230 0 0,-4 5-9 0 0,1 0-1 0 0,0 0 1 0 0,0 0-1 0 0,1 1 1 0 0,0-1 0 0 0,0 1-1 0 0,0 1 1 0 0,1-1-1 0 0,8-6 1 0 0,-10 9-1 0 0,2-1 0 0 0,1 0 0 0 0,-1 0 0 0 0,1 0 0 0 0,0 1 0 0 0,0 0 0 0 0,0 0 0 0 0,8-1 0 0 0,-2 1 0 0 0,2 7 0 0 0,-11-2 0 0 0,0 1 0 0 0,-1-1 0 0 0,1 1 0 0 0,-1 0 0 0 0,1 0 0 0 0,-1 0 0 0 0,0 0 0 0 0,0 1 0 0 0,-1-1 0 0 0,1 1 0 0 0,2 4 0 0 0,4 9 0 0 0,9 23 0 0 0,-9-22 0 0 0,11 40 0 0 0,-15-42 0 0 0,1 1 0 0 0,9 18 0 0 0,-7-22 0 0 0,4-2 0 0 0,1-9 0 0 0,-2-6 0 0 0,-8 2 0 0 0,0-1 0 0 0,-1 0 0 0 0,1-1 0 0 0,-1 1 0 0 0,0 0 0 0 0,0-1 0 0 0,0 1 0 0 0,0-1 0 0 0,-1 0 0 0 0,0 1 0 0 0,2-8 0 0 0,1-7 0 0 0,2-22 0 0 0,-3 23 0 0 0,-1-8 0 0 0,-2-46 0 0 0,0 45 0 0 0,3-38 0 0 0,1 33-1384 0 0,-4 30 736 0 0,0 1-572 0 0,0 0-253 0 0,0 0-1246 0 0,0 0-4789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1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21191 0 0,'0'0'969'0'0,"0"0"-18"0"0,-1 2-612 0 0,-4 6-138 0 0,0 1 0 0 0,0 0 0 0 0,1 1 1 0 0,-5 17-1 0 0,-8 44 1674 0 0,12-44-1233 0 0,-10 28 0 0 0,15-55-642 0 0,-37 96-1297 0 0,32-86 1011 0 0,-1 0-1 0 0,1-1 1 0 0,-2 1 0 0 0,1-1-1 0 0,-1 0 1 0 0,-1-1 0 0 0,-9 10-1 0 0,-3-5-1736 0 0,5-11-22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1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23 698 8287 0 0,'0'0'191'0'0,"0"0"26"0"0,0 0 9 0 0,0 2-34 0 0,-10 32 1708 0 0,9-32-882 0 0,1-2 6 0 0,0 0 0 0 0,-3 13 1979 0 0,-2 2-2142 0 0,2-10 2392 0 0,3-4-10 0 0,15-25-2803 0 0,-4 8-96 0 0,11-23 0 0 0,2-8-344 0 0,-15 30 0 0 0,0-1 0 0 0,-1 0 0 0 0,10-32 0 0 0,-15 3 72 0 0,-3 45 299 0 0,0 2 117 0 0,0 0 21 0 0,0 0-66 0 0,-25 31-278 0 0,17-16-265 0 0,0 0-1 0 0,1 1 1 0 0,-8 28 0 0 0,5-8-281 0 0,5-20 139 0 0,1 0 0 0 0,1 1 0 0 0,0 0 0 0 0,0 21 0 0 0,4-10 242 0 0,1-24 0 0 0,2 8 0 0 0,-2-10 0 0 0,-1-1 0 0 0,1 1 0 0 0,0-1 0 0 0,0 1 0 0 0,0-1 0 0 0,0 0 0 0 0,0 0 0 0 0,0 0 0 0 0,0 0 0 0 0,0 0 0 0 0,0-1 0 0 0,1 1 0 0 0,-1 0 0 0 0,0-1 0 0 0,1 0 0 0 0,-1 0 0 0 0,0 1 0 0 0,0-1 0 0 0,1-1 0 0 0,-1 1 0 0 0,0 0 0 0 0,1 0 0 0 0,3-2 0 0 0,1 0 0 0 0,-1 0 0 0 0,0 0 0 0 0,1 0 0 0 0,-1-1 0 0 0,0 0 0 0 0,0 0 0 0 0,7-5 0 0 0,9-10 0 0 0,-1 0 0 0 0,-1-1 0 0 0,0-2 0 0 0,17-23 0 0 0,-11 9 0 0 0,41-75 0 0 0,-63 101 128 0 0,0-1 0 0 0,0 1 1 0 0,-1-1-1 0 0,0 0 0 0 0,-1 0 0 0 0,0 0 0 0 0,-1-1 0 0 0,0 1 0 0 0,0 0 0 0 0,-1 0 1 0 0,0-1-1 0 0,-1 1 0 0 0,0 0 0 0 0,-1 0 0 0 0,0 0 0 0 0,-1 0 0 0 0,0 0 1 0 0,-5-12-1 0 0,4 11 1461 0 0,4 11-1589 0 0,0 0 1 0 0,-1 0-1 0 0,1 0 1 0 0,0 0-1 0 0,0 0 0 0 0,0 0 1 0 0,0 0-1 0 0,0 0 0 0 0,0 0 1 0 0,0 0-1 0 0,0-1 0 0 0,0 1 1 0 0,0 0-1 0 0,-1 0 0 0 0,1 0 1 0 0,0 0-1 0 0,0 0 1 0 0,0 0-1 0 0,0 0 0 0 0,0 0 1 0 0,0 0-1 0 0,0 0 0 0 0,-1 0 1 0 0,1 0-1 0 0,0 0 0 0 0,0 0 1 0 0,0 0-1 0 0,0 0 1 0 0,0 0-1 0 0,0 0 0 0 0,0 0 1 0 0,-1 0-1 0 0,1 0 0 0 0,0 0 1 0 0,0 0-1 0 0,0 1 0 0 0,0-1 1 0 0,0 0-1 0 0,0 0 1 0 0,0 0-1 0 0,0 0 0 0 0,0 0 1 0 0,-1 0-1 0 0,0 3 0 0 0,-1 1 0 0 0,0-1 0 0 0,1 0 0 0 0,0 1 0 0 0,0-1 0 0 0,0 1 0 0 0,0 0 0 0 0,0-1 0 0 0,1 1 0 0 0,-1 6 0 0 0,1 42 0 0 0,2-31-536 0 0,6 29 0 0 0,-1-2-288 0 0,-4-28 467 0 0,1 0-1 0 0,1 0 1 0 0,0-1 0 0 0,2 1-1 0 0,12 27 1 0 0,-18-45 342 0 0,0-1 0 0 0,0 1 0 0 0,0 0 0 0 0,0 0 1 0 0,0 0-1 0 0,0-1 0 0 0,0 1 0 0 0,1-1 0 0 0,-1 1 0 0 0,1-1 0 0 0,-1 1 0 0 0,1-1 0 0 0,0 0 0 0 0,-1 0 1 0 0,1 0-1 0 0,0 0 0 0 0,0 0 0 0 0,0 0 0 0 0,-1 0 0 0 0,4 0 0 0 0,-2-1-31 0 0,-1 0 0 0 0,1 0 0 0 0,-1 0 0 0 0,1 0 0 0 0,-1 0 0 0 0,0-1 0 0 0,1 0 0 0 0,-1 1 0 0 0,0-1-1 0 0,1 0 1 0 0,-1 0 0 0 0,0 0 0 0 0,0 0 0 0 0,4-3 0 0 0,3-4-125 0 0,0 1-1 0 0,0-2 1 0 0,-1 1 0 0 0,0-1-1 0 0,11-17 1 0 0,0-2 496 0 0,-2-1 1 0 0,27-60-1 0 0,12-68 675 0 0,-48 127-426 0 0,-1-1 0 0 0,5-43-1 0 0,-2-65 1662 0 0,-8 109-2111 0 0,-2 18-108 0 0,0 12-16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0,0-1 0 0 0,0 1 0 0 0,0 0 0 0 0,0 0 0 0 0,0 0 0 0 0,0 0 0 0 0,0 0 0 0 0,0 0 0 0 0,0 0 0 0 0,0 0 0 0 0,0 0 0 0 0,-2 7 0 0 0,-2 10 0 0 0,-11 184-1374 0 0,8-83 756 0 0,-9 103-1846 0 0,15-201 2138 0 0,0 1-1 0 0,1-1 1 0 0,1 1 0 0 0,5 25-1 0 0,-6-44 295 0 0,1-1 0 0 0,-1 1 0 0 0,0-1 0 0 0,1 0 0 0 0,-1 1 0 0 0,1-1 0 0 0,0 0 0 0 0,-1 0 0 0 0,1 1-1 0 0,0-1 1 0 0,0 0 0 0 0,-1 0 0 0 0,1 0 0 0 0,0 0 0 0 0,0 0 0 0 0,0 0 0 0 0,0 0 0 0 0,1 0 0 0 0,-1 0 0 0 0,0-1 0 0 0,3 2 0 0 0,-3-1-27 0 0,1-1 0 0 0,-1 0 0 0 0,1 0 0 0 0,-1 0 0 0 0,1 0 0 0 0,0 0 1 0 0,-1 0-1 0 0,1 0 0 0 0,-1 0 0 0 0,1-1 0 0 0,-1 1 0 0 0,1 0 0 0 0,-1-1 1 0 0,1 1-1 0 0,-1-1 0 0 0,1 0 0 0 0,-1 0 0 0 0,1 1 0 0 0,0-2 1 0 0,10-8 36 0 0,-1 0 0 0 0,0 0 0 0 0,-1-1 0 0 0,0 0 1 0 0,9-13-1 0 0,8-9 389 0 0,-8 8 418 0 0,30-49 0 0 0,-22 30-765 0 0,-23 36 129 0 0,0 1 0 0 0,0-1 1 0 0,3-11-1 0 0,-6 16-6 0 0,0 1 1 0 0,0-1 0 0 0,0 0-1 0 0,0 0 1 0 0,-1 0 0 0 0,1 0-1 0 0,-1 0 1 0 0,0 0 0 0 0,0 0-1 0 0,0-1 1 0 0,0 1-1 0 0,-1-3 1 0 0,0 5 368 0 0,1 1 0 0 0,-1 0-483 0 0,-1 0 0 0 0,1-1-1 0 0,0 1 1 0 0,-1 0 0 0 0,1 0 0 0 0,-1 0 0 0 0,1 0-1 0 0,0 0 1 0 0,-1 1 0 0 0,1-1 0 0 0,0 0 0 0 0,-1 1-1 0 0,1-1 1 0 0,-2 1 0 0 0,-17 9 147 0 0,15-6-176 0 0,1 0 0 0 0,0 1 0 0 0,0-1 0 0 0,1 1 0 0 0,-1 0 0 0 0,1 0 0 0 0,0 0 0 0 0,0 0 0 0 0,-3 9 0 0 0,-4 6 0 0 0,1-3-78 0 0,1 1 0 0 0,0-1-1 0 0,-5 21 1 0 0,10-27-2 0 0,0 0-1 0 0,1 0 1 0 0,1 0-1 0 0,0 0 1 0 0,0 0 0 0 0,2 20-1 0 0,-1-28-37 0 0,0 1 1 0 0,1 0-1 0 0,0 0 0 0 0,0 0 1 0 0,0 0-1 0 0,0 0 0 0 0,1-1 0 0 0,-1 1 1 0 0,1 0-1 0 0,0-1 0 0 0,0 1 1 0 0,0-1-1 0 0,1 0 0 0 0,5 6 1 0 0,-6-8 54 0 0,0 1 0 0 0,0 0 0 0 0,1-1 0 0 0,-1 0 0 0 0,0 0 1 0 0,1 0-1 0 0,-1 0 0 0 0,1 0 0 0 0,0 0 0 0 0,-1 0 0 0 0,1-1 0 0 0,0 0 1 0 0,-1 1-1 0 0,1-1 0 0 0,0 0 0 0 0,0 0 0 0 0,-1 0 0 0 0,1-1 1 0 0,0 1-1 0 0,-1-1 0 0 0,6-1 0 0 0,2-2 61 0 0,-1 0 0 0 0,0-1 0 0 0,0 0 0 0 0,0-1-1 0 0,0 0 1 0 0,9-8 0 0 0,5-4 1 0 0,1-1 1 0 0,0-2 0 0 0,29-32 0 0 0,-19 18 0 0 0,-22 21 172 0 0,0 0 0 0 0,-1 0 0 0 0,0-1 0 0 0,-2 0 0 0 0,1-1 0 0 0,-2 0 0 0 0,0-1 0 0 0,-1 1 0 0 0,-1-2 0 0 0,0 1 0 0 0,-1-1 0 0 0,-1 1 0 0 0,1-20 0 0 0,-4 37-131 0 0,-1-1 0 0 0,0 1 1 0 0,0 0-1 0 0,0-1 0 0 0,0 1 0 0 0,0 0 0 0 0,0-1 1 0 0,0 1-1 0 0,0 0 0 0 0,0-1 0 0 0,0 1 0 0 0,0-1 1 0 0,0 1-1 0 0,0 0 0 0 0,-1-1 0 0 0,1 1 0 0 0,0 0 1 0 0,0-1-1 0 0,0 1 0 0 0,0 0 0 0 0,-1-1 0 0 0,1 1 1 0 0,0-1-1 0 0,-7 2 486 0 0,-7 11-339 0 0,10-7-179 0 0,0 1 1 0 0,0-1-1 0 0,1 1 0 0 0,-1 0 1 0 0,1 0-1 0 0,0 1 0 0 0,1-1 1 0 0,0 1-1 0 0,0-1 0 0 0,0 1 1 0 0,1 0-1 0 0,0 0 0 0 0,0 0 1 0 0,0-1-1 0 0,1 10 0 0 0,1-12-17 0 0,0-1 0 0 0,0 1-1 0 0,0 0 1 0 0,1-1 0 0 0,-1 1-1 0 0,1-1 1 0 0,0 1 0 0 0,0-1-1 0 0,0 0 1 0 0,0 1 0 0 0,1-1-1 0 0,-1 0 1 0 0,1-1-1 0 0,0 1 1 0 0,0 0 0 0 0,0-1-1 0 0,0 0 1 0 0,5 4 0 0 0,-1-2 7 0 0,0 0 0 0 0,0-1 0 0 0,1 0 0 0 0,-1 0 1 0 0,1 0-1 0 0,0-1 0 0 0,13 2 0 0 0,9-2 1 0 0,-24-2 0 0 0,-1 0 0 0 0,1 1 0 0 0,-1-1 0 0 0,1 1 0 0 0,-1 0 0 0 0,1 0 0 0 0,-1 1 0 0 0,1 0 0 0 0,-1 0 0 0 0,0 0 0 0 0,0 0 0 0 0,0 1 0 0 0,0 0 0 0 0,7 6 0 0 0,1 1 0 0 0,-3 0 0 0 0,-9-7 62 0 0,0 0 1 0 0,0 0-1 0 0,0 1 0 0 0,0-1 0 0 0,0 0 1 0 0,-1 1-1 0 0,1-1 0 0 0,-1 0 0 0 0,0 1 1 0 0,0-1-1 0 0,-1 1 0 0 0,1-1 0 0 0,-1 0 1 0 0,1 1-1 0 0,-3 4 0 0 0,-1 5 270 0 0,0 0 0 0 0,-11 18 0 0 0,8-15-332 0 0,-2 0 0 0 0,0-1 0 0 0,-1 0 0 0 0,0-1 0 0 0,-1 0 0 0 0,-1 0 0 0 0,-16 14 0 0 0,27-27-185 0 0,-1 1 1 0 0,0-1-1 0 0,1 0 1 0 0,-1 0-1 0 0,0 0 0 0 0,0 0 1 0 0,0 0-1 0 0,0 0 1 0 0,0 0-1 0 0,0-1 0 0 0,0 1 1 0 0,0-1-1 0 0,0 0 1 0 0,0 1-1 0 0,0-1 0 0 0,0 0 1 0 0,0 0-1 0 0,0 0 1 0 0,0 0-1 0 0,-1-1 0 0 0,1 1 1 0 0,0-1-1 0 0,-3 0 0 0 0,-6-5-9024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1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 11975 0 0,'0'0'267'0'0,"0"0"42"0"0,0 0 17 0 0,-1-1-28 0 0,-3-6-196 0 0,0 2 47 0 0,3 4 571 0 0,1 1 249 0 0,0 0 45 0 0,0 0 8 0 0,0 0 2 0 0,-2 0 0 0 0,-29-2 4728 0 0,29 2-5308 0 0,0 1-289 0 0,-14 5-416 0 0,14-4 138 0 0,0-1-352 0 0,2-1-1569 0 0,0 0-6148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127 159 11975 0 0,'0'0'267'0'0,"0"0"42"0"0,0 0 17 0 0,0 0-28 0 0,1-1-196 0 0,0 0-31 0 0,0 0 0 0 0,0-1 1 0 0,0 1-1 0 0,0 0 1 0 0,0-1-1 0 0,0 1 1 0 0,0 0-1 0 0,-1-1 0 0 0,1 1 1 0 0,-1-1-1 0 0,1 0 1 0 0,0-1-1 0 0,2-8 1853 0 0,9-17 137 0 0,-7 15-304 0 0,0-1 1 0 0,12-18-1 0 0,-7 12-1267 0 0,-9 18 6 0 0,0 0 15 0 0,8-13 2129 0 0,-17 29-2637 0 0,1 1-1 0 0,1 0 1 0 0,0 0 0 0 0,2 0 0 0 0,-1 1-1 0 0,-2 18 1 0 0,-8 27-6 0 0,-10 32 3 0 0,-18 117 0 0 0,39-169 0 0 0,2-20 0 0 0,-8 33 0 0 0,-7 21 0 0 0,14-62 0 0 0,3-1 0 0 0,-1-4 0 0 0,-8-11 0 0 0,-1-5 0 0 0,-4-6 0 0 0,12 5 0 0 0,1 3 0 0 0,0 4-103 0 0,1-1 0 0 0,-1 1-1 0 0,1-1 1 0 0,0 0 0 0 0,0 0 0 0 0,0 1-1 0 0,0-1 1 0 0,0 0 0 0 0,1 1 0 0 0,-1-1-1 0 0,2-3 1 0 0,13-30-2240 0 0,-6 15 1200 0 0,4-24-6430 0 0,-8 17 935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191 233 10135 0 0,'-6'-9'1079'0'0,"-7"-4"-722"0"0,9 8 29 0 0,0 1 0 0 0,-1 0-1 0 0,-7-6 1 0 0,-9-7-209 0 0,11 8 742 0 0,3 3 417 0 0,-1 0 0 0 0,0 0 0 0 0,-14-6 0 0 0,18 10-1057 0 0,0 0 0 0 0,1 1 0 0 0,-1 0 0 0 0,0-1 0 0 0,0 1 0 0 0,0 1 0 0 0,0-1 1 0 0,0 0-1 0 0,0 1 0 0 0,0 0 0 0 0,-6 0 0 0 0,8 1 165 0 0,2-1-437 0 0,0 0 0 0 0,0 1 0 0 0,0-1 0 0 0,0 0 0 0 0,0 1 0 0 0,0-1 0 0 0,0 0 0 0 0,0 1 0 0 0,-1-1 0 0 0,1 0 0 0 0,0 0 0 0 0,0 1 0 0 0,0-1 0 0 0,0 0 0 0 0,-1 0 0 0 0,1 1 0 0 0,0-1 0 0 0,0 0 0 0 0,-1 0 0 0 0,1 0 0 0 0,0 1 0 0 0,0-1 0 0 0,-1 0 0 0 0,-9 10 69 0 0,8-9 295 0 0,2-1 117 0 0,0 0 21 0 0,0 0 3 0 0,0 0 0 0 0,0 0 0 0 0,3-1 0 0 0,43-15-236 0 0,-7 2-110 0 0,43-9 0 0 0,-49 14 16 0 0,40-16-1 0 0,25-8 387 0 0,-76 28-432 0 0,-1 1 0 0 0,1 0 0 0 0,0 2 0 0 0,0 0 0 0 0,0 2 0 0 0,32 3 0 0 0,-50-2 13 0 0,3 2-197 0 0,-5-2-289 0 0,-2-1-138 0 0,0 0-33 0 0,0 0 65 0 0,-5 2-578 0 0,-1 0-1 0 0,1 1 1 0 0,-1-2 0 0 0,1 1-1 0 0,-1-1 1 0 0,0 0-1 0 0,-9 1 1 0 0,10-1-382 0 0,-8 1-5420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89 11975 0 0,'-27'10'726'0'0,"-43"21"-1"0"0,49-18 1978 0 0,20-12-1750 0 0,1-1-288 0 0,0 0-121 0 0,0 0-28 0 0,0 0 66 0 0,0 0 288 0 0,0 0 122 0 0,2-2 28 0 0,8-4-299 0 0,8-6-401 0 0,0 2 0 0 0,30-13 0 0 0,-24 13 186 0 0,-3 2 256 0 0,38-11 1 0 0,10 2-275 0 0,-46 10-259 0 0,1 1 0 0 0,0 1 0 0 0,0 1-1 0 0,46-1 1 0 0,-40 5-229 0 0,-17 0 0 0 0,0 0 0 0 0,-1 1 0 0 0,19 3 0 0 0,-9-1 0 0 0,0-1 0 0 0,39 0 0 0 0,-57-1 0 0 0,30-9 0 0 0,-23 5-133 0 0,-9 2-563 0 0,-2 1-258 0 0,1-1-1558 0 0,1-9-6017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0,0 0-121 0 0,0 0-28 0 0,0 0 66 0 0,0 0 288 0 0,0 2 122 0 0,1 7 28 0 0,-1-7-133 0 0,1 0-583 0 0,13 30-271 0 0,-2-5 670 0 0,11 35 0 0 0,-4-6-37 0 0,10 38-666 0 0,-9-24 0 0 0,-15-53 0 0 0,4 22 0 0 0,-4-15 0 0 0,11 35 0 0 0,-10-45 0 0 0,-1-1 0 0 0,-7-1 0 0 0,-4-3 0 0 0,-4 2 0 0 0,5-10 0 0 0,3-1 0 0 0,-7 0 0 0 0,2-3-133 0 0,5 2-563 0 0,0 0 306 0 0,0-1 1 0 0,-1 1 0 0 0,1-1 0 0 0,0 1-1 0 0,0-1 1 0 0,0 0 0 0 0,0 0-1 0 0,0 0 1 0 0,-3-4 0 0 0,3 3-573 0 0,0 2 343 0 0,1 0 449 0 0,1 1-1 0 0,-1 0 1 0 0,1-1 0 0 0,-1 1 0 0 0,1-1 0 0 0,0 1 0 0 0,-1 0 0 0 0,1-1 0 0 0,0 1 0 0 0,0-1 0 0 0,-1 1 0 0 0,1-1 0 0 0,0 1-1 0 0,0-1 1 0 0,0 1 0 0 0,-1-1 0 0 0,1 1 0 0 0,0-1 0 0 0,0 0 0 0 0,-4-18-1877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13823 0 0,'0'0'315'0'0,"0"0"45"0"0,0 0 21 0 0,0 0-49 0 0,0 0-81 0 0,0 0 481 0 0,0 0 237 0 0,0 0 45 0 0,0 0-61 0 0,0 0-288 0 0,0 0-121 0 0,0 0-28 0 0,0 0-4 0 0,0 0 0 0 0,0 0 0 0 0,0 0 0 0 0,0 0 0 0 0,0 0 0 0 0,0 0 0 0 0,0 0 0 0 0,0 0-68 0 0,-1 2-289 0 0,-5 5-66 0 0,-3 6 489 0 0,-2-1-1 0 0,-15 14 0 0 0,12-12-333 0 0,-10 13-244 0 0,-36 50 0 0 0,6-5 0 0 0,37-50 0 0 0,1 2 0 0 0,-25 49 0 0 0,13-22 0 0 0,20-35 0 0 0,3-3 0 0 0,9-3 0 0 0,-4-9-15 0 0,0-1 0 0 0,1 1 0 0 0,-1-1 0 0 0,1 1 0 0 0,-1-1 0 0 0,1 0 0 0 0,-1 1 0 0 0,1-1-1 0 0,-1 0 1 0 0,1 1 0 0 0,-1-1 0 0 0,1 0 0 0 0,-1 0 0 0 0,1 1 0 0 0,-1-1 0 0 0,1 0 0 0 0,0 0 0 0 0,-1 0 0 0 0,1 0 0 0 0,-1 0 0 0 0,1 0 0 0 0,-1 0 0 0 0,1 0-1 0 0,0 0 1 0 0,0 0 0 0 0,1-1-104 0 0,0 1-1 0 0,0-1 1 0 0,0 0-1 0 0,0 0 1 0 0,0 0-1 0 0,0 0 1 0 0,2-2 0 0 0,4-3-643 0 0,-1 0-1 0 0,9-10 1 0 0,-16 16 723 0 0,7-7-1289 0 0,-1-1 0 0 0,10-15 0 0 0,-2-2-719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43 11975 0 0,'0'0'267'0'0,"1"-1"42"0"0,17-15 417 0 0,-6 3-541 0 0,-11 9-58 0 0,-1 2 7 0 0,1 0 353 0 0,-1 2 22 0 0,1-2 3 0 0,-1 2-417 0 0,0 1 0 0 0,0-1 0 0 0,0 0-1 0 0,0 0 1 0 0,0 0 0 0 0,0 0 0 0 0,0 0 0 0 0,0 0-1 0 0,-1 0 1 0 0,1 0 0 0 0,0 0 0 0 0,0 0-1 0 0,0-1 1 0 0,0 1 0 0 0,0 0 0 0 0,0 0 0 0 0,0 0-1 0 0,0 0 1 0 0,0 0 0 0 0,0 0 0 0 0,0 0-1 0 0,-1 0 1 0 0,1 0 0 0 0,0 0 0 0 0,0 0 0 0 0,0 0-1 0 0,0 0 1 0 0,0 0 0 0 0,0 0 0 0 0,0 0 0 0 0,0 0-1 0 0,0 0 1 0 0,0-1 0 0 0,0 1 0 0 0,0 0-1 0 0,0 0 1 0 0,0 0 0 0 0,0 0 0 0 0,0 0 0 0 0,0 0-1 0 0,0 0 1 0 0,0 0 0 0 0,0 0 0 0 0,0 0-1 0 0,0-1 1 0 0,0 1 0 0 0,0 0 0 0 0,0 0 0 0 0,0 0-1 0 0,0 0 1 0 0,0 0 0 0 0,0 0 0 0 0,0 0 0 0 0,0 0-1 0 0,0 0 1 0 0,0 0 0 0 0,-12 8 1443 0 0,-16 15-807 0 0,16-7-314 0 0,0 0-1 0 0,2 0 0 0 0,0 1 1 0 0,0 0-1 0 0,-10 30 0 0 0,8-21-250 0 0,-4 13-166 0 0,2 2 0 0 0,-17 81 0 0 0,24-91 0 0 0,1 0 0 0 0,3 0 0 0 0,0 1 0 0 0,2 0 0 0 0,1-1 0 0 0,6 46 0 0 0,-2-53 0 0 0,1 1 0 0 0,1-1 0 0 0,1 0 0 0 0,11 26 0 0 0,-9-36 0 0 0,-4-9-142 0 0,0 0 1 0 0,0 0-1 0 0,7 4 1 0 0,-2 0-169 0 0,-8-8-198 0 0,12 3-84 0 0,3 1 571 0 0,-14-6-1 0 0,-1 0-23 0 0,0 0-326 0 0,-2 1-117 0 0,0 0-21 0 0,1-8-1663 0 0,-1 7 1944 0 0,0 0 0 0 0,1 0 0 0 0,-1 1 1 0 0,0-1-1 0 0,0 0 0 0 0,0 0 0 0 0,0 1 0 0 0,-1-1 0 0 0,1 0 1 0 0,0 0-1 0 0,0 0 0 0 0,0 1 0 0 0,0-1 0 0 0,-1 0 0 0 0,1 0 1 0 0,0 1-1 0 0,-1-2 0 0 0,-4-7-1819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0-149 0 0,0 0 194 0 0,0 0 110 0 0,0 0 22 0 0,0 0 3 0 0,0 0 0 0 0,0 0 0 0 0,0 0 0 0 0,0 0 68 0 0,0 0 286 0 0,0 0 124 0 0,0 0 30 0 0,1 2-65 0 0,5 3-839 0 0,0 0-1 0 0,-1 1 1 0 0,0-1 0 0 0,-1 2 0 0 0,1-1 0 0 0,-1 0 0 0 0,0 1 0 0 0,3 8-1 0 0,3 8 430 0 0,7 29-1 0 0,-4-11-334 0 0,-1 9-210 0 0,-9-35 0 0 0,-3-12 0 0 0,0 0 0 0 0,1 0 0 0 0,-1 0 0 0 0,1-1 0 0 0,0 1 0 0 0,0 0 0 0 0,0 0 0 0 0,0-1 0 0 0,1 1 0 0 0,-1 0 0 0 0,1-1 0 0 0,2 4 0 0 0,3 3 0 0 0,-2 2 0 0 0,1-3-133 0 0,-3-30-3618 0 0,-3 18 3016 0 0,-1 1 0 0 0,1-1-1 0 0,-1 1 1 0 0,0 0 0 0 0,-2-5-1 0 0,-2-2-800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21 13823 0 0,'0'0'315'0'0,"0"0"45"0"0,0 0 21 0 0,0 0-49 0 0,1-1-220 0 0,0 0 9 0 0,0 0-1 0 0,0 0 0 0 0,0 0 1 0 0,0-1-1 0 0,-1 1 0 0 0,1 0 1 0 0,-1-1-1 0 0,1 1 0 0 0,-1 0 1 0 0,1-1-1 0 0,-1-1 0 0 0,1 1 460 0 0,-1 2 286 0 0,0 0 124 0 0,0 0 30 0 0,0 0-65 0 0,0 0-290 0 0,-2 0-542 0 0,1 1 0 0 0,-1 0 1 0 0,1 0-1 0 0,0 0 0 0 0,0-1 0 0 0,-1 1 0 0 0,1 0 0 0 0,0 1 0 0 0,0-1 0 0 0,0 0 1 0 0,0 0-1 0 0,0 0 0 0 0,0 1 0 0 0,0-1 0 0 0,1 0 0 0 0,-1 1 0 0 0,0-1 0 0 0,0 3 1 0 0,-3 3 132 0 0,1 0-115 0 0,0-1-1 0 0,0 1 1 0 0,1 0-1 0 0,-1 0 1 0 0,-1 13-1 0 0,-6 16 145 0 0,-8 27-285 0 0,4-11 0 0 0,-1-1 0 0 0,1 1 0 0 0,-7 65 0 0 0,19-106-25 0 0,0 5-327 0 0,0 0 0 0 0,2 27 0 0 0,0-39 200 0 0,0-1 1 0 0,0 1-1 0 0,1 0 1 0 0,0 0-1 0 0,0-1 1 0 0,0 1-1 0 0,0-1 1 0 0,0 1-1 0 0,1-1 1 0 0,0 1-1 0 0,0-1 1 0 0,0 0-1 0 0,0 0 0 0 0,0 0 1 0 0,0 0-1 0 0,6 5 1 0 0,2-3-5366 0 0,3-4-1565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11975 0 0,'0'0'267'0'0,"0"0"42"0"0,0 0 17 0 0,0 0-28 0 0,0 0-58 0 0,0 0 491 0 0,0 0 238 0 0,0 0 45 0 0,0 0-61 0 0,0 0-288 0 0,0 0-121 0 0,0 0-28 0 0,0 0 66 0 0,0 0 288 0 0,0 0 122 0 0,0 0 28 0 0,0 0-133 0 0,-1 2-583 0 0,-11 20 210 0 0,-30 39 0 0 0,26-41-155 0 0,2 1 0 0 0,-16 29 0 0 0,-20 49-1743 0 0,46-91 768 0 0,1 0 0 0 0,-3 15 0 0 0,5-17 28 0 0,0-4-1205 0 0,1-2-3252 0 0,0 0-1393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10135 0 0,'0'0'231'0'0,"0"0"29"0"0,0 0 19 0 0,0 0 105 0 0,0 0 410 0 0,0 0 184 0 0,0 0 40 0 0,0 0-63 0 0,0 0-290 0 0,0 0-121 0 0,0 0-28 0 0,0 0-4 0 0,0 0 0 0 0,0 0 0 0 0,0 0 0 0 0,0 0 0 0 0,0 0 0 0 0,0 0 0 0 0,0 0 0 0 0,1-2 0 0 0,2-6 0 0 0,-2 6 0 0 0,-1 2 0 0 0,0-3-68 0 0,10-19-263 0 0,-10 21-85 0 0,1 1 0 0 0,-1-1 1 0 0,0 0-1 0 0,1 0 0 0 0,-1 1 1 0 0,0-1-1 0 0,0 0 0 0 0,1 0 1 0 0,-1 1-1 0 0,0-1 1 0 0,0 0-1 0 0,0 0 0 0 0,0 1 1 0 0,0-1-1 0 0,0 0 0 0 0,0 0 1 0 0,0 1-1 0 0,0-1 0 0 0,-1 0 1 0 0,1-1-1 0 0,-3-7-80 0 0,0 2-285 0 0,3 6-1135 0 0,0 1-511 0 0,0 0-107 0 0,0 0-24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11975 0 0,'0'0'547'0'0,"0"0"-11"0"0,0 0-203 0 0,0 0 419 0 0,0 0 220 0 0,0 0 42 0 0,3 0 8 0 0,6 0 2 0 0,-6 0 0 0 0,-3 0 0 0 0,0 0 0 0 0,0 0 0 0 0,2 1 0 0 0,0 1-930 0 0,-1-1-1 0 0,1 0 1 0 0,0 1 0 0 0,-1-1-1 0 0,1 1 1 0 0,-1-1 0 0 0,0 1-1 0 0,1 0 1 0 0,-1 0 0 0 0,0 0-1 0 0,0-1 1 0 0,0 1 0 0 0,-1 0-1 0 0,1 0 1 0 0,0 0 0 0 0,-1 0-1 0 0,1 1 1 0 0,-1-1 0 0 0,0 0-1 0 0,1 0 1 0 0,-1 0 0 0 0,0 0-1 0 0,-1 4 1 0 0,-2 21-94 0 0,0-15-191 0 0,0-1 0 0 0,-1 1-1 0 0,0-1 1 0 0,-1 0 0 0 0,0-1 0 0 0,-1 1 0 0 0,0-1-1 0 0,0 0 1 0 0,-1-1 0 0 0,-1 1 0 0 0,1-1-1 0 0,-1-1 1 0 0,-1 1 0 0 0,0-2 0 0 0,0 1 0 0 0,-1-1-1 0 0,1 0 1 0 0,-16 6 0 0 0,23-12-5326 0 0,2-1-1565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36 13823 0 0,'0'0'315'0'0,"2"-1"45"0"0,0 0-258 0 0,-1 1-50 0 0,1-1-1 0 0,-1 0 1 0 0,1 0 0 0 0,-1 1-1 0 0,0-1 1 0 0,1 0 0 0 0,-1 0-1 0 0,0 0 1 0 0,0-1 0 0 0,0 1-1 0 0,1 0 1 0 0,-1 0 0 0 0,1-3-1 0 0,0-3 100 0 0,-1 5 569 0 0,0-6 5180 0 0,-2 11-3395 0 0,-1 3-3585 0 0,-77 178 3128 0 0,70-162-2048 0 0,1 1 0 0 0,-7 33 0 0 0,-3 66 0 0 0,18-107 0 0 0,4-2 0 0 0,4-3 0 0 0,-6-8 0 0 0,6 2 0 0 0,15-4 0 0 0,-19 0 0 0 0,1 0 0 0 0,11-8 0 0 0,5-5 0 0 0,-16 11 0 0 0,-3 1 0 0 0,0 0 0 0 0,1-1 0 0 0,-1 1 0 0 0,0-1 0 0 0,0 1 0 0 0,0-1 0 0 0,2-2 0 0 0,1-2 0 0 0,0-1 0 0 0,-1 0 0 0 0,5-9 0 0 0,-8 12 0 0 0,1 1 0 0 0,-1-1 0 0 0,0 1 0 0 0,0-1 0 0 0,-1 1 0 0 0,2-8 0 0 0,-2 7 0 0 0,0 0 0 0 0,1 0 0 0 0,0 0 0 0 0,0 0 0 0 0,3-6 0 0 0,6-14 480 0 0,0-1 0 0 0,9-38 0 0 0,-18 58-402 0 0,1 0 0 0 0,0-1 0 0 0,0 1 0 0 0,1 0 1 0 0,5-8-1 0 0,13-28 61 0 0,-20 40-197 0 0,-1 1 1 0 0,0 0-1 0 0,0 0 1 0 0,0-1-1 0 0,0 1 1 0 0,0 0-1 0 0,0 0 0 0 0,0-1 1 0 0,0 1-1 0 0,0 0 1 0 0,0 0-1 0 0,0 0 0 0 0,0-1 1 0 0,0 1-1 0 0,0 0 1 0 0,0 0-1 0 0,0-1 1 0 0,0 1-1 0 0,-1 0 0 0 0,1 0 1 0 0,0 0-1 0 0,0-1 1 0 0,0 1-1 0 0,0 0 0 0 0,0 0 1 0 0,0 0-1 0 0,-1-1 1 0 0,1 1-1 0 0,0 0 1 0 0,0 0-1 0 0,0 0 0 0 0,-1 0 1 0 0,1 0-1 0 0,0-1 1 0 0,0 1-1 0 0,0 0 0 0 0,-1 0 1 0 0,1 0-1 0 0,0 0 1 0 0,0 0-1 0 0,-1 0 1 0 0,1 0-1 0 0,0 0 0 0 0,-1 0 1 0 0,-13-2-5574 0 0,9 2 3041 0 0,-9-2-4678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0 502 17503 0 0,'0'0'399'0'0,"0"0"60"0"0,3 1 21 0 0,5-1-378 0 0,1 0 1 0 0,-1 0 0 0 0,0-1 0 0 0,0 0-1 0 0,15-4 1 0 0,39-16 2436 0 0,-59 20-2263 0 0,9-4 1254 0 0,-6 3-1131 0 0,0 0-1 0 0,1 0 0 0 0,12-3 0 0 0,-16 5-403 0 0,0-1-1 0 0,0 1 1 0 0,0-1-1 0 0,0 1 1 0 0,0 0-1 0 0,0 0 1 0 0,0 1-1 0 0,5 0 1 0 0,-3 0-175 0 0,-2-1-295 0 0,-3 0-33 0 0,2 0-208 0 0,23-8-4841 0 0,-14 4 3510 0 0</inkml:trace>
  <inkml:trace contextRef="#ctx0" brushRef="#br0" timeOffset="1">491 1 17503 0 0,'0'0'399'0'0,"0"0"60"0"0,2 1 21 0 0,-1 0-339 0 0,9 4 284 0 0,9-2-360 0 0,-17-4 26 0 0,0 1 635 0 0,1 1 244 0 0,1 2-708 0 0,0-1 0 0 0,0 0 0 0 0,0 1 0 0 0,0 0 0 0 0,-1 0 0 0 0,1 0 0 0 0,-1 0 0 0 0,0 0 0 0 0,0 1 0 0 0,0-1 0 0 0,0 1 0 0 0,-1 0 0 0 0,1 0 0 0 0,-1 0 0 0 0,0 0 0 0 0,0 1 0 0 0,1 4 0 0 0,2 10-130 0 0,-1-1 0 0 0,-1 1 0 0 0,-1 0 0 0 0,0 0-1 0 0,-2 25 1 0 0,-13 97 646 0 0,7-97-707 0 0,-8 52-71 0 0,-34 117 0 0 0,33-166 0 0 0,-2-1 0 0 0,-1 0 0 0 0,-31 52 0 0 0,45-91-166 0 0,0 0 0 0 0,-1-1 0 0 0,1 0 1 0 0,-8 7-1 0 0,5-10-976 0 0,5-2-473 0 0,1 0-4535 0 0,1-1-1562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2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13823 0 0,'0'0'630'0'0,"0"0"-13"0"0,0 0-252 0 0,0 0 391 0 0,0 0 216 0 0,0 0 42 0 0,0 0 8 0 0,0 0 2 0 0,0 0 0 0 0,0 0 0 0 0,0 0-69 0 0,0 0-290 0 0,0 0-121 0 0,0 0-28 0 0,2 0-4 0 0,44-15 341 0 0,-28 8-374 0 0,0 1-1 0 0,0 1 0 0 0,0 1 0 0 0,1 0 0 0 0,-1 2 0 0 0,22-1 0 0 0,-31 3-478 0 0,-2 1-64 0 0,-5 0-273 0 0,-2-1-138 0 0,0 0-33 0 0,0 0-72 0 0,0 0-285 0 0,-7 4-2647 0 0,0 1-5019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3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17503 0 0,'0'0'399'0'0,"0"0"60"0"0,0 0 21 0 0,0 0-59 0 0,2 1-276 0 0,4 2 108 0 0,-1-1 0 0 0,1 0 0 0 0,0 0 0 0 0,0-1 0 0 0,0 1 0 0 0,1-1-1 0 0,-1-1 1 0 0,0 1 0 0 0,0-1 0 0 0,11-1 0 0 0,9-2 1889 0 0,30-6 1 0 0,52-18 965 0 0,-106 27-3428 0 0,-2 0-155 0 0,0 0-33 0 0,0 0-140 0 0,0 0-572 0 0,0 0-253 0 0,0 0-51 0 0,0 0-11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3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10135 0 0,'0'0'231'0'0,"0"0"29"0"0,0 0 19 0 0,0 0 105 0 0,0 0 410 0 0,-1-2 184 0 0,-2-10 40 0 0,2 9 6 0 0,1 3 0 0 0,0 0 0 0 0,0 0 0 0 0,0 0-69 0 0,0 0-290 0 0,0 0-121 0 0,0 0-28 0 0,0 0-4 0 0,0 0 0 0 0,0 0 0 0 0,0 0 0 0 0,0 0 0 0 0,0 0 0 0 0,0 0 0 0 0,0 0 0 0 0,0 0-68 0 0,1 1-289 0 0,7 9 234 0 0,1 0 0 0 0,0-1 1 0 0,18 14-1 0 0,-3-3 119 0 0,-1 3-508 0 0,-1 0 0 0 0,-2 1 0 0 0,33 50 0 0 0,-7 9 0 0 0,-43-81 11 0 0,-1 0-12 0 0,2 17-73 0 0,-3-17-263 0 0,-8-13-646 0 0,-6-6-639 0 0,10 14 1034 0 0,0-1 0 0 0,0 1 0 0 0,0 0 0 0 0,1-1 0 0 0,0 0 0 0 0,0 0 1 0 0,0 0-1 0 0,-2-5 0 0 0,1 0-947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3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22 11975 0 0,'0'0'267'0'0,"0"0"42"0"0,0 0 17 0 0,0 0-28 0 0,-1-3-196 0 0,-2-6-21 0 0,2 6 284 0 0,1 3 122 0 0,0 0 22 0 0,0 0 71 0 0,0 0 286 0 0,17-4 2764 0 0,-13 3-3391 0 0,-2 1 50 0 0,0-1 1 0 0,-1 1-1 0 0,1 0 0 0 0,0-1 0 0 0,-1 1 1 0 0,1 0-1 0 0,0 0 0 0 0,0 0 0 0 0,-1 0 0 0 0,1 1 1 0 0,0-1-1 0 0,-1 0 0 0 0,1 1 0 0 0,0-1 1 0 0,-1 1-1 0 0,4 1 0 0 0,-4-1 223 0 0,-1-1 0 0 0,0 0 0 0 0,0 11 444 0 0,-1-6-936 0 0,0 0 0 0 0,0 1 0 0 0,-1-1 1 0 0,1 0-1 0 0,-1 0 0 0 0,0 0 0 0 0,-4 6 0 0 0,-21 32-9 0 0,25-40-11 0 0,-68 90 0 0 0,2-3 0 0 0,61-81 23 0 0,5-7-43 0 0,0 1 1 0 0,1-1-1 0 0,-1 1 1 0 0,0-1-1 0 0,1 1 1 0 0,-1 0-1 0 0,-1 5 1 0 0,3-7-677 0 0,0-1-258 0 0,5 4-1215 0 0,-4-3 1590 0 0,4 1 300 0 0,0-3-4616 0 0,3-3 2848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3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13823 0 0,'0'0'315'0'0,"0"0"45"0"0,0 0 21 0 0,0 0-49 0 0,0 0-81 0 0,0 0 481 0 0,0 0 237 0 0,0 0 45 0 0,3 0 8 0 0,5 2-440 0 0,1-1 0 0 0,-1 0 0 0 0,1-1-1 0 0,0 0 1 0 0,-1 0 0 0 0,1-1 0 0 0,0 0-1 0 0,9-3 1 0 0,146-38 663 0 0,90-17 690 0 0,-203 48-1935 0 0,-27 6 0 0 0,1 0 0 0 0,45-2 0 0 0,-60 7-64 0 0,-8 0-273 0 0,-2 0-138 0 0,-5 8 56 0 0,2-1-2454 0 0,1-6-5257 0 0,2-1 1492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5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13823 0 0,'0'0'315'0'0,"0"0"45"0"0,0 0 21 0 0,0 0-49 0 0,1 2-220 0 0,1 7 39 0 0,-2-7 13 0 0,0-1-1 0 0,0 1 1 0 0,-1 0 0 0 0,1 0-1 0 0,0-1 1 0 0,0 1 0 0 0,-1 0-1 0 0,0 0 1 0 0,1-1-1 0 0,-1 1 1 0 0,0 0 0 0 0,0 1-1 0 0,-2 3 413 0 0,-12 39 4390 0 0,7-24-4878 0 0,1 0 0 0 0,1 1 0 0 0,-3 24 0 0 0,-24 121-88 0 0,31-158 0 0 0,-7 34 0 0 0,-10 40 0 0 0,18-71 0 0 0,2-3 75 0 0,0-7 307 0 0,-1-2 114 0 0,0 0 15 0 0,0 0-68 0 0,2-1-294 0 0,4-2-147 0 0,-1-1 0 0 0,1 0 0 0 0,-1 0 0 0 0,0-1 0 0 0,0 1-1 0 0,0-1 1 0 0,0 0 0 0 0,-1-1 0 0 0,6-7 0 0 0,15-18-5 0 0,27-33 87 0 0,-37 44 35 0 0,1 0 1 0 0,19-18 0 0 0,-27 31 368 0 0,-7 5 21 0 0,2 2-66 0 0,8 0-294 0 0,-9 1-148 0 0,0 0 0 0 0,-1 0 0 0 0,1 1 0 0 0,0-1 0 0 0,-1 0 0 0 0,1 1-1 0 0,-1-1 1 0 0,0 1 0 0 0,1-1 0 0 0,-1 1 0 0 0,0 0 0 0 0,0 0 0 0 0,0 0 0 0 0,0-1 0 0 0,-1 1 0 0 0,1 0 0 0 0,0 0-1 0 0,-1 0 1 0 0,1 0 0 0 0,-1 0 0 0 0,1 3 0 0 0,-1 1-1 0 0,1 0-1 0 0,-1-1 0 0 0,0 1 1 0 0,0 0-1 0 0,-1 0 1 0 0,-2 9-1 0 0,-9 29 1 0 0,10-40 0 0 0,-2 18 0 0 0,4-9 0 0 0,0-12 0 0 0,0 0 0 0 0,0-1 0 0 0,0 1 0 0 0,0 0 0 0 0,0-1 0 0 0,0 1 0 0 0,1 0 0 0 0,-1-1 0 0 0,0 1 0 0 0,0 0 0 0 0,1-1 0 0 0,-1 1 0 0 0,0-1 0 0 0,1 2 0 0 0,0-1-68 0 0,0-1 0 0 0,0 1 0 0 0,0-1 0 0 0,0 0-1 0 0,0 1 1 0 0,1-1 0 0 0,-1 0 0 0 0,0 0 0 0 0,0 1 0 0 0,0-1 0 0 0,0 0 0 0 0,0 0-1 0 0,0 0 1 0 0,0-1 0 0 0,1 1 0 0 0,-1 0 0 0 0,0 0 0 0 0,0 0 0 0 0,0-1 0 0 0,0 1-1 0 0,0-1 1 0 0,0 1 0 0 0,1-1 0 0 0,24-15-2181 0 0,-15 7 1293 0 0,1 1 0 0 0,0 0 0 0 0,18-9 0 0 0,-6 4-296 0 0,17-11-954 0 0,40-22-3194 0 0,-79 46 6386 0 0,-2 0 34 0 0,0 0 4 0 0,0 0 0 0 0,0 0 0 0 0,1-2 68 0 0,2-6 695 0 0,-2 6 1298 0 0,-1 2-1510 0 0,0 0-851 0 0,0 0-168 0 0,0 0-39 0 0,0 0-5 0 0,0 0 0 0 0,0 0 0 0 0,0 0-68 0 0,-2 3-289 0 0,-36 50-138 0 0,4-2-17 0 0,22-34 0 0 0,8-11 0 0 0,0 0 0 0 0,1-1 0 0 0,-1 1 0 0 0,1 1 0 0 0,-3 8 0 0 0,2-2 0 0 0,7-1 0 0 0,6-5 0 0 0,-6-6 0 0 0,0 0 0 0 0,-1 0 0 0 0,1 0 0 0 0,-1-1 0 0 0,1 1 0 0 0,0-1 0 0 0,0 1 0 0 0,-1-1 0 0 0,1 0 0 0 0,0 0 0 0 0,0 0 0 0 0,-1-1 0 0 0,6 0 0 0 0,-3 0 0 0 0,-1-1 0 0 0,1 0 0 0 0,0 0 0 0 0,-1 0 0 0 0,0-1 0 0 0,1 1 0 0 0,3-4 0 0 0,6-6 0 0 0,-1 0 0 0 0,-1 0 0 0 0,15-20 0 0 0,-22 26 0 0 0,0 1 0 0 0,-1-1 0 0 0,0 0 0 0 0,-1 0 0 0 0,1 0 0 0 0,2-7 0 0 0,2-2 0 0 0,-2 4 0 0 0,-7 15 0 0 0,-4 17 0 0 0,-3 22 0 0 0,8-31 0 0 0,4-1 0 0 0,5-2 0 0 0,5-6 0 0 0,-9-3 0 0 0,0-1 0 0 0,0 1 0 0 0,0-1 0 0 0,0 0 0 0 0,0-1 0 0 0,0 1 0 0 0,0-1 0 0 0,0 0 0 0 0,-1 0 0 0 0,1 0 0 0 0,6-5 0 0 0,3-3 0 0 0,27-23 0 0 0,-33 25 0 0 0,-1 0 0 0 0,9-13 0 0 0,-2 3 0 0 0,-10 12 0 0 0,0-1 0 0 0,0 0 0 0 0,0 0 0 0 0,3-8 0 0 0,5-11 0 0 0,41-84 1440 0 0,-17 4-832 0 0,-27 74-608 0 0,-10 40 0 0 0,-3 13 0 0 0,-2 1 0 0 0,-12 34 0 0 0,-17 27 0 0 0,30-70 0 0 0,1-1 0 0 0,0 0 0 0 0,0 1 0 0 0,-3 23 0 0 0,-6 21 0 0 0,12-54-36 0 0,0 0-1 0 0,0 0 1 0 0,1 0-1 0 0,-1 0 1 0 0,1 0-1 0 0,-1 0 1 0 0,1 0-1 0 0,0 0 1 0 0,0 0-1 0 0,1 6 1 0 0,0-7-439 0 0,-1-2-33 0 0,1 2 65 0 0,4 9 294 0 0,-3-10 42 0 0,-1 1 1 0 0,1 0-1 0 0,0-1 0 0 0,0 0 0 0 0,0 1 0 0 0,0-1 1 0 0,0 0-1 0 0,1 0 0 0 0,-1 0 0 0 0,0-1 1 0 0,0 1-1 0 0,1 0 0 0 0,-1-1 0 0 0,0 1 0 0 0,1-1 1 0 0,-1 0-1 0 0,3 0 0 0 0,0 0-372 0 0,0 0 0 0 0,0-1-1 0 0,-1 1 1 0 0,1-1 0 0 0,0 0 0 0 0,-1 0-1 0 0,8-4 1 0 0,21-11-4429 0 0,-15 5-1572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9 278 11975 0 0,'0'0'267'0'0,"0"0"42"0"0,0 0 17 0 0,0 0-28 0 0,-1 1-196 0 0,-4 7 47 0 0,4-6 571 0 0,1-2 249 0 0,0 0 45 0 0,0 0-61 0 0,0 0-288 0 0,0 0-121 0 0,0-4-272 0 0,-1 1 0 0 0,1-1 0 0 0,0 1 0 0 0,0 0-1 0 0,0-1 1 0 0,0 1 0 0 0,1-1 0 0 0,0-3 0 0 0,0 2-155 0 0,31-137 3467 0 0,-26 120-2531 0 0,0-1 0 0 0,19-38 0 0 0,-33 73-1034 0 0,2-4-20 0 0,1 1 1 0 0,0-1-1 0 0,-6 15 1 0 0,8-14 0 0 0,0-1 0 0 0,0 0 0 0 0,0 0 0 0 0,1 1 0 0 0,1-1 0 0 0,-1 1 0 0 0,1-1 0 0 0,1 12 0 0 0,1-9 0 0 0,6-1 0 0 0,5-3 0 0 0,-9-7 0 0 0,-1 0 0 0 0,1 0 0 0 0,0 0 0 0 0,0 0 0 0 0,0 0 0 0 0,0-1 0 0 0,-1 1 0 0 0,1-1 0 0 0,0 0 0 0 0,0 0 0 0 0,-1 0 0 0 0,1 0 0 0 0,3-2 0 0 0,1-1 0 0 0,0 0 0 0 0,1-1 0 0 0,8-7 0 0 0,-11 7-2 0 0,0 0-1 0 0,0 0 1 0 0,-1-1-1 0 0,1 0 1 0 0,-1 0-1 0 0,4-9 1 0 0,16-41 46 0 0,-17 41 1 0 0,-7 13 326 0 0,0 2 117 0 0,0 0 21 0 0,0 0-66 0 0,-1 3-294 0 0,-3 5-134 0 0,2-4-15 0 0,0 0 1 0 0,1 1-1 0 0,-1 0 0 0 0,1-1 0 0 0,0 1 0 0 0,0 0 0 0 0,0 8 0 0 0,0 44-64 0 0,1-54-92 0 0,1 0 1 0 0,0 0-1 0 0,0-1 1 0 0,0 1-1 0 0,0 0 0 0 0,0 0 1 0 0,1-1-1 0 0,0 1 0 0 0,2 3 1 0 0,-2-3-52 0 0,-1-3 195 0 0,0 1-1 0 0,0-1 0 0 0,0 1 1 0 0,0-1-1 0 0,0 1 0 0 0,0-1 1 0 0,1 0-1 0 0,-1 0 0 0 0,0 1 1 0 0,0-1-1 0 0,0 0 1 0 0,0 0-1 0 0,0 0 0 0 0,1 0 1 0 0,-1 0-1 0 0,1-1 0 0 0,2 1-145 0 0,-1-1-461 0 0,1 1-1 0 0,-1-1 1 0 0,1 0-1 0 0,-1-1 1 0 0,1 1-1 0 0,-1-1 1 0 0,0 1-1 0 0,1-1 1 0 0,-1 0-1 0 0,0 0 1 0 0,0 0-1 0 0,0 0 1 0 0,-1-1-1 0 0,1 0 1 0 0,-1 1-1 0 0,1-1 1 0 0,-1 0-1 0 0,0 0 1 0 0,0 0-1 0 0,2-4 1 0 0,6-9-1940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3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13823 0 0,'0'0'315'0'0,"0"0"45"0"0,0 0 21 0 0,0 0-49 0 0,7 0 574 0 0,-3 0 5355 0 0,-4 0-6243 0 0,0 0 1 0 0,0 0-1 0 0,0 0 0 0 0,1 0 1 0 0,-1 0-1 0 0,0 0 1 0 0,0 0-1 0 0,0 0 0 0 0,1 0 1 0 0,-1 0-1 0 0,0 0 1 0 0,0 0-1 0 0,0 0 0 0 0,0 0 1 0 0,1 1-1 0 0,-1-1 1 0 0,0 0-1 0 0,0 0 0 0 0,0 0 1 0 0,0 0-1 0 0,1 0 1 0 0,-1 1-1 0 0,0-1 1 0 0,0 0-1 0 0,0 0 0 0 0,0 0 1 0 0,0 0-1 0 0,0 1 1 0 0,0-1-1 0 0,0 0 0 0 0,0 0 1 0 0,0 0-1 0 0,0 1 1 0 0,0-1-1 0 0,0 0 0 0 0,0 0 1 0 0,0 0-1 0 0,0 1 1 0 0,0-1-1 0 0,-3 14 1392 0 0,-13 18 1344 0 0,11-23-2417 0 0,-4 7-337 0 0,0-1 0 0 0,-1-1 0 0 0,-15 17 0 0 0,16-21 0 0 0,0 0 0 0 0,1 0 0 0 0,1 1 0 0 0,0 1 0 0 0,0-1 0 0 0,1 1 0 0 0,-7 19 0 0 0,11-25 0 0 0,-1 3 0 0 0,0 0 0 0 0,1 0 0 0 0,0 1 0 0 0,1-1 0 0 0,0 14 0 0 0,0-18 0 0 0,0-2 0 0 0,1-1 0 0 0,0 0 0 0 0,0 0 0 0 0,0 0 0 0 0,0 0 0 0 0,0 0 0 0 0,0 0 0 0 0,1 0 0 0 0,-1 0 0 0 0,2 3 0 0 0,-2-1 0 0 0,1 0 0 0 0,1 0 0 0 0,-1 0 0 0 0,1 0 0 0 0,-1 0 0 0 0,1 0 0 0 0,0 0 0 0 0,5 6 0 0 0,3 0 0 0 0,-6-8 0 0 0,-1 0 0 0 0,1 0 0 0 0,0 0 0 0 0,-1 0 0 0 0,1 0 0 0 0,0-1 0 0 0,0 0 0 0 0,0 0 0 0 0,0 0 0 0 0,1 0 0 0 0,-1 0 0 0 0,8-1 0 0 0,-5 0 0 0 0,0-1 0 0 0,1 0 0 0 0,-1 0 0 0 0,0-1 0 0 0,0 0 0 0 0,13-5 0 0 0,-6 0 0 0 0,0 0 0 0 0,-1-1 0 0 0,0 0 0 0 0,0-1 0 0 0,-1-1 0 0 0,17-15 0 0 0,-23 18 67 0 0,0 0 1 0 0,-1-1-1 0 0,0 0 0 0 0,0 0 0 0 0,0 0 0 0 0,-1 0 1 0 0,0-1-1 0 0,-1 1 0 0 0,0-1 0 0 0,0 0 1 0 0,-1 0-1 0 0,0 0 0 0 0,-1 0 0 0 0,0-1 0 0 0,0 1 1 0 0,-1 0-1 0 0,0-1 0 0 0,-1 1 0 0 0,0 0 0 0 0,0 0 1 0 0,-1 0-1 0 0,0 0 0 0 0,-5-12 0 0 0,-1-3-795 0 0,0-1-1035 0 0,-3 8-7095 0 0,11 16 1146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3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17503 0 0,'21'0'682'0'0,"1"-1"-1"0"0,-1-1 0 0 0,1-1 1 0 0,-1 0-1 0 0,0-2 0 0 0,38-13 0 0 0,-27 5 728 0 0,39-20 0 0 0,-59 27-1817 0 0,-9 5-1628 0 0,5-2-6155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4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26 6447 0 0,'0'0'298'0'0,"0"0"-10"0"0,0 0-50 0 0,0 0 493 0 0,0 0 238 0 0,0 0 45 0 0,0 0-61 0 0,0 0-288 0 0,2-9 1419 0 0,1 4-2615 0 0,1-4 5645 0 0,-4 7-342 0 0,-3 9-4295 0 0,2-3-376 0 0,-1-1 0 0 0,1 0 0 0 0,0 1 1 0 0,0-1-1 0 0,1 0 0 0 0,-1 1 0 0 0,1-1 0 0 0,-1 5 0 0 0,7 39 1005 0 0,-4-36-1074 0 0,-1-2-77 0 0,0-1 1 0 0,0 1-1 0 0,-1 0 0 0 0,0 0 1 0 0,-1-1-1 0 0,-3 18 0 0 0,3-21 2 0 0,0 0 0 0 0,-1 0-1 0 0,0 0 1 0 0,0 0 0 0 0,0 0-1 0 0,-1 0 1 0 0,1-1 0 0 0,-1 1-1 0 0,0-1 1 0 0,-1 0 0 0 0,1 0-1 0 0,-8 7 1 0 0,-5 3-2217 0 0,-1-1-1 0 0,-26 15 1 0 0,26-20 213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4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6447 0 0,'0'0'142'0'0,"0"0"22"0"0,0 0 13 0 0,0 0 55 0 0,0 0 181 0 0,0 0 78 0 0,0 0 18 0 0,0 0 3 0 0,0 0 0 0 0,0 0 0 0 0,0 0 0 0 0,0 0 68 0 0,0 0 286 0 0,0 0 124 0 0,0 0 30 0 0,0 0-65 0 0,0 0-290 0 0,0 0-121 0 0,0 0-28 0 0,0 0-4 0 0,0 0 0 0 0,0 0 0 0 0,0 0 0 0 0,0 0 70 0 0,0 0 288 0 0,0 0 122 0 0,0 0 28 0 0,-2 0-133 0 0,-5-1-509 0 0,5 1 38 0 0,0 0 80 0 0,1 1-451 0 0,0-1 0 0 0,1 1 0 0 0,-1-1-1 0 0,0 1 1 0 0,0-1 0 0 0,1 1 0 0 0,-1 0-1 0 0,0-1 1 0 0,1 1 0 0 0,-1 0 0 0 0,1-1-1 0 0,-1 1 1 0 0,1 0 0 0 0,-1 0 0 0 0,1-1-1 0 0,0 1 1 0 0,-1 0 0 0 0,1 0 0 0 0,0 0-1 0 0,0 0 1 0 0,-1-1 0 0 0,1 1 0 0 0,0 0-1 0 0,0 2 1 0 0,0 11-45 0 0,4 2 0 0 0,1 0 0 0 0,0-1 0 0 0,1 1 0 0 0,1-1 0 0 0,11 17 0 0 0,-14-24 0 0 0,8 17 0 0 0,-5-10 0 0 0,13 20 0 0 0,-1-7 0 0 0,-9-11 0 0 0,2-1 0 0 0,0 0 0 0 0,26 25 0 0 0,-31-33-64 0 0,-6-6-273 0 0,-1-2-138 0 0,0 0-33 0 0,0 0-4 0 0,0 0 0 0 0,0 0 0 0 0,0 0 0 0 0,-12 0-1356 0 0,-12-5-1088 0 0,9-2-2002 0 0,4 0-404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4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10 11975 0 0,'0'0'547'0'0,"0"0"-11"0"0,2-1-344 0 0,8-1-29 0 0,-8 2 567 0 0,2-3 468 0 0,1 0-146 0 0,-4 3 5466 0 0,-9 23-6442 0 0,0-2 0 0 0,-2 1 0 0 0,-1-1 0 0 0,-1-1 0 0 0,0 0 0 0 0,-2 0 0 0 0,-28 32 0 0 0,-83 103-76 0 0,124-154-3 0 0,-1 2-8 0 0,-1 0 0 0 0,0 0 1 0 0,1 1-1 0 0,0-1 0 0 0,0 1 0 0 0,0-1 0 0 0,0 1 0 0 0,1 0 0 0 0,-1-1 1 0 0,1 1-1 0 0,-2 8 0 0 0,3-10-685 0 0,13-6-1268 0 0,-4 1 1047 0 0,1-1 0 0 0,-1 0 0 0 0,0-1-1 0 0,0 0 1 0 0,9-7 0 0 0,2-4-619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4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15663 0 0,'0'0'356'0'0,"0"0"50"0"0,0 0 20 0 0,0 0-42 0 0,1 1-250 0 0,1 7-49 0 0,-2-8-52 0 0,0 1 0 0 0,0 0 0 0 0,-1-1 0 0 0,1 1 0 0 0,0-1 0 0 0,0 1 0 0 0,0 0 0 0 0,-1-1 0 0 0,1 1 0 0 0,0-1 0 0 0,0 1 0 0 0,-1-1 0 0 0,1 1 0 0 0,-1-1 0 0 0,1 1 0 0 0,0-1 1 0 0,-1 0-1 0 0,1 1 0 0 0,-1-1 0 0 0,1 1 0 0 0,-1-1 0 0 0,0 1 0 0 0,0-1 59 0 0,-71 48 3057 0 0,70-46-3089 0 0,-1 0 1 0 0,1 0-1 0 0,0-1 0 0 0,0 1 0 0 0,0 1 1 0 0,0-1-1 0 0,0 0 0 0 0,-2 4 0 0 0,3-5 64 0 0,0 0-1 0 0,1 1 0 0 0,-1-1 1 0 0,1 0-1 0 0,-1 1 0 0 0,1-1 0 0 0,0 1 1 0 0,0-1-1 0 0,0 1 0 0 0,0 1 1 0 0,9 6 41 0 0,7 3-161 0 0,-9-10 20 0 0,-2-2 20 0 0,4 3 196 0 0,1-1 0 0 0,-1 0-1 0 0,1-1 1 0 0,-1 0 0 0 0,1-1 0 0 0,0 0 0 0 0,9-2-1 0 0,39 1-314 0 0,-55 1-621 0 0,-3 0-258 0 0,0 0-56 0 0,0 0-149 0 0,0 1 821 0 0,-1 1-1 0 0,1-1 1 0 0,-1 1-1 0 0,0-1 1 0 0,1 1 0 0 0,-1-1-1 0 0,0 1 1 0 0,0-1-1 0 0,0 0 1 0 0,0 1-1 0 0,-1-1 1 0 0,1 0 0 0 0,0 0-1 0 0,0 0 1 0 0,-1 0-1 0 0,-1 1 1 0 0,-12 10-1709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4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11975 0 0,'0'0'267'0'0,"0"0"42"0"0,2 1 17 0 0,2 1-233 0 0,0-1 1 0 0,0 0-1 0 0,0 0 1 0 0,1 0-1 0 0,-1 0 1 0 0,0-1-1 0 0,1 0 1 0 0,-1 0-1 0 0,0 0 1 0 0,1 0 0 0 0,-1-1-1 0 0,5-1 1 0 0,12-3 1820 0 0,23-8 1 0 0,-40 12-1546 0 0,5-2-207 0 0,0 0 0 0 0,0 1-1 0 0,0 0 1 0 0,0 1 0 0 0,1 0-1 0 0,11 0 1 0 0,-18 1-103 0 0,1 0 0 0 0,-1 0 1 0 0,1 0-1 0 0,-1 1 0 0 0,7 0 0 0 0,-2 0-1116 0 0,-1-3-2443 0 0,5-4 1966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4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 13823 0 0,'0'0'315'0'0,"0"0"45"0"0,0 0 21 0 0,0 0-49 0 0,1-2-149 0 0,6-2 1476 0 0,-6 8 1831 0 0,-9 15 1534 0 0,-85 149-5024 0 0,88-159 0 0 0,0 0 0 0 0,0 1 0 0 0,1 0 0 0 0,1 0 0 0 0,0 0 0 0 0,0 1 0 0 0,1-1 0 0 0,0 0 0 0 0,0 12 0 0 0,3-8 0 0 0,3-1 0 0 0,3 0 0 0 0,-5-12 0 0 0,-1 0 0 0 0,1 0 0 0 0,0 0 0 0 0,-1 0 0 0 0,1-1 0 0 0,0 1 0 0 0,0 0 0 0 0,0-1 0 0 0,-1 1 0 0 0,1-1 0 0 0,0 0 0 0 0,0 1 0 0 0,0-1 0 0 0,0 0 0 0 0,0 0 0 0 0,0-1 0 0 0,4 1 0 0 0,2-2 0 0 0,-1 1 0 0 0,1-1 0 0 0,8-3 0 0 0,12-6 0 0 0,0-1 0 0 0,46-26 0 0 0,-65 32 0 0 0,1 0 0 0 0,-1 0 0 0 0,-1-1 0 0 0,1-1 0 0 0,-1 1 0 0 0,-1-1 0 0 0,1-1 0 0 0,-1 1 0 0 0,-1-1 0 0 0,11-18 0 0 0,-15 24 0 0 0,-1 0 0 0 0,0 0 0 0 0,0-1 0 0 0,0 1 0 0 0,-1 0 0 0 0,1 0 0 0 0,-1-1 0 0 0,1 1 0 0 0,-1 0 0 0 0,0-1 0 0 0,0 1 0 0 0,-1 0 0 0 0,0-5 0 0 0,-1-1 0 0 0,-1 0 0 0 0,0 0 0 0 0,-6-11 0 0 0,-2-6 0 0 0,9 22-210 0 0,1 1 0 0 0,-1-1 0 0 0,0 1 0 0 0,-1 0-1 0 0,1-1 1 0 0,0 1 0 0 0,-1 0 0 0 0,0 0 0 0 0,0 1 0 0 0,0-1 0 0 0,0 0 0 0 0,0 1-1 0 0,0 0 1 0 0,-1 0 0 0 0,1 0 0 0 0,-1 0 0 0 0,1 0 0 0 0,-1 1 0 0 0,-5-2 0 0 0,-3 1-1324 0 0</inkml:trace>
  <inkml:trace contextRef="#ctx0" brushRef="#br0" timeOffset="1">1 199 17503 0 0,'3'0'399'0'0,"48"-6"763"0"0,22-3-803 0 0,-66 7-497 0 0,9-1 685 0 0,-1 0-1 0 0,1 1 1 0 0,24-1-1 0 0,-25 5-702 0 0,-12 0 527 0 0,1-1-6492 0 0,-4-1-565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4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11975 0 0,'0'0'267'0'0,"0"0"42"0"0,0 0 17 0 0,0 0-28 0 0,0 0-58 0 0,0 0 491 0 0,0 0 238 0 0,0 0 45 0 0,0 0-61 0 0,0 0-288 0 0,0 0-121 0 0,-1 1-28 0 0,-8 6 302 0 0,0-1 1 0 0,-12 6-1 0 0,-13 9-609 0 0,26-16-209 0 0,1 1 0 0 0,0 0 0 0 0,1 0 0 0 0,-1 0 0 0 0,1 1 0 0 0,1 0 0 0 0,-7 9 0 0 0,5-4 0 0 0,3 0 0 0 0,4-10 65 0 0,1 0-1 0 0,-1 0 1 0 0,1 0-1 0 0,0-1 1 0 0,-1 1-1 0 0,1 0 1 0 0,0 0-1 0 0,0 0 1 0 0,0-1 0 0 0,0 1-1 0 0,0 0 1 0 0,0-1-1 0 0,1 1 1 0 0,-1-1-1 0 0,1 0 1 0 0,-1 1-1 0 0,1-1 1 0 0,-1 0-1 0 0,1 0 1 0 0,0 0-1 0 0,2 1 1 0 0,1 1 25 0 0,0-1-1 0 0,0 1 1 0 0,0-1 0 0 0,1 0 0 0 0,-1-1-1 0 0,11 2 1 0 0,-6-3-90 0 0,0 0 0 0 0,1-1 0 0 0,-1 0 0 0 0,0-1 0 0 0,14-4 0 0 0,-18 4 0 0 0,17-4-269 0 0,-21 6-1135 0 0,5-6-2533 0 0,-6 5 1891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4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11975 0 0,'3'0'267'0'0,"18"1"60"0"0,0-2 1 0 0,0 0-1 0 0,0-1 1 0 0,-1-1-1 0 0,23-6 1 0 0,-11 3 1594 0 0,-26 4-1387 0 0,-1 0 1 0 0,1 0 0 0 0,-1 0-1 0 0,10-5 1 0 0,-14 6-92 0 0,-1 1-1150 0 0,0 0-3760 0 0,0 0-1582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0,1 3-250 0 0,3 4 142 0 0,-2 1 1 0 0,1 0 0 0 0,-1-1 0 0 0,-1 1 0 0 0,1 0 0 0 0,0 14-1 0 0,-2-12 417 0 0,2 0 0 0 0,-1-1-1 0 0,1 1 1 0 0,0 0-1 0 0,6 12 1 0 0,17 28-660 0 0,-23-47-33 0 0,-2-2 0 0 0,1 1 0 0 0,-1-1 0 0 0,1 1 0 0 0,-1-1 0 0 0,1 1 0 0 0,-1-1 0 0 0,0 1 0 0 0,0 0 0 0 0,0-1 0 0 0,0 1 0 0 0,0-1 0 0 0,0 1 0 0 0,0-1 0 0 0,0 1 0 0 0,-1 0 0 0 0,1-1 0 0 0,-1 1 0 0 0,1-1 0 0 0,-1 2 0 0 0,-4 10 0 0 0,-1-3-267 0 0,-4-4-1124 0 0,7-5-516 0 0,3-1-114 0 0,0 0-25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7:4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12 10135 0 0,'0'0'464'0'0,"0"0"-9"0"0,0 0-155 0 0,0 0 443 0 0,0 0 227 0 0,0 0 44 0 0,0 0 8 0 0,0 0 2 0 0,0 0 0 0 0,0 0 0 0 0,0 0-69 0 0,0 0-290 0 0,0 0-121 0 0,0 0-28 0 0,0 0-72 0 0,0 2-289 0 0,-3 9-90 0 0,0-1 1 0 0,-1 0-1 0 0,-9 19 0 0 0,11-23 134 0 0,-39 77 1512 0 0,-14 33-1817 0 0,48-91 106 0 0,9-13 0 0 0,0-7 0 0 0,2 9 0 0 0,4-2 0 0 0,-7-9 0 0 0,1 0 0 0 0,1-1 0 0 0,-1 1 0 0 0,0-1 0 0 0,1 0 0 0 0,-1 0 0 0 0,1 0 0 0 0,5 3 0 0 0,-4-3 0 0 0,0-1 0 0 0,1 0 0 0 0,-1 0 0 0 0,1 0 0 0 0,-1 0 0 0 0,1-1 0 0 0,-1 0 0 0 0,1 0 0 0 0,5 0 0 0 0,-1-1 80 0 0,1-1 0 0 0,0 0 0 0 0,-1 0 0 0 0,0-1 0 0 0,0 0 0 0 0,1-1 0 0 0,-2 1 0 0 0,1-2 0 0 0,0 1 0 0 0,-1-2 0 0 0,0 1 0 0 0,0-1 0 0 0,-1 0 0 0 0,1 0 0 0 0,-1-1 0 0 0,-1 0 0 0 0,10-12 0 0 0,-13 15 81 0 0,-2 2-121 0 0,0 0-1 0 0,0 1 1 0 0,0-1 0 0 0,0 0 0 0 0,-1 0 0 0 0,1 0 0 0 0,0 0-1 0 0,-1 0 1 0 0,0 0 0 0 0,1-2 0 0 0,1-6-31 0 0,0-1 158 0 0,0 0 1 0 0,-1 0-1 0 0,-1 0 0 0 0,0 0 1 0 0,-2-18-1 0 0,-12-55 861 0 0,11 75-1026 0 0,1-1 1 0 0,-1 1-1 0 0,-1 0 0 0 0,1 1 1 0 0,-1-1-1 0 0,-7-10 0 0 0,7 12-271 0 0,3 6-1135 0 0,1 1-511 0 0,-2 0-108 0 0,-7 1-22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1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51 210 6447 0 0,'0'0'142'0'0,"0"0"22"0"0,0 0 13 0 0,0 2-20 0 0,0 4 18 0 0,0-4 561 0 0,0-2 237 0 0,0 0 41 0 0,0 0-61 0 0,0 0-288 0 0,0 0-121 0 0,0 0-28 0 0,0 0-4 0 0,0 0 0 0 0,0 0 0 0 0,0 0 0 0 0,0 0 0 0 0,0 0 0 0 0,0 0 0 0 0,0 0 0 0 0,0 0 0 0 0,0 0 0 0 0,0 0 0 0 0,0 0 0 0 0,0 0 0 0 0,0-5-194 0 0,1-1-1 0 0,0 1 1 0 0,0 0-1 0 0,0-1 1 0 0,1 1 0 0 0,0 0-1 0 0,2-5 1 0 0,20-34 1176 0 0,-15 29-1492 0 0,-1 0-1 0 0,8-21 1 0 0,10-21 2190 0 0,-23 52-2176 0 0,-6 9-16 0 0,0 0 0 0 0,-7 16 0 0 0,6-6 446 0 0,1 0 0 0 0,-3 14 0 0 0,-1 10 264 0 0,5-30-710 0 0,1 1 0 0 0,0-1 0 0 0,1 11 0 0 0,-1 10 0 0 0,-16 164 0 0 0,2-23 0 0 0,-4-55 0 0 0,17-98 0 0 0,-2 1 0 0 0,1-1 0 0 0,-2 0 0 0 0,0-1 0 0 0,-1 1 0 0 0,-9 16 0 0 0,10-25 0 0 0,1-1 0 0 0,-1-1 0 0 0,5-6 0 0 0,-1 1 0 0 0,1-1 0 0 0,0 0 0 0 0,0 0 0 0 0,-1 1 0 0 0,1-1 0 0 0,0 0 0 0 0,0 0 0 0 0,0 1 0 0 0,0-1 0 0 0,0 0 0 0 0,0 0 0 0 0,-1 1 0 0 0,1-1 0 0 0,0 0 0 0 0,0 1 0 0 0,0-1 0 0 0,0 0 0 0 0,0 1 0 0 0,0-1 0 0 0,0 0 0 0 0,0 0 0 0 0,0 1 0 0 0,0-1 0 0 0,0 0 0 0 0,0 1 0 0 0,1-1 0 0 0,-1 0 0 0 0,0 1 0 0 0,0-1 0 0 0,0 0 0 0 0,0 0 0 0 0,0 1 0 0 0,1-1 0 0 0,-1 0 0 0 0,0 0 0 0 0,0 1 0 0 0,0-1 0 0 0,1 0 0 0 0,-1 0 0 0 0,0 0 0 0 0,0 1 0 0 0,1-1 0 0 0,-1 0 0 0 0,0 0 0 0 0,0 0 0 0 0,1 0 0 0 0,-1 0 0 0 0,0 0 0 0 0,1 0 0 0 0,-1 1 0 0 0,0-1 0 0 0,0 0 0 0 0,1 0 0 0 0,-1 0 0 0 0,1 0 0 0 0,28 15 0 0 0,-20-9 0 0 0,-7-4 0 0 0,1 1 0 0 0,0-1 0 0 0,1 0 0 0 0,-1 0 0 0 0,0 0 0 0 0,1-1 0 0 0,6 3 0 0 0,3 4 0 0 0,1-2 0 0 0,-12-4 0 0 0,-1-2 0 0 0,0 0 0 0 0,0 1 0 0 0,-1-1 0 0 0,1 0 0 0 0,0 0 0 0 0,0 1 0 0 0,0-1 0 0 0,0 0 0 0 0,-1 0 0 0 0,1 0 0 0 0,0 0 0 0 0,0 0 0 0 0,0 0 0 0 0,0 0 0 0 0,0-1 0 0 0,-1 1 0 0 0,1 0 0 0 0,0 0 0 0 0,1-1 0 0 0,8-2 0 0 0,4-2 0 0 0,-3-3 0 0 0,-8 5 0 0 0,3-3 0 0 0,0 1-201 0 0,-5 4-850 0 0,-1 1-385 0 0,0 0-79 0 0,0 0-18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1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6447 0 0,'0'0'298'0'0,"0"0"-10"0"0,1-1-188 0 0,3-3 49 0 0,3-3-201 0 0,-4 1 4636 0 0,-4 6-4146 0 0,1-1-1 0 0,-1 1 1 0 0,0 0-1 0 0,0 0 1 0 0,0 0-1 0 0,1 0 1 0 0,-1 0 0 0 0,0 0-1 0 0,0 0 1 0 0,1 0-1 0 0,-1 0 1 0 0,0 0 0 0 0,0 0-1 0 0,0 1 1 0 0,-1-1-1 0 0,1 1 75 0 0,1-1 0 0 0,0 0 0 0 0,0 0 0 0 0,0 0 0 0 0,0 0 0 0 0,0 0 0 0 0,0 0 0 0 0,0 0-69 0 0,0 0-222 0 0,0 0 166 0 0,0 0 101 0 0,0 0 21 0 0,0 0-66 0 0,0 0-222 0 0,0 0 166 0 0,0 0 101 0 0,0 0 21 0 0,0 0-66 0 0,2 0-294 0 0,103-5 1915 0 0,-78 4-2064 0 0,51-8 0 0 0,-38 3 0 0 0,-36 6 0 0 0,22-6 0 0 0,-26 6-7 0 0,0 0 0 0 0,1 0 0 0 0,-1 0 0 0 0,0 0-1 0 0,0 0 1 0 0,0 0 0 0 0,1 0 0 0 0,-1 0 0 0 0,0 0 0 0 0,0 0 0 0 0,0 0 0 0 0,1 0 0 0 0,-1 0-1 0 0,0 0 1 0 0,0 0 0 0 0,0 0 0 0 0,1 0 0 0 0,-1 0 0 0 0,0-1 0 0 0,0 1 0 0 0,0 0 0 0 0,1 0-1 0 0,-1 0 1 0 0,0 0 0 0 0,0 0 0 0 0,0-1 0 0 0,0 1 0 0 0,0 0 0 0 0,1 0 0 0 0,-1 0 0 0 0,0 0-1 0 0,0-1 1 0 0,0 1 0 0 0,0 0 0 0 0,0 0 0 0 0,0 0 0 0 0,0-1 0 0 0,0 1 0 0 0,0 0 0 0 0,0 0-1 0 0,0 0 1 0 0,0-1 0 0 0,0 1 0 0 0,-6-4-556 0 0,-3 4-984 0 0,-2 1-5258 0 0,-2 2-1983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1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110 140 4607 0 0,'0'0'102'0'0,"0"0"20"0"0,0 0 6 0 0,8-16 866 0 0,-3 8 142 0 0,-1 0 0 0 0,1 0 0 0 0,0 0 0 0 0,10-10 0 0 0,-10 12-452 0 0,0-1-1 0 0,0 1 1 0 0,0-1 0 0 0,-1 0 0 0 0,6-13-1 0 0,-10 18-171 0 0,0 2 0 0 0,1-5 771 0 0,-1-3 5626 0 0,-1 7-6465 0 0,1 0-289 0 0,-4-2-66 0 0,2 3 107 0 0,0 0 0 0 0,0 1 0 0 0,-1 0 0 0 0,1-1 0 0 0,0 1 0 0 0,0 0 0 0 0,0 0 0 0 0,0 0 0 0 0,-3 2 0 0 0,-11 19-180 0 0,0 6-16 0 0,3 1 0 0 0,0 1 0 0 0,2 0 0 0 0,-10 41 0 0 0,-16 130 0 0 0,16-50 0 0 0,16-112 0 0 0,2 0 0 0 0,1 1 0 0 0,3-1 0 0 0,1 1 0 0 0,1-1 0 0 0,3 0 0 0 0,19 71 0 0 0,-25-106 0 0 0,8 11 0 0 0,7 9 443 0 0,-14-23 45 0 0,-1-1 21 0 0,1 2-66 0 0,3 3-427 0 0,-3-4-696 0 0,-3-2-274 0 0,-8-4-56 0 0,3-1-13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6447 0 0,'0'0'142'0'0,"0"0"22"0"0,0 0 13 0 0,0 0 55 0 0,0 0 181 0 0,0 0 78 0 0,0 0 18 0 0,0 0 71 0 0,0 0 286 0 0,0 0 124 0 0,2-1 30 0 0,14-11 600 0 0,-15 11-1076 0 0,0-1-28 0 0,10-12 399 0 0,-9 11-306 0 0,1 0 0 0 0,-1-1 1 0 0,1 1-1 0 0,-1 0 0 0 0,0-1 1 0 0,0 0-1 0 0,-1 1 1 0 0,3-7-1 0 0,-2 4-516 0 0,0-1 1 0 0,0 1-1 0 0,5-8 1 0 0,-3 9 144 0 0,-2-1-1 0 0,1 0 1 0 0,-1 1 0 0 0,0-1 0 0 0,3-12 0 0 0,-3 8 53 0 0,1 0 0 0 0,0 1-1 0 0,0-1 1 0 0,1 1 0 0 0,1 0 0 0 0,9-16-1 0 0,-10 19 315 0 0,0 2-585 0 0,-6 24-24 0 0,-15 75 4 0 0,11-65 0 0 0,-4 18 0 0 0,1-6 0 0 0,1 1 0 0 0,-2 48 0 0 0,10-73 0 0 0,-1 3 0 0 0,0-1 0 0 0,2 0 0 0 0,0 0 0 0 0,6 30 0 0 0,-3-35 0 0 0,-2-10 0 0 0,8 9 0 0 0,-3-5 0 0 0,1 0 0 0 0,1-1 0 0 0,2-2 0 0 0,0-2 0 0 0,0-4 0 0 0,-9 0 0 0 0,3-1 0 0 0,6-10 0 0 0,-7 6 72 0 0,-1 0 0 0 0,0 0 0 0 0,0-1 0 0 0,0 1 1 0 0,-1 0-1 0 0,1-1 0 0 0,1-9 0 0 0,8-43 956 0 0,-3 9-585 0 0,61-230-443 0 0,-66 266 0 0 0,-2 7 0 0 0,-1 0 0 0 0,1 0 0 0 0,-1 0 0 0 0,-1-1 0 0 0,1-6 0 0 0,-1 12-72 0 0,1-1 1 0 0,-1 0-1 0 0,0 1 1 0 0,0-1-1 0 0,0 0 0 0 0,0 1 1 0 0,0-1-1 0 0,0 0 0 0 0,0 1 1 0 0,-1-1-1 0 0,1 1 0 0 0,0-1 1 0 0,-1 0-1 0 0,0-1 1 0 0,-1 0-239 0 0,1 2-123 0 0,0 0 1 0 0,0 0-1 0 0,0 0 0 0 0,0 0 0 0 0,0 1 1 0 0,0-1-1 0 0,-1 0 0 0 0,1 1 0 0 0,0-1 1 0 0,0 1-1 0 0,-1-1 0 0 0,1 1 0 0 0,0 0 0 0 0,-1-1 1 0 0,1 1-1 0 0,0 0 0 0 0,-2 0 0 0 0,0-1-110 0 0,1 1-1493 0 0,2 0-11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1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13823 0 0,'0'0'315'0'0,"0"0"45"0"0,0 0 21 0 0,0 0-49 0 0,0 0-81 0 0,0 0 481 0 0,0 0 237 0 0,0 0 45 0 0,2 0 8 0 0,7 0 2 0 0,-7 0 0 0 0,0 0 0 0 0,5-1-593 0 0,0 0 1 0 0,0 0-1 0 0,-1-1 0 0 0,1 0 0 0 0,-1 0 1 0 0,13-6-1 0 0,-12 5-44 0 0,1 0 1 0 0,-1 0-1 0 0,1 1 1 0 0,-1 0 0 0 0,14-2-1 0 0,34-5-387 0 0,-54 9 0 0 0,0-1 0 0 0,0 1 0 0 0,0 0 0 0 0,0 0 0 0 0,0 0 0 0 0,0-1 0 0 0,1 1 0 0 0,-1 0 0 0 0,0 1 0 0 0,0-1 0 0 0,0 0 0 0 0,0 0 0 0 0,0 0 0 0 0,0 1 0 0 0,0-1 0 0 0,2 1 0 0 0,0 1 0 0 0,8 1 0 0 0,0 2 0 0 0,-2-1-64 0 0,-5-2-710 0 0,0 0 885 0 0,0 3-8050 0 0,3 2-219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2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8287 0 0,'0'0'191'0'0,"0"0"26"0"0,0 0 9 0 0,4-8 4 0 0,-2 2-86 0 0,-1 5 598 0 0,-1 1 234 0 0,0 0 42 0 0,0 0 74 0 0,0 0 286 0 0,0 0 124 0 0,0 0 30 0 0,0 0-133 0 0,0 0-576 0 0,0 0-250 0 0,0 0-49 0 0,0 0-11 0 0,0 0-1 0 0,0 0 0 0 0,0 0 0 0 0,0 0 0 0 0,0 0 0 0 0,0 5-324 0 0,1-1-1 0 0,0 1 1 0 0,0 0-1 0 0,0 0 1 0 0,4 8 0 0 0,3 13 326 0 0,14 66-143 0 0,-13-60-225 0 0,8 56 0 0 0,-13-35 538 0 0,-5 100 1 0 0,-33 121-2053 0 0,9-174 806 0 0,16-69 516 0 0,5-17 46 0 0,0 0 0 0 0,-1-1 0 0 0,-1 1 0 0 0,-9 16 0 0 0,10-26 0 0 0,2-8 0 0 0,2-9 0 0 0,1 13 0 0 0,3-33-614 0 0,-3 29 164 0 0,1 0 0 0 0,0-1 0 0 0,-1 1 0 0 0,0-1 0 0 0,0 1 0 0 0,0 0 0 0 0,-1-6 0 0 0,0 8-7400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15663 0 0,'0'0'719'0'0,"0"0"-20"0"0,0 0-306 0 0,0 0 371 0 0,0 0 209 0 0,0 0 41 0 0,0 0-61 0 0,0 0-288 0 0,0 0-121 0 0,0 0-28 0 0,0 0-4 0 0,0 0 0 0 0,2-1 0 0 0,3-3-454 0 0,0 1 0 0 0,0 0 0 0 0,0 0 0 0 0,1 0 0 0 0,0 0-1 0 0,-1 1 1 0 0,1 0 0 0 0,10-2 0 0 0,7 0 190 0 0,23-2 0 0 0,-6 2-137 0 0,-25 2-111 0 0,-1 2 0 0 0,-3 2-64 0 0,-9-1-273 0 0,-2-1-138 0 0,0 0-33 0 0,0 0-140 0 0,0 0-572 0 0,0 0-253 0 0,-1 2-51 0 0,-5 7-11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2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0,'0'0'630'0'0,"0"0"-13"0"0,2 1-393 0 0,1 1 84 0 0,1 0 0 0 0,-1 0 0 0 0,0-1 0 0 0,0 0 0 0 0,1 0 0 0 0,-1 1 0 0 0,1-2 1 0 0,-1 1-1 0 0,1 0 0 0 0,-1-1 0 0 0,1 0 0 0 0,0 0 0 0 0,-1 0 0 0 0,1 0 0 0 0,6-1 0 0 0,-8 0 716 0 0,0 1 0 0 0,4 1-261 0 0,3 0 361 0 0,-3-1-5964 0 0,-6 0 3305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10 449 8287 0 0,'0'0'382'0'0,"0"0"-8"0"0,0 0-102 0 0,0-2 463 0 0,-9-39 3294 0 0,9 40-3005 0 0,4-13 1024 0 0,27-117 4303 0 0,-24 98-5668 0 0,-1 0 0 0 0,2-40 0 0 0,-6 52-740 0 0,-1 14 448 0 0,0 0 0 0 0,-1 0 1 0 0,0 0-1 0 0,-1-11 0 0 0,1 14-242 0 0,-1-6-133 0 0,1 0-16 0 0,0-1 0 0 0,0 1 0 0 0,-1 2 72 0 0,1 7 299 0 0,0 1 117 0 0,0 0 21 0 0,0 0-66 0 0,0 0-439 0 0,0 0-1 0 0,0 0 1 0 0,0 1 0 0 0,0-1 0 0 0,0 0 0 0 0,0 0-1 0 0,0 0 1 0 0,0 0 0 0 0,0 1 0 0 0,0-1 0 0 0,0 0-1 0 0,0 0 1 0 0,0 0 0 0 0,0 0 0 0 0,0 1 0 0 0,0-1-1 0 0,0 0 1 0 0,0 0 0 0 0,0 0 0 0 0,0 0 0 0 0,0 0 0 0 0,0 1-1 0 0,0-1 1 0 0,0 0 0 0 0,0 0 0 0 0,0 0 0 0 0,0 0-1 0 0,-1 0 1 0 0,1 0 0 0 0,0 1 0 0 0,0-1 0 0 0,0 0-1 0 0,0 0 1 0 0,0 0 0 0 0,0 0 0 0 0,-1 0 0 0 0,1 0-1 0 0,-4 4 21 0 0,-2 12-27 0 0,0 11 3 0 0,2-1 0 0 0,0 50 0 0 0,0-14 0 0 0,1-2-727 0 0,-5 41-538 0 0,7-88 1265 0 0,-1-2-72 0 0,1-9-299 0 0,1-2-117 0 0,-1-33-6081 0 0,1 31-939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10 11975 0 0,'0'0'547'0'0,"0"0"-11"0"0,0 0-271 0 0,0 0 133 0 0,0 0 91 0 0,0 0 20 0 0,0 0 71 0 0,0 0 286 0 0,0 0 124 0 0,0 0 30 0 0,0 0-65 0 0,0 0-290 0 0,0 0-121 0 0,0 0-28 0 0,0 0-4 0 0,0 0 0 0 0,0 0 0 0 0,0 0 0 0 0,0 0-68 0 0,2 0-289 0 0,15 8 51 0 0,-14-3-68 0 0,-1-2-22 0 0,3 3 172 0 0,-3-3-170 0 0,1 0 0 0 0,-1-1 1 0 0,-1 1-1 0 0,1 0 0 0 0,0 1 1 0 0,-1-1-1 0 0,0 0 0 0 0,1 0 0 0 0,-1 1 1 0 0,1 5-1 0 0,0-2-109 0 0,1 4-7 0 0,-1 0 0 0 0,0 0-1 0 0,2 19 1 0 0,-3-25-2 0 0,-1 19 0 0 0,-3-1 0 0 0,0-1 0 0 0,-7 23 0 0 0,7-32 0 0 0,1-3 0 0 0,-4-1 0 0 0,-1 0 0 0 0,-2-2 0 0 0,-6 3 0 0 0,10-9 0 0 0,2-1 0 0 0,-14 3 0 0 0,12-6 0 0 0,3 1 0 0 0,-44-22 0 0 0,41 20 68 0 0,0 1-1 0 0,0-1 1 0 0,1 0-1 0 0,-1 0 1 0 0,1 0-1 0 0,0-1 0 0 0,0 1 1 0 0,1-1-1 0 0,-1 0 1 0 0,1 0-1 0 0,0-1 1 0 0,-2-5-1 0 0,2 0 157 0 0,0-1 0 0 0,1 0-1 0 0,0 0 1 0 0,0-20-1 0 0,0 10-170 0 0,1 13-53 0 0,3-1 0 0 0,2 1 0 0 0,-2 6 0 0 0,-1 1 0 0 0,1 0 0 0 0,-1-1 0 0 0,1 1 0 0 0,0 0 0 0 0,0 0 0 0 0,3-3 0 0 0,0 0 0 0 0,4-3 0 0 0,15-11 0 0 0,-15 13 0 0 0,12-8 0 0 0,3 0 0 0 0,-20 12 0 0 0,18-6 0 0 0,-9 5 0 0 0,1 3 0 0 0,-1 4 0 0 0,-1 4 0 0 0,-1 1 0 0 0,-2 1 0 0 0,-2-3-133 0 0,-6-6-563 0 0,-1-1-258 0 0,0 0-56 0 0,0 0-81 0 0,0 0-286 0 0,-5-6-2715 0 0,-1-1-2731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11975 0 0,'0'0'267'0'0,"0"0"42"0"0,0 0 17 0 0,0 0-28 0 0,0 0-126 0 0,0 0 204 0 0,0 0 111 0 0,0 0 22 0 0,0 0 71 0 0,0 0 286 0 0,0 0 124 0 0,0 0 30 0 0,0 0-65 0 0,0 0-290 0 0,0 0-121 0 0,0 0-28 0 0,0 0-72 0 0,0 0-217 0 0,0 0 161 0 0,0 0 100 0 0,0 0 21 0 0,0 0 3 0 0,0 0 0 0 0,1 0 0 0 0,22-5 592 0 0,7-1-289 0 0,55-4-1 0 0,-41 6-379 0 0,122-21-435 0 0,-86 5 0 0 0,73 7 0 0 0,-130 12 0 0 0,8-2 0 0 0,-17 2 0 0 0,-3 0 72 0 0,-8 1 299 0 0,-3 0 117 0 0,7 1-844 0 0,-23 0-606 0 0,-7 3 54 0 0,-18 5-4002 0 0,29-5-2941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2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96 13823 0 0,'0'0'315'0'0,"0"0"45"0"0,0 0 21 0 0,0 0-49 0 0,1-7-208 0 0,9-24 1308 0 0,-10 29-920 0 0,0 2 0 0 0,0 0 0 0 0,0 0 0 0 0,0 0 0 0 0,2-11 294 0 0,-3 6-228 0 0,-3 8 2230 0 0,-30 44-760 0 0,31-42-2048 0 0,-1 1 0 0 0,1 0 0 0 0,1-1 0 0 0,-1 2 0 0 0,-2 7 0 0 0,-2 5 0 0 0,-12 31 0 0 0,11-26 0 0 0,-30 126 0 0 0,35-134 0 0 0,1-1 0 0 0,0 32 0 0 0,2-40 0 0 0,1 0 0 0 0,-1 0 0 0 0,1 0 0 0 0,1-1 0 0 0,-1 1 0 0 0,1 0 0 0 0,1 0 0 0 0,-1-1 0 0 0,4 7 0 0 0,-5-10 0 0 0,0-1 0 0 0,1 0 0 0 0,-1 1 0 0 0,0-1 0 0 0,1 0 0 0 0,0 0 0 0 0,-1 0 0 0 0,1 0 0 0 0,0 0 0 0 0,0 0 0 0 0,0 0 0 0 0,0-1 0 0 0,0 1 0 0 0,0-1 0 0 0,4 2 0 0 0,-2-1 0 0 0,9 3 0 0 0,-8-4 0 0 0,-1-1 0 0 0,0 1 0 0 0,1-1 0 0 0,-1 0 0 0 0,1-1 0 0 0,-1 1 0 0 0,1-1 0 0 0,-1 0 0 0 0,0 0 0 0 0,1 0 0 0 0,-1 0 0 0 0,0-1 0 0 0,0 0 0 0 0,0 0 0 0 0,0 0 0 0 0,0 0 0 0 0,-1-1 0 0 0,1 1 0 0 0,6-7 0 0 0,4-4 0 0 0,-1 0 0 0 0,0-2 0 0 0,12-18 0 0 0,-24 32 0 0 0,4-7 128 0 0,1 0 0 0 0,-2-1 0 0 0,1 1 0 0 0,-1-1 0 0 0,-1 0 0 0 0,1 0 0 0 0,-2-1 0 0 0,1 1 0 0 0,-1-1 0 0 0,0 1 0 0 0,-1-1 0 0 0,-1 0 0 0 0,1 1 0 0 0,-1-1 0 0 0,-2-12 0 0 0,-3-9-128 0 0,-1 0 0 0 0,-2 0 0 0 0,-11-31 0 0 0,4 15 0 0 0,8 27 13 0 0,4 13-29 0 0,0 0 1 0 0,1-1 0 0 0,0 1-1 0 0,-2-11 1 0 0,3 11-228 0 0,-3-13-1119 0 0,5 10-4626 0 0,-1 10 3941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2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13823 0 0,'0'0'315'0'0,"0"0"45"0"0,0 0 21 0 0,0 0-49 0 0,0 0-81 0 0,0 0 481 0 0,1-1 237 0 0,3-2-214 0 0,0 0-1 0 0,0 1 1 0 0,1 0-1 0 0,-1-1 1 0 0,0 1-1 0 0,1 1 1 0 0,-1-1 0 0 0,1 1-1 0 0,0-1 1 0 0,8 0-1 0 0,9-3-66 0 0,-18 4-542 0 0,1-1 1 0 0,0 1-1 0 0,-1 0 1 0 0,1 1-1 0 0,0-1 0 0 0,0 1 1 0 0,0 0-1 0 0,-1 0 1 0 0,9 2-1 0 0,20 1-146 0 0,-32-2-119 0 0,0-1 1 0 0,0 0-1 0 0,0 0 0 0 0,0 1 1 0 0,0-1-1 0 0,0 0 0 0 0,0 0 1 0 0,0 0-1 0 0,0 0 0 0 0,0 0 1 0 0,0 0-1 0 0,0-1 0 0 0,0 1 0 0 0,0 0 1 0 0,0 0-1 0 0,0-1 0 0 0,0 1 1 0 0,0-1-1 0 0,0 1 0 0 0,0-1 1 0 0,0 1-1 0 0,0-1 0 0 0,0 1 1 0 0,-1-1-1 0 0,1 0 0 0 0,0 1 1 0 0,-1-1-1 0 0,1 0 0 0 0,1-1 0 0 0,-1 0-523 0 0,6-6-891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3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11975 0 0,'0'0'267'0'0,"0"0"42"0"0,0 0 17 0 0,0 0-28 0 0,0 0-126 0 0,0 0 204 0 0,0 0 111 0 0,0 0 22 0 0,0 0 3 0 0,0 0 0 0 0,0 0 0 0 0,0 0 0 0 0,0 0 0 0 0,0 3 0 0 0,-11 15 512 0 0,10-16-512 0 0,-1 0 0 0 0,-4 9 105 0 0,0 0 0 0 0,1 0 0 0 0,0 1 0 0 0,1 0 0 0 0,0 0 1 0 0,1 0-1 0 0,0 0 0 0 0,1 1 0 0 0,-1 14 0 0 0,-10 130 988 0 0,11-114-1527 0 0,-4 47 899 0 0,11 133 0 0 0,9-107-958 0 0,-4-50-21 0 0,0 80 1 0 0,-16-50 1 0 0,0 0 0 0 0,2-42 0 0 0,4-41 0 0 0,1 0 0 0 0,1-2 0 0 0,1-1 0 0 0,7-5 0 0 0,0-4-64 0 0,-8-1-273 0 0,11-10-1362 0 0,2-11-3858 0 0,-10 9 3510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3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0,8 2 834 0 0,-5-1 3577 0 0,0-1-4787 0 0,5 2 1080 0 0,3 12-564 0 0,-6-5-625 0 0,-1 0 0 0 0,0 1 0 0 0,-1-1-1 0 0,0 1 1 0 0,3 19 0 0 0,4 12 320 0 0,-2-10-295 0 0,-1 0 0 0 0,3 48 0 0 0,3 10 352 0 0,16 106-16 0 0,2-1-608 0 0,-24-154 0 0 0,-1 0 0 0 0,-1 0 0 0 0,-3 1 0 0 0,-1 0 0 0 0,-2-1 0 0 0,-2 1 0 0 0,-2-1 0 0 0,-18 77 0 0 0,3-55 0 0 0,-45 95 0 0 0,53-132 0 0 0,-19 31 0 0 0,27-48 0 0 0,2 2 0 0 0,-2-1 0 0 0,0-1 0 0 0,1-1-64 0 0,3-6-273 0 0,0-1-138 0 0,0 0-33 0 0,0 0 65 0 0,2-49-364 0 0,4 16-2902 0 0,-3 16-4820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3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 11975 0 0,'0'0'267'0'0,"0"0"42"0"0,0 0 17 0 0,2-2-28 0 0,7-8-58 0 0,-7 8 491 0 0,-2 2 238 0 0,0 0 45 0 0,0 0-61 0 0,0 0-288 0 0,0 0-121 0 0,0 0-28 0 0,0 0 66 0 0,0 0 288 0 0,0 0 122 0 0,0 0 28 0 0,0 0-133 0 0,-1 1-583 0 0,-33 13 1258 0 0,28-11-1438 0 0,0-1-1 0 0,0 1 0 0 0,0 0 0 0 0,0 1 0 0 0,0-1 0 0 0,1 1 1 0 0,-9 7-1 0 0,-4 7 279 0 0,6-7-1 0 0,0 1 0 0 0,-12 17 0 0 0,17-21-401 0 0,5-7 0 0 0,1 0 0 0 0,-1 1 0 0 0,1 0 0 0 0,0-1 0 0 0,-1 1 0 0 0,1-1 0 0 0,0 1 0 0 0,0 0 0 0 0,0 0 0 0 0,0 0 0 0 0,1 0 0 0 0,-1 0 0 0 0,1 0 0 0 0,-1 0 0 0 0,1 0 0 0 0,-1 0 0 0 0,1 3 0 0 0,0 14 0 0 0,0-18 0 0 0,0 1 0 0 0,0-1 0 0 0,0 1 0 0 0,0-1 0 0 0,0 1 0 0 0,1-1 0 0 0,-1 1 0 0 0,1-1 0 0 0,-1 0 0 0 0,1 1 0 0 0,-1-1 0 0 0,1 0 0 0 0,-1 1 0 0 0,1-1 0 0 0,0 0 0 0 0,1 2 0 0 0,1 0 0 0 0,-2 0 0 0 0,1-1 0 0 0,-1 0 0 0 0,1 0 0 0 0,-1 0 0 0 0,1 0 0 0 0,0-1 0 0 0,-1 1 0 0 0,1 0 0 0 0,0-1 0 0 0,0 1 0 0 0,0-1 0 0 0,4 2 0 0 0,3 3 0 0 0,10 9 0 0 0,-3-5 0 0 0,0 2 0 0 0,-1 0 0 0 0,-1 1 0 0 0,20 22 0 0 0,-33-33 0 0 0,1-1 0 0 0,-1 1 0 0 0,0-1 0 0 0,0 1 0 0 0,1 0 0 0 0,-1-1 0 0 0,0 1 0 0 0,-1 0 0 0 0,1 0 0 0 0,0 0 0 0 0,-1 0 0 0 0,1 0 0 0 0,-1 0 0 0 0,1 3 0 0 0,0 2 0 0 0,-1-6 0 0 0,1 1 0 0 0,-1-1 0 0 0,0 1 0 0 0,0 0 0 0 0,1-1 0 0 0,-1 1 0 0 0,0 0 0 0 0,-1-1 0 0 0,1 1 0 0 0,0 0 0 0 0,0-1 0 0 0,-1 1 0 0 0,1-1 0 0 0,-1 1 0 0 0,1 0 0 0 0,-1-1 0 0 0,-1 3 0 0 0,-2 5 0 0 0,3-6 0 0 0,0 0 0 0 0,0 1 0 0 0,-1-1 0 0 0,1 0 0 0 0,-1 0 0 0 0,0 0 0 0 0,0 0 0 0 0,0 0 0 0 0,0 0 0 0 0,-1 0 0 0 0,1-1 0 0 0,-5 4 0 0 0,2-2 0 0 0,0 0 0 0 0,-1-1 0 0 0,1 1 0 0 0,-1-1 0 0 0,0 0 0 0 0,-7 2 0 0 0,7-4 0 0 0,-1 1 0 0 0,0-1 0 0 0,-9 0 0 0 0,8 0 0 0 0,7-1 18 0 0,-1 0-1 0 0,0 1 1 0 0,0-1 0 0 0,1 0 0 0 0,-1-1-1 0 0,0 1 1 0 0,1 0 0 0 0,-1 0-1 0 0,0-1 1 0 0,1 1 0 0 0,-1-1 0 0 0,0 0-1 0 0,1 1 1 0 0,-1-1 0 0 0,1 0-1 0 0,-1 0 1 0 0,1 0 0 0 0,0 0-1 0 0,-1 0 1 0 0,1 0 0 0 0,0 0 0 0 0,-1 0-1 0 0,1-1 1 0 0,-1-1 0 0 0,1 1 39 0 0,0 0 1 0 0,0 1-1 0 0,1-1 0 0 0,-1 0 1 0 0,1 0-1 0 0,-1 0 1 0 0,1 0-1 0 0,0 0 0 0 0,-1 0 1 0 0,1 0-1 0 0,0 0 1 0 0,0 0-1 0 0,1 0 1 0 0,-1 0-1 0 0,1-2 0 0 0,0-2 115 0 0,0 1 0 0 0,1-1-1 0 0,4-10 1 0 0,0 6-172 0 0,1-1 0 0 0,0 1 0 0 0,1 0 0 0 0,0 1 0 0 0,0-1 0 0 0,1 2 0 0 0,10-9 0 0 0,17-17 0 0 0,-23 20 0 0 0,-1 0 0 0 0,-1 0 0 0 0,0-1 0 0 0,-1-1 0 0 0,0 0 0 0 0,-2 0 0 0 0,0-1 0 0 0,10-29 0 0 0,-17 44-3 0 0,-1 0-1 0 0,1 0 1 0 0,-1 0-1 0 0,0 0 1 0 0,0 0 0 0 0,0 0-1 0 0,0 0 1 0 0,0 0-1 0 0,-1 0 1 0 0,1 0 0 0 0,-1 0-1 0 0,1 0 1 0 0,-1 0 0 0 0,1 0-1 0 0,-1 0 1 0 0,0 0-1 0 0,0 1 1 0 0,0-1 0 0 0,0 0-1 0 0,0 1 1 0 0,-1-1-1 0 0,1 1 1 0 0,0-1 0 0 0,-1 1-1 0 0,1-1 1 0 0,-3-1-1 0 0,-3-2-58 0 0,0 1 1 0 0,0 0-1 0 0,0 0 0 0 0,-15-6 0 0 0,5 0-2366 0 0,16 10 2333 0 0,1 0 1 0 0,-1 0 0 0 0,1 0-1 0 0,0-1 1 0 0,-1 1-1 0 0,1 0 1 0 0,-1 0 0 0 0,1 0-1 0 0,-1-1 1 0 0,1 1 0 0 0,0 0-1 0 0,-1 0 1 0 0,1-1-1 0 0,-1 1 1 0 0,1 0 0 0 0,0-1-1 0 0,-1 0 1 0 0,0 0-218 0 0,-4-4-712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5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50 123 8287 0 0,'0'0'382'0'0,"0"0"-8"0"0,0 0-102 0 0,0 0 463 0 0,0 0 234 0 0,0 0 45 0 0,0 0-61 0 0,0 0-288 0 0,-6-5 154 0 0,3 3 3526 0 0,-3-4-3902 0 0,-5-3-268 0 0,10 6-194 0 0,0-4 471 0 0,0 6-280 0 0,-3-14 1245 0 0,1 5-1399 0 0,3 10-19 0 0,0-20 0 0 0,1 12 1 0 0,2 0 0 0 0,0 2 72 0 0,-3 4 299 0 0,0 2 117 0 0,0 0 21 0 0,0 0-66 0 0,-1 0-294 0 0,-5 1-133 0 0,-1 2-16 0 0,2 0 72 0 0,4-2 299 0 0,1-1 117 0 0,0 0 21 0 0,0 0-66 0 0,1 1-294 0 0,4 0-121 0 0,0 0-1 0 0,0 0 1 0 0,0 0-1 0 0,0 0 1 0 0,0-1 0 0 0,0 0-1 0 0,1 0 1 0 0,-1 0-1 0 0,0 0 1 0 0,8-3 0 0 0,14 0 1124 0 0,68-5-544 0 0,-61 8-608 0 0,1-2 0 0 0,-1-1 0 0 0,37-9 0 0 0,-61 10 0 0 0,-2 1-64 0 0,-7 1-273 0 0,-1 0-138 0 0,0 0-33 0 0,0 0-72 0 0,0 0-285 0 0,0 0-126 0 0,0 0-29 0 0,0 0-72 0 0,0 0-285 0 0,0 0-126 0 0,0 0-574 0 0,0 0-2296 0 0,0 0-989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5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 8287 0 0,'0'0'191'0'0,"-1"2"26"0"0,-1 1-79 0 0,-2 2 63 0 0,0 1-1 0 0,0-1 1 0 0,-1 0 0 0 0,0 0-1 0 0,-9 7 1 0 0,-16 16 3413 0 0,19-18 1843 0 0,10-9-1920 0 0,4-1-1289 0 0,8 0-3550 0 0,19-1 2290 0 0,54-8 0 0 0,98-22 1044 0 0,-156 28-2012 0 0,-20 3-21 0 0,0 0 0 0 0,0-1 0 0 0,9-2 0 0 0,36-6 1 0 0,-43 7 0 0 0,-1-1-64 0 0,-6 3-273 0 0,-1 0-138 0 0,0 0-33 0 0,0-12-2833 0 0,0 10 2685 0 0,-1-3-54 0 0,0 0-5497 0 0,-2-2-431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8:5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8287 0 0,'-8'3'756'0'0,"-55"23"2234"0"0,58-23-2460 0 0,1 0 1 0 0,-1 1 0 0 0,1-1 0 0 0,0 1 0 0 0,1 0-1 0 0,-1 0 1 0 0,1 1 0 0 0,-1-1 0 0 0,-3 8 0 0 0,6-11 339 0 0,1-1 122 0 0,0 0 28 0 0,0 1-825 0 0,0-1 1 0 0,0 1-1 0 0,0 0 0 0 0,-1-1 0 0 0,1 1 1 0 0,0-1-1 0 0,0 1 0 0 0,0 0 0 0 0,0-1 1 0 0,0 1-1 0 0,0 0 0 0 0,0-1 0 0 0,1 1 1 0 0,-1 0-1 0 0,0 0 0 0 0,7 6-40 0 0,-6-6-61 0 0,0 1 0 0 0,0 0 1 0 0,1-1-1 0 0,-1 1 0 0 0,1-1 1 0 0,-1 1-1 0 0,1-1 0 0 0,0 0 1 0 0,0 1-1 0 0,-1-1 0 0 0,1 0 1 0 0,0 0-1 0 0,0 0 0 0 0,0-1 0 0 0,0 1 1 0 0,0 0-1 0 0,0-1 0 0 0,5 1 1 0 0,10 2 178 0 0,-15-2-273 0 0,26 5 0 0 0,42 16 0 0 0,-67-21 0 0 0,-1 1 0 0 0,1-1 0 0 0,-1 1 0 0 0,0-1 0 0 0,1 1 0 0 0,-1 0 0 0 0,0 0 0 0 0,0 0 0 0 0,0 0 0 0 0,-1 1 0 0 0,1-1 0 0 0,0 0 0 0 0,1 4 0 0 0,14 35 0 0 0,-16-40 0 0 0,2 8 54 0 0,-1 0-1 0 0,0 0 0 0 0,-1 0 1 0 0,0 0-1 0 0,0 1 1 0 0,0-1-1 0 0,-1 0 0 0 0,-1 0 1 0 0,0 1-1 0 0,0-1 1 0 0,-1 0-1 0 0,0 0 0 0 0,-5 15 1 0 0,-6 6 320 0 0,0-1 0 0 0,-28 44-1 0 0,10-18-194 0 0,1 5-165 0 0,-25 45-92 0 0,54-104-259 0 0,2-3-138 0 0,12-21-1365 0 0,-3 8-6666 0 0,-6 8 1424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1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0 748 6447 0 0,'0'0'142'0'0,"0"0"22"0"0,0 0 13 0 0,0 0 55 0 0,0 0 181 0 0,0 0 78 0 0,0 0 18 0 0,0 0 3 0 0,0 0 0 0 0,0 0 0 0 0,0 0 0 0 0,0 0 0 0 0,0 0 0 0 0,0 0 0 0 0,0 0 0 0 0,0 0-69 0 0,0 0-222 0 0,0 0 166 0 0,0 0 101 0 0,0 0 21 0 0,0 0 3 0 0,0 0 0 0 0,0 0 0 0 0,0 0 0 0 0,0 0-69 0 0,0 0-222 0 0,2 0 166 0 0,2-1-265 0 0,0 0 0 0 0,0 0 0 0 0,0 0 0 0 0,0 0 0 0 0,0-1 0 0 0,-1 0 0 0 0,1 1 0 0 0,0-1 0 0 0,-1-1 0 0 0,0 1 0 0 0,1 0 0 0 0,-1-1 0 0 0,5-5 0 0 0,4-4-173 0 0,21-26-1 0 0,-7 5 633 0 0,71-98 911 0 0,-80 106-990 0 0,-2-1 0 0 0,0 0-1 0 0,14-40 1 0 0,-3-17-486 0 0,-22 68-16 0 0,6-26 0 0 0,0-5 0 0 0,-2 5-32 0 0,-7 29 191 0 0,1 1-1 0 0,4-13 0 0 0,0-1 597 0 0,-5 19-542 0 0,1 0-1 0 0,-1 0 1 0 0,4-10-1 0 0,1 6-212 0 0,-2-1 0 0 0,-4 11 0 0 0,0 0 0 0 0,0-1 0 0 0,0 1 0 0 0,0 0 0 0 0,0-1 0 0 0,0 1 0 0 0,0 0 0 0 0,0-1 0 0 0,0 1 0 0 0,0 0 0 0 0,0-1 0 0 0,0 1 0 0 0,0 0 0 0 0,0-1 0 0 0,0 1 0 0 0,-1 0 0 0 0,1-1 0 0 0,0 1 0 0 0,0 0 0 0 0,0-1 0 0 0,0 1 0 0 0,-1 0 0 0 0,1-1 0 0 0,-1 1 0 0 0,1 0 0 0 0,-1 0 0 0 0,1 0 0 0 0,-1 0 0 0 0,1 0 0 0 0,-1 0 0 0 0,1 0 0 0 0,-1 0 0 0 0,1 1 0 0 0,-1-1 0 0 0,1 0 0 0 0,-1 0 0 0 0,1 0 0 0 0,-1 1 0 0 0,1-1 0 0 0,-1 0 0 0 0,0 1 0 0 0,-4 3 0 0 0,0 0 0 0 0,0 0 0 0 0,1 0 0 0 0,-1 0 0 0 0,1 1 0 0 0,0 0 0 0 0,-6 9 0 0 0,-19 41 0 0 0,19-35 0 0 0,0 2 0 0 0,7-14 0 0 0,-1 0 0 0 0,0 0 0 0 0,0 0 0 0 0,-6 7 0 0 0,-19 26 0 0 0,2 2 0 0 0,-32 70 0 0 0,58-111 0 0 0,-4 10 0 0 0,0 1 0 0 0,2-1 0 0 0,-1 1 0 0 0,2 0 0 0 0,0 0 0 0 0,0 1 0 0 0,1-1 0 0 0,1 0 0 0 0,0 1 0 0 0,1-1 0 0 0,0 0 0 0 0,6 25 0 0 0,-1-13 0 0 0,1-2 0 0 0,-2-9 0 0 0,6 27 0 0 0,-7-29 0 0 0,2-2 0 0 0,5-4 0 0 0,1-5 0 0 0,-2-5 0 0 0,-1-2 0 0 0,-1 0 0 0 0,0 0 0 0 0,-1-1 0 0 0,0 0 0 0 0,0 0 0 0 0,0-1 0 0 0,-1 0 0 0 0,0 0 0 0 0,0-1 0 0 0,4-11 0 0 0,-3 11 0 0 0,-1-1 0 0 0,1 1 0 0 0,15-16 0 0 0,5-6 0 0 0,-11 11 0 0 0,1 0 0 0 0,1 2 0 0 0,22-20 0 0 0,-30 32 0 0 0,3 3 0 0 0,-13 3 0 0 0,13-1 0 0 0,-10 2 0 0 0,1 2 0 0 0,8 15 0 0 0,-9-14 0 0 0,-1 0 0 0 0,0 1 0 0 0,0-1 0 0 0,-1 1 0 0 0,1-1 0 0 0,-1 1 0 0 0,0 0 0 0 0,-1-1 0 0 0,2 10 0 0 0,-4 20 0 0 0,-5 14 0 0 0,7-51 0 0 0,1 0 0 0 0,0-1 0 0 0,1 1 0 0 0,-1 0 0 0 0,1 0 0 0 0,-1 0 0 0 0,4-4 0 0 0,23-30 0 0 0,-16 22 0 0 0,16-26 0 0 0,-26 37 0 0 0,1 1 0 0 0,-1 0 0 0 0,1 0 0 0 0,0-1 0 0 0,0 2 0 0 0,1-1 0 0 0,5-4 0 0 0,7-7 0 0 0,-12 11 145 0 0,-1 0 0 0 0,1 0 1 0 0,-1 1-1 0 0,1-1 0 0 0,0 1 0 0 0,0 0 0 0 0,0 0 0 0 0,0 0 0 0 0,0 0 1 0 0,0 1-1 0 0,1-1 0 0 0,-1 1 0 0 0,6 0 0 0 0,13-3-126 0 0,-19 5-22 0 0,9 2 3 0 0,-11-2 0 0 0,0 1 0 0 0,0 0 0 0 0,0-1 0 0 0,0 1 0 0 0,0 0 0 0 0,-1 0 0 0 0,1 0 0 0 0,0 0 0 0 0,-1 0 0 0 0,0 0 0 0 0,1 1 0 0 0,-1-1 0 0 0,0 0 0 0 0,0 1 0 0 0,0-1 0 0 0,-1 1 0 0 0,1-1 0 0 0,0 1 0 0 0,-1 3 0 0 0,1 1 0 0 0,-1-1 0 0 0,0 0 0 0 0,0 0 0 0 0,0 1 0 0 0,-1-1 0 0 0,-3 12 0 0 0,-6 43-1384 0 0,5-33 792 0 0,2-16 576 0 0,2-12 16 0 0,1 0 0 0 0,0 1 0 0 0,0-1 0 0 0,0 1 0 0 0,0-1 0 0 0,0 0 0 0 0,0 1 0 0 0,0-1 0 0 0,0 1 0 0 0,0-1 0 0 0,0 1 0 0 0,0-1 0 0 0,1 0 0 0 0,-1 1 0 0 0,0-1 0 0 0,0 1 0 0 0,0-1 0 0 0,0 0 0 0 0,1 1 0 0 0,-1-1 0 0 0,1 1 0 0 0,-1-1-10 0 0,1 0 0 0 0,0 0 1 0 0,0-1-1 0 0,0 1 0 0 0,-1 0 0 0 0,1 0 0 0 0,0-1 1 0 0,0 1-1 0 0,-1 0 0 0 0,1-1 0 0 0,0 1 0 0 0,-1-1 1 0 0,1 1-1 0 0,0-1 0 0 0,-1 1 0 0 0,1-1 0 0 0,-1 1 1 0 0,1-1-1 0 0,-1 0 0 0 0,1 1 0 0 0,-1-1 0 0 0,1 0 1 0 0,-1 0-1 0 0,16-23-750 0 0,-14 21 468 0 0,14-25-2678 0 0,-10 11 1435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13823 0 0,'0'0'630'0'0,"0"0"-13"0"0,-1-1-393 0 0,-1-7-57 0 0,1 6 563 0 0,0 0 880 0 0,0-2-2231 0 0,4 2 2748 0 0,6 2 4116 0 0,39-3-5619 0 0,-32 1-264 0 0,1 1 0 0 0,0 1 1 0 0,30 3-1 0 0,-34-1-360 0 0,1 4 0 0 0,-14-6 0 0 0,1 1 0 0 0,-1-1 0 0 0,1 1 0 0 0,-1 0 0 0 0,1-1 0 0 0,-1 1 0 0 0,0 0 0 0 0,1-1 0 0 0,-1 1 0 0 0,0 0 0 0 0,1-1 0 0 0,-1 1 0 0 0,0 0 0 0 0,0 0 0 0 0,0 0 0 0 0,0 2 57 0 0,0 0 0 0 0,0 0 0 0 0,-1 0 0 0 0,1-1 0 0 0,-1 1 0 0 0,0 0 0 0 0,0-1 0 0 0,0 1 0 0 0,0 0 1 0 0,0-1-1 0 0,0 1 0 0 0,-1-1 0 0 0,1 0 0 0 0,-1 1 0 0 0,0-1 0 0 0,-3 3 0 0 0,-4 5 478 0 0,-22 17 1 0 0,29-25-529 0 0,-16 11-7 0 0,10-6 0 0 0,-1 0 0 0 0,-8 9 0 0 0,8-6 0 0 0,4 1 0 0 0,8 0 0 0 0,4 0 0 0 0,3-3 0 0 0,-3-6 0 0 0,0 0 1 0 0,0 0-1 0 0,0-1 0 0 0,1 0 0 0 0,-1 0 0 0 0,0 0 1 0 0,1-1-1 0 0,-1 0 0 0 0,13-2 0 0 0,9 1-135 0 0,9-2-3548 0 0,-36 2 2659 0 0,0 1 419 0 0,1 0-1 0 0,-1-1 1 0 0,1 0-1 0 0,-1 1 1 0 0,1-1-1 0 0,-1 0 1 0 0,0 0-1 0 0,1 0 1 0 0,3-3-1 0 0,1 0-2300 0 0,7-4 859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1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77 239 10135 0 0,'0'0'231'0'0,"0"0"29"0"0,0 0 19 0 0,2-2-41 0 0,8-14 1017 0 0,-1 0 0 0 0,10-24 0 0 0,13-22 3156 0 0,-19 43-2944 0 0,-8 12-1011 0 0,0-1-1 0 0,0 1 1 0 0,-1-1-1 0 0,0 0 1 0 0,5-16-1 0 0,-4 7-321 0 0,-5 13 783 0 0,-1 3-85 0 0,0 1-683 0 0,-8 1-133 0 0,-1 4-16 0 0,0 6 0 0 0,7-8 0 0 0,-7 21 0 0 0,0 9 0 0 0,1 1 0 0 0,2 0 0 0 0,-3 38 0 0 0,-1-8 0 0 0,-26 84 0 0 0,34-136 0 0 0,-6 15 0 0 0,0 0 0 0 0,-2-1 0 0 0,-16 27 0 0 0,19-37 0 0 0,4-6 0 0 0,5-9 0 0 0,-1-1 0 0 0,0 1 0 0 0,1 0 0 0 0,-1-1 0 0 0,0 1 0 0 0,1-1 0 0 0,-1 1 0 0 0,1-1 0 0 0,-1 1 0 0 0,1-1 0 0 0,-1 0 0 0 0,1 1 0 0 0,-1-1 0 0 0,1 0 0 0 0,0 1 0 0 0,3 2 0 0 0,15 4 0 0 0,-15-5 0 0 0,6 1 0 0 0,1 0 0 0 0,0 0 0 0 0,0-1 0 0 0,1-1 0 0 0,-1 0 0 0 0,0 0 0 0 0,20-2 0 0 0,-5 0 0 0 0,-17 1 0 0 0,1-1 0 0 0,-1 1 0 0 0,0-2 0 0 0,0 1 0 0 0,0-1 0 0 0,0-1 0 0 0,0 0 0 0 0,-1 0 0 0 0,17-8 0 0 0,-25 11-8 0 0,0 0 1 0 0,0 0-1 0 0,0 0 0 0 0,0 0 1 0 0,0 0-1 0 0,0 0 0 0 0,0 0 1 0 0,0-1-1 0 0,0 1 0 0 0,0 0 1 0 0,-1 0-1 0 0,1 0 0 0 0,0 0 1 0 0,0 0-1 0 0,0 0 0 0 0,0 0 1 0 0,0 0-1 0 0,0 0 0 0 0,0 0 1 0 0,0 0-1 0 0,0 0 0 0 0,0 0 1 0 0,0 0-1 0 0,0 0 0 0 0,0 0 1 0 0,0 0-1 0 0,0 0 0 0 0,0 0 1 0 0,0 0-1 0 0,0 0 0 0 0,0 0 1 0 0,0-1-1 0 0,0 1 0 0 0,0 0 1 0 0,0 0-1 0 0,0 0 0 0 0,0 0 1 0 0,0 0-1 0 0,0 0 0 0 0,0 0 1 0 0,0 0-1 0 0,0 0 0 0 0,0 0 1 0 0,0 0-1 0 0,0 0 0 0 0,0 0 1 0 0,0 0-1 0 0,0 0 0 0 0,-12-1-889 0 0,-13 3-1082 0 0,22-1 1470 0 0,-6 0-3036 0 0,0-1-3277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1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10135 0 0,'0'0'464'0'0,"0"0"-9"0"0,0 0-155 0 0,0 0 443 0 0,0 0 227 0 0,0 0 44 0 0,0 0-61 0 0,0 0-288 0 0,0 0-121 0 0,0 0-28 0 0,0 0 66 0 0,0 0 288 0 0,0 0 122 0 0,0 0 28 0 0,0 0-65 0 0,0 0-290 0 0,-1 2-121 0 0,-3 0-279 0 0,-3 3 99 0 0,-5 15 139 0 0,10-17-569 0 0,-4 8 485 0 0,1-1 1 0 0,0 1 0 0 0,0 1-1 0 0,-3 13 1 0 0,2-5-413 0 0,-1 1-1 0 0,-15 31 1 0 0,12-31-9 0 0,-13 43 0 0 0,-1 5 2 0 0,17-50 0 0 0,0 1 0 0 0,-8 40 0 0 0,-5 62 0 0 0,19-116 0 0 0,1-1 0 0 0,0 1 0 0 0,0 0 0 0 0,1 0 0 0 0,0 0 0 0 0,0-1 0 0 0,2 7 0 0 0,1 9 0 0 0,-3-17 0 0 0,-1-1 0 0 0,-4 16 0 0 0,5-7 0 0 0,5 1 0 0 0,3-2 0 0 0,2-9-64 0 0,-8-2-273 0 0,-3 0-138 0 0,9-3-242 0 0,-6 3-7272 0 0,-3 0 1107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1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61 8287 0 0,'0'0'382'0'0,"0"0"-8"0"0,0 0-102 0 0,0 0 463 0 0,0 0 234 0 0,0 0 45 0 0,-2-7 247 0 0,-1 6 7847 0 0,1 2-8938 0 0,0 1-50 0 0,-6 13 707 0 0,-6 21 613 0 0,13-34-997 0 0,-4 13-278 0 0,-6 17-165 0 0,-30 95 0 0 0,35-106 0 0 0,1 1 0 0 0,-5 44 0 0 0,7-48 0 0 0,3-5 0 0 0,2 5 0 0 0,-1-14 0 0 0,6 16 0 0 0,-2-7 0 0 0,2-2 0 0 0,7 2 0 0 0,-9-12 0 0 0,-2 0 0 0 0,10 3 0 0 0,0-5 0 0 0,-8 0 0 0 0,9-3 0 0 0,12-12 0 0 0,-20 12 0 0 0,0-1 0 0 0,0 0 0 0 0,-1-1 0 0 0,1 1 0 0 0,-1-1 0 0 0,-1 0 0 0 0,1 0 0 0 0,3-8 0 0 0,-2 4 0 0 0,0-1 0 0 0,-1-1 0 0 0,0 1 0 0 0,4-17 0 0 0,-6 16 0 0 0,-1 0 0 0 0,0-18 0 0 0,2-11 0 0 0,-2 22 429 0 0,-1-1 1 0 0,0 0-1 0 0,-4-27 0 0 0,2 30-263 0 0,1-73-1 0 0,0 84-165 0 0,1-15 0 0 0,3 2-133 0 0,-4 17-563 0 0,0 2-258 0 0,0 0-56 0 0,0 0-217 0 0,-14 8-3322 0 0,-6 0 2005 0 0,0 3-15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1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11975 0 0,'0'0'547'0'0,"0"0"-11"0"0,1-1-344 0 0,8-4 781 0 0,16-6 3997 0 0,-8 10-2320 0 0,21-2-54 0 0,9 7-1468 0 0,-23 1-1128 0 0,-18-4-284 0 0,0 0 0 0 0,0-1 0 0 0,-1 0 0 0 0,1 0 0 0 0,0 0 0 0 0,0-1 0 0 0,10-2 0 0 0,-10 1-549 0 0,1 0 0 0 0,-1 0 0 0 0,0-1 0 0 0,0 0-1 0 0,0 0 1 0 0,10-7 0 0 0,-4 1-6687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1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10135 0 0,'0'0'464'0'0,"0"0"-9"0"0,0 0-87 0 0,0 0 728 0 0,0 0 353 0 0,0 0 73 0 0,0 0-125 0 0,0 0-574 0 0,0 0-250 0 0,0 0-49 0 0,0 0 59 0 0,0 2 287 0 0,6 11 1398 0 0,9 20 0 0 0,-6-16-1496 0 0,-1 0-516 0 0,0 0 0 0 0,-2 1 0 0 0,0 0 0 0 0,0 0 0 0 0,-2 0 0 0 0,0 1 0 0 0,1 37 0 0 0,-3-21-256 0 0,-2 0 0 0 0,-2 1 0 0 0,-1-1 0 0 0,-2 0 0 0 0,-1 0 0 0 0,-16 48 0 0 0,5-29 0 0 0,-2 0 0 0 0,-2-1 0 0 0,-32 56 0 0 0,44-95-874 0 0,-1 0 0 0 0,-14 16 0 0 0,14-19 244 0 0,9-9-843 0 0,1-2-1246 0 0,0 0-4789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1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 11975 0 0,'0'0'267'0'0,"0"0"42"0"0,0 0 17 0 0,-1 0-28 0 0,-6-2 12 0 0,6 1 778 0 0,1 1 356 0 0,0 0 76 0 0,0 0-123 0 0,0 0-574 0 0,-1 0-677 0 0,1-1 0 0 0,0 0 1 0 0,0 1-1 0 0,-1-1 0 0 0,1 1 1 0 0,0-1-1 0 0,0 1 0 0 0,0-1 1 0 0,0 1-1 0 0,-1-1 1 0 0,1 0-1 0 0,0 1 0 0 0,0-1 1 0 0,0 1-1 0 0,0-1 0 0 0,1 0 1 0 0,-1 0-1 0 0,9-6 446 0 0,0 1 0 0 0,0 0 0 0 0,1 0 0 0 0,13-5 0 0 0,-13 6-393 0 0,43-14-182 0 0,-48 16-17 0 0,1 1 0 0 0,0 0 0 0 0,-1 0 0 0 0,1 1 0 0 0,0 0 0 0 0,0 0 0 0 0,0 0 0 0 0,0 0 0 0 0,0 1 0 0 0,0 0 0 0 0,0 1 0 0 0,9 1 0 0 0,-14-2-4 0 0,-1 0 0 0 0,1 0-1 0 0,0 0 1 0 0,-1 0 0 0 0,1 1 0 0 0,-1-1-1 0 0,1 0 1 0 0,0 0 0 0 0,-1 1-1 0 0,1-1 1 0 0,-1 0 0 0 0,1 1 0 0 0,-1-1-1 0 0,2 1 1 0 0,0 9-333 0 0,-2-7-138 0 0,-2-1-33 0 0,-1 2-84 0 0,1 0 0 0 0,-2 0-1 0 0,1-1 1 0 0,0 1 0 0 0,-1-1 0 0 0,1 0-1 0 0,-1 0 1 0 0,0 0 0 0 0,-7 4 0 0 0,0-1-6230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1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21191 0 0,'0'0'480'0'0,"0"0"67"0"0,2-1 31 0 0,4-2-454 0 0,1 1 0 0 0,-1 0-1 0 0,1 0 1 0 0,0 0 0 0 0,8-1-1 0 0,-7 1 105 0 0,1 1 0 0 0,0-2 0 0 0,13-5 0 0 0,-13 4 43 0 0,9-5 1093 0 0,27-9 1 0 0,-41 18-1466 0 0,-1-1 1 0 0,1 1-1 0 0,-1-1 0 0 0,1 1 1 0 0,5 1-1 0 0,-7-1-329 0 0,0 0-1 0 0,1 1 1 0 0,-1-1-1 0 0,0 0 1 0 0,1-1-1 0 0,-1 1 1 0 0,0 0-1 0 0,1-1 1 0 0,-1 1-1 0 0,0-1 0 0 0,0 0 1 0 0,1 0-1 0 0,-1 0 1 0 0,0 0-1 0 0,4-2 1 0 0,7-8-1617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2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61 8287 0 0,'0'0'191'0'0,"0"0"26"0"0,0 0 9 0 0,0 0 42 0 0,0 0 158 0 0,-1 1 72 0 0,-1 0-140 0 0,1 0 0 0 0,-1 0 0 0 0,0-1 1 0 0,1 1-1 0 0,-1-1 0 0 0,0 1 1 0 0,1-1-1 0 0,-1 0 0 0 0,-2 1 0 0 0,2-1 154 0 0,2 0 0 0 0,0 0 0 0 0,-3 2 100 0 0,-2 3 111 0 0,5-4 7670 0 0,13 2-7801 0 0,-9-3-589 0 0,-1 0-1 0 0,0 0 1 0 0,0 0-1 0 0,0 0 0 0 0,0 0 1 0 0,0-1-1 0 0,4 0 1 0 0,18-5-7 0 0,56-4 4 0 0,-13 0 1440 0 0,-66 9-997 0 0,0 2-294 0 0,9 1-133 0 0,-11-2-23 0 0,0 0 0 0 0,1-1 0 0 0,-1 1 0 0 0,0 0 0 0 0,1 0 0 0 0,-1-1 0 0 0,0 1 0 0 0,0-1 0 0 0,1 1 0 0 0,-1 0 0 0 0,0-1 0 0 0,0 1 0 0 0,0-1 0 0 0,1 1 0 0 0,-1 0 0 0 0,0-1 0 0 0,0 1 0 0 0,0-1 0 0 0,0 1 7 0 0,1-2-696 0 0,-1 2-258 0 0,-1-40-6968 0 0,0 37 5875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2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77 8287 0 0,'0'0'382'0'0,"0"0"-8"0"0,2-1-240 0 0,1 0 177 0 0,0 0 0 0 0,0 0 1 0 0,-1 0-1 0 0,1 0 0 0 0,0-1 0 0 0,-1 1 1 0 0,5-4-1 0 0,-4 2 55 0 0,-1 2 656 0 0,-2 1 2 0 0,0 0 0 0 0,0 0 0 0 0,3-5 152 0 0,0-1 981 0 0,-7-11 1845 0 0,3 15-3793 0 0,0 1 0 0 0,0-1 0 0 0,0 0 0 0 0,0 1-1 0 0,0-1 1 0 0,0 1 0 0 0,0-1 0 0 0,0 1 0 0 0,-3-2 0 0 0,2 1-208 0 0,-1 0 0 0 0,1 1 0 0 0,-1 0 0 0 0,0-1 0 0 0,0 1 0 0 0,0 0 0 0 0,0 0 0 0 0,0 1 0 0 0,0-1 0 0 0,0 1-1 0 0,0-1 1 0 0,0 1 0 0 0,0 0 0 0 0,0 0 0 0 0,0 0 0 0 0,-5 1 0 0 0,-12 5 650 0 0,0 0 0 0 0,-24 10 0 0 0,34-12-572 0 0,-11 5-509 0 0,-35 20 0 0 0,42-19 616 0 0,1 0 0 0 0,-20 21 0 0 0,3-4 132 0 0,29-26-318 0 0,-1 1 0 0 0,0-1 0 0 0,0 1 0 0 0,1-1 0 0 0,-1 1 0 0 0,1 0 0 0 0,0-1 0 0 0,-1 1 0 0 0,-1 4 0 0 0,0 7 0 0 0,2-5-5 0 0,0-3-13 0 0,0 1 1 0 0,0-1-1 0 0,1 1 0 0 0,0 0 1 0 0,0-1-1 0 0,0 1 1 0 0,1 0-1 0 0,0-1 1 0 0,0 1-1 0 0,0-1 1 0 0,1 1-1 0 0,3 7 1 0 0,-1-7 0 0 0,-1 0 0 0 0,1-1 0 0 0,1 0 1 0 0,-1 0-1 0 0,1 0 0 0 0,0-1 0 0 0,0 0 1 0 0,0 0-1 0 0,0 0 0 0 0,1 0 0 0 0,8 4 0 0 0,-12-7-433 0 0,-2-1 395 0 0,1 1 0 0 0,-1-1 0 0 0,1 1 0 0 0,-1 0 0 0 0,0-1 0 0 0,0 1 0 0 0,1 0 0 0 0,-1-1 0 0 0,0 1 0 0 0,0 0-1 0 0,0 0 1 0 0,0-1 0 0 0,1 1 0 0 0,-1 0 0 0 0,0-1 0 0 0,-1 2 0 0 0,1-1 110 0 0,0 0 0 0 0,0 1 0 0 0,1-1 0 0 0,-1 0 0 0 0,0 0 0 0 0,0 0 0 0 0,0 0 0 0 0,1 1 0 0 0,-1-1 0 0 0,1 0 0 0 0,-1 0-1 0 0,2 2 1 0 0,24 31 1072 0 0,-15-21-1497 0 0,-1 0 1 0 0,0 1 0 0 0,-1 1 0 0 0,8 15-1 0 0,-14-23 344 0 0,0 1 0 0 0,0 0-1 0 0,-1-1 1 0 0,0 1-1 0 0,2 13 1 0 0,-4-17 25 0 0,0 0 1 0 0,0 0-1 0 0,0 0 1 0 0,-1 0-1 0 0,1 0 1 0 0,-1 0-1 0 0,0 0 1 0 0,0-1 0 0 0,0 1-1 0 0,-1 0 1 0 0,1-1-1 0 0,-1 1 1 0 0,-3 5-1 0 0,1-3 1 0 0,1-1 0 0 0,-1 0 0 0 0,0 1 0 0 0,0-1 0 0 0,0 0 0 0 0,-8 7 0 0 0,2-4 0 0 0,6-4 0 0 0,-1 1 0 0 0,0-1 0 0 0,0-1 0 0 0,0 1 0 0 0,-1-1 0 0 0,1 0 0 0 0,-1 0 0 0 0,0 0 0 0 0,-9 2 0 0 0,-29 6 0 0 0,39-9 0 0 0,0 0 0 0 0,-1-1 0 0 0,0 0 0 0 0,1 0 0 0 0,-1 0 0 0 0,-6-1 0 0 0,8 1 0 0 0,3-1 0 0 0,0 0 0 0 0,0 0 0 0 0,0 0 0 0 0,0 0 0 0 0,0 0 0 0 0,0 0 0 0 0,-1 0 0 0 0,1 0 0 0 0,0 0 0 0 0,0 0 0 0 0,0-1 0 0 0,0 1 0 0 0,0 0 0 0 0,0-1 0 0 0,-2 0 0 0 0,-18-10 0 0 0,20 11 0 0 0,1 0 0 0 0,-1 0 0 0 0,1 0 0 0 0,-1 0 0 0 0,1-1 0 0 0,-1 1 0 0 0,1 0 0 0 0,-1-1 0 0 0,1 1 0 0 0,-1 0 0 0 0,1-1 0 0 0,-1 1 0 0 0,1-1 0 0 0,-1 1 0 0 0,1 0 0 0 0,0-1 0 0 0,-1 1 0 0 0,1-1 0 0 0,0 1 0 0 0,0-1 0 0 0,-1 1 0 0 0,1-1 0 0 0,0 0 0 0 0,0 1 0 0 0,0-1 0 0 0,0 1 0 0 0,0-1 0 0 0,-1 0 0 0 0,1-1 0 0 0,-1-2 0 0 0,1 0 0 0 0,-1 1 0 0 0,1-1 0 0 0,-1 1 0 0 0,1-1 0 0 0,0 0 0 0 0,1 1 0 0 0,-1-1 0 0 0,0 1 0 0 0,1-1 0 0 0,0 0 0 0 0,0 1 0 0 0,0 0 0 0 0,0-1 0 0 0,1 1 0 0 0,-1 0 0 0 0,1-1 0 0 0,0 1 0 0 0,4-5 0 0 0,4-4 0 0 0,0 0 0 0 0,1 1 0 0 0,17-14 0 0 0,-4 4 0 0 0,-12 8 0 0 0,13-17 0 0 0,-17 20 0 0 0,0 0 0 0 0,1 1 0 0 0,17-16 0 0 0,19-8 0 0 0,-16 12 0 0 0,47-43 0 0 0,-57 46 0 0 0,-9 10 0 0 0,-1-1 0 0 0,-1 0 0 0 0,13-18 0 0 0,-16 20 142 0 0,-1 0 1 0 0,0 0-1 0 0,0 0 1 0 0,-1 0-1 0 0,3-10 0 0 0,-6 15-104 0 0,1 0 0 0 0,-1 0-1 0 0,1-1 1 0 0,-1 1 0 0 0,0 0 0 0 0,0 0-1 0 0,0-1 1 0 0,0 1 0 0 0,-1 0-1 0 0,1 0 1 0 0,0-1 0 0 0,-1 1-1 0 0,0 0 1 0 0,1 0 0 0 0,-1 0-1 0 0,0 0 1 0 0,0 0 0 0 0,0 0-1 0 0,-1 0 1 0 0,1 0 0 0 0,0 0-1 0 0,-1 1 1 0 0,-2-3 0 0 0,-1-2-353 0 0,0 1 0 0 0,-1 1 0 0 0,0-1 0 0 0,-11-6 0 0 0,13 9-418 0 0,0 0 0 0 0,0 1 1 0 0,0-1-1 0 0,0 1 0 0 0,-8-2 0 0 0,1 2-7118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2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1 708 10135 0 0,'0'0'231'0'0,"0"0"29"0"0,0 0 19 0 0,0 0 105 0 0,0 0 410 0 0,1-1 184 0 0,6-4 40 0 0,-6 4 6 0 0,0-1 0 0 0,7-12 576 0 0,-5 7-993 0 0,1 1-1 0 0,-1-1 1 0 0,1 1 0 0 0,1 0-1 0 0,5-6 1 0 0,-10 11-585 0 0,6-5 281 0 0,0 1 0 0 0,-1-1-1 0 0,0 0 1 0 0,8-13 0 0 0,17-27 1137 0 0,-12 22-832 0 0,41-47 928 0 0,-37 39-1160 0 0,-1 0 0 0 0,31-67 0 0 0,46-86-376 0 0,-76 147 0 0 0,-9 10 0 0 0,-9 13 0 0 0,-6 11 0 0 0,1 2 0 0 0,-4-11 0 0 0,1 11 0 0 0,3 2 0 0 0,-1-1 0 0 0,0 0 0 0 0,0 0 0 0 0,0 0 0 0 0,0 1 0 0 0,1-1 0 0 0,-1 1 0 0 0,0-1 0 0 0,0 1 0 0 0,0 0 0 0 0,0-1 0 0 0,0 1 0 0 0,0 0 0 0 0,0 0 0 0 0,0 1 0 0 0,0-1 0 0 0,0 0 0 0 0,0 1 0 0 0,0-1 0 0 0,0 1 0 0 0,0-1 0 0 0,0 1 0 0 0,-2 1 0 0 0,-6 3 0 0 0,1 0 0 0 0,-17 12 0 0 0,20-12 0 0 0,1-2 0 0 0,1 1 0 0 0,0 0 0 0 0,0 0 0 0 0,-5 7 0 0 0,-3 3 0 0 0,6-6 0 0 0,-1 1 0 0 0,1 0 0 0 0,1 0 0 0 0,0 1 0 0 0,-6 13 0 0 0,6-12 0 0 0,0 1 0 0 0,-1-1 0 0 0,-10 14 0 0 0,13-20 0 0 0,0 1 0 0 0,0-1 0 0 0,0 1 0 0 0,1 0 0 0 0,0 0 0 0 0,0 0 0 0 0,0 0 0 0 0,0 9 0 0 0,-6 17 0 0 0,0-8 0 0 0,1 1 0 0 0,1 0 0 0 0,-3 31 0 0 0,8-45 0 0 0,0 1 0 0 0,1-1 0 0 0,1 1 0 0 0,0 0 0 0 0,0-1 0 0 0,1 1 0 0 0,1-1 0 0 0,-1 0 0 0 0,8 16 0 0 0,-1-7 13 0 0,-5-16-22 0 0,0-1-59 0 0,2 1-184 0 0,-1 0 0 0 0,1 0 1 0 0,0-1-1 0 0,0 1 0 0 0,1-1 0 0 0,7 3 0 0 0,-11-6 240 0 0,-1 1-1 0 0,0-1 0 0 0,1 0 0 0 0,-1 0 0 0 0,0 0 0 0 0,1-1 0 0 0,-1 1 0 0 0,0 0 0 0 0,1-1 0 0 0,-1 1 0 0 0,0-1 0 0 0,3-1 0 0 0,5-1 16 0 0,2 1-3 0 0,-8 1 0 0 0,0 1 0 0 0,0-1 0 0 0,0 0 0 0 0,-1-1 0 0 0,1 1 0 0 0,0 0 0 0 0,0-1 0 0 0,5-4 0 0 0,-3 3 0 0 0,-1 0 0 0 0,0 0 0 0 0,0-1 0 0 0,0 0 0 0 0,7-7 0 0 0,1-1 0 0 0,-8 7 0 0 0,14-18 0 0 0,-8 9 228 0 0,-5 6 158 0 0,0-1-1 0 0,6-10 0 0 0,-9 13-166 0 0,-2 4-191 0 0,0 0 0 0 0,0 0 0 0 0,0 0-1 0 0,0 0 1 0 0,0 0 0 0 0,1 1 0 0 0,-1-1-1 0 0,1 0 1 0 0,0 1 0 0 0,-1-1 0 0 0,1 1 0 0 0,0 0-1 0 0,3-2 1 0 0,28-23-28 0 0,-23 19 0 0 0,1 3 0 0 0,1 7 0 0 0,-1 5 0 0 0,-8-6 0 0 0,0 1 0 0 0,4 13 0 0 0,-6-13 0 0 0,4 24 0 0 0,-4-13 0 0 0,0-8 0 0 0,0-2 0 0 0,-1 0 0 0 0,0 0 0 0 0,0 0 0 0 0,-1 0 0 0 0,1 0 0 0 0,-1 0 0 0 0,-1 4 0 0 0,1-4 0 0 0,1-3 0 0 0,0 0 0 0 0,0 0 0 0 0,0 0 0 0 0,0-1 0 0 0,0 1 0 0 0,0 0 0 0 0,0 0 0 0 0,-1 0 0 0 0,1 0 0 0 0,0 0 0 0 0,-1 0 0 0 0,1 0 0 0 0,0 0 0 0 0,-1-1 0 0 0,0 3 0 0 0,-10 11 0 0 0,19-28 0 0 0,1 0 0 0 0,0 0 0 0 0,1 1 0 0 0,1 1 0 0 0,0-1 0 0 0,18-15 0 0 0,-21 22 0 0 0,1-1 0 0 0,1 1 0 0 0,-1 0 0 0 0,14-6 0 0 0,22-13 0 0 0,-42 23 0 0 0,0 0 0 0 0,0 0 0 0 0,0 0 0 0 0,0 1 0 0 0,0-1 0 0 0,1 1 0 0 0,-1 0 0 0 0,0 0 0 0 0,1 0 0 0 0,-1 0 0 0 0,1 0 0 0 0,-1 1 0 0 0,1 0 0 0 0,4-1 0 0 0,5 4 0 0 0,7 4 0 0 0,-16-3 0 0 0,-2-1 0 0 0,8 7 0 0 0,-4 2 0 0 0,-4-9 0 0 0,-1 1 0 0 0,0 0 0 0 0,0 0 0 0 0,0 0 0 0 0,0 0 0 0 0,-1 0 0 0 0,0 0 0 0 0,0 0 0 0 0,0 0 0 0 0,0 0 0 0 0,0 0 0 0 0,-1 0 0 0 0,0 0 0 0 0,0 0 0 0 0,0 0 0 0 0,0-1 0 0 0,-1 1 0 0 0,-2 5 0 0 0,2-6 0 0 0,-1 5 0 0 0,0 5 0 0 0,-1 1 0 0 0,1-3-64 0 0,2-9-273 0 0,1-2-138 0 0,2-1 319 0 0,0 1 0 0 0,0 0-1 0 0,0-1 1 0 0,0 0 0 0 0,0 1 0 0 0,0-1 0 0 0,0 0-1 0 0,0 0 1 0 0,3-2 0 0 0,-1 1-235 0 0,-2 0 20 0 0,1 1-1 0 0,-1-1 1 0 0,1 0 0 0 0,-1 1 0 0 0,0-1 0 0 0,3-4-1 0 0,5-7-5422 0 0,-2 2-1288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15663 0 0,'0'0'356'0'0,"0"0"50"0"0,0 0 20 0 0,0 0-42 0 0,1 3-250 0 0,4 8-120 0 0,26 52 4132 0 0,-22-46-1189 0 0,10 30 0 0 0,-12-25-2935 0 0,-2 1-1 0 0,-1 0 1 0 0,-1 1-1 0 0,0-1 1 0 0,-2 0-1 0 0,-1 1 1 0 0,-4 35-1 0 0,0-35-21 0 0,-1 0 0 0 0,-1-1 0 0 0,0 1 0 0 0,-2-2 0 0 0,-1 1 0 0 0,-1-1 0 0 0,-17 28 0 0 0,21-41-109 0 0,0 0-1 0 0,-1-1 1 0 0,0 0-1 0 0,-1 0 1 0 0,0-1-1 0 0,0 0 1 0 0,-11 8-1 0 0,15-13-253 0 0,-1 1 0 0 0,1-1 0 0 0,0 0 0 0 0,-1 0 0 0 0,1-1 0 0 0,-1 1 0 0 0,1-1 0 0 0,-1 0 0 0 0,-8 0 0 0 0,12-1 144 0 0,-1 1-1305 0 0,2-1-11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2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52 368 13823 0 0,'0'0'315'0'0,"2"-2"45"0"0,3-3-239 0 0,0-2 0 0 0,0 1 0 0 0,-1 0 1 0 0,0-1-1 0 0,-1 0 0 0 0,1 1 0 0 0,-1-2 0 0 0,0 1 0 0 0,-1 0 0 0 0,0 0 0 0 0,0-1 1 0 0,-1 1-1 0 0,1-10 0 0 0,0 7 648 0 0,-1 0 0 0 0,2-1-1 0 0,-1 1 1 0 0,6-14 0 0 0,4-15 1464 0 0,-5 19-1238 0 0,0-1 0 0 0,9-19-1 0 0,5-10-610 0 0,-14 29 1427 0 0,-7 21-1809 0 0,0 0 1 0 0,0 0-1 0 0,0 0 0 0 0,0-1 1 0 0,0 1-1 0 0,0 0 1 0 0,0 0-1 0 0,1 0 1 0 0,-1 0-1 0 0,0 0 0 0 0,0 0 1 0 0,0 0-1 0 0,0 0 1 0 0,0-1-1 0 0,0 1 0 0 0,0 0 1 0 0,0 0-1 0 0,0 0 1 0 0,0 0-1 0 0,0 0 1 0 0,0 0-1 0 0,0 0 0 0 0,0-1 1 0 0,-1 1-1 0 0,1 0 1 0 0,0 0-1 0 0,0 0 1 0 0,0 0-1 0 0,0 0 0 0 0,0 0 1 0 0,0 0-1 0 0,0 0 1 0 0,0 0-1 0 0,0-1 0 0 0,0 1 1 0 0,0 0-1 0 0,0 0 1 0 0,0 0-1 0 0,-1 0 1 0 0,1 0-1 0 0,0 0 0 0 0,0 0 1 0 0,0 0-1 0 0,0 0 1 0 0,0 0-1 0 0,-7 1 45 0 0,-4 6-40 0 0,6-4-7 0 0,0 1 0 0 0,1-1 0 0 0,0 1 0 0 0,0 1 0 0 0,0-1 0 0 0,0 0 0 0 0,1 1 0 0 0,-1 0 0 0 0,-4 10 0 0 0,3-5 0 0 0,1 1 0 0 0,0 0 0 0 0,1 0 0 0 0,-2 11 0 0 0,0-4 0 0 0,-11 28 0 0 0,2-7 0 0 0,-29 113 0 0 0,24-80 0 0 0,18-67 0 0 0,0 0 0 0 0,1 1 0 0 0,-1-1 0 0 0,1 0 0 0 0,0 0 0 0 0,0 0 0 0 0,1 1 0 0 0,0-1 0 0 0,0 0 0 0 0,0 0 0 0 0,3 8 0 0 0,-1-6 0 0 0,0-1 0 0 0,-1 0 0 0 0,2 0 0 0 0,-1 0 0 0 0,1 0 0 0 0,0 0 0 0 0,0-1 0 0 0,8 8 0 0 0,-10-11 0 0 0,1 0 0 0 0,0 1 0 0 0,0-1 0 0 0,0-1 0 0 0,1 1 0 0 0,-1 0 0 0 0,6 1 0 0 0,5 0 0 0 0,-7-3 26 0 0,0-1 0 0 0,0-1 0 0 0,0 1 0 0 0,-1-1 1 0 0,1 0-1 0 0,0 0 0 0 0,-1-1 0 0 0,1 0 0 0 0,-1 0 0 0 0,0 0 0 0 0,0-1 0 0 0,11-9 0 0 0,-1 0 122 0 0,-1-1 0 0 0,0-1 0 0 0,13-17 0 0 0,-20 21 22 0 0,0-1 0 0 0,0 1 1 0 0,-2-2-1 0 0,1 1 0 0 0,-1-1 1 0 0,-1 1-1 0 0,7-24 0 0 0,-6 9 376 0 0,-1 0 0 0 0,3-52 0 0 0,-8 36-463 0 0,-5-46 0 0 0,4 76-84 0 0,1 5-204 0 0,-2-1 0 0 0,1 1 0 0 0,-4-11 0 0 0,4 16 122 0 0,0 0 0 0 0,0 0 1 0 0,0 0-1 0 0,0 1 0 0 0,-1-1 0 0 0,1 0 1 0 0,-1 1-1 0 0,0 0 0 0 0,0-1 0 0 0,0 1 1 0 0,0 0-1 0 0,-3-2 0 0 0,4 3-46 0 0,0 1 0 0 0,0-1 0 0 0,0 1-1 0 0,0 0 1 0 0,0-1 0 0 0,0 1 0 0 0,0 0 0 0 0,0 0 0 0 0,0 0 0 0 0,0-1 0 0 0,0 1-1 0 0,0 1 1 0 0,0-1 0 0 0,0 0 0 0 0,0 0 0 0 0,0 0 0 0 0,0 0 0 0 0,-1 1-1 0 0,1-1 1 0 0,-1 1 0 0 0,-19 10-2592 0 0,19-10 2377 0 0,-11 8-2848 0 0,1 0-4655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21191 0 0,'0'0'480'0'0,"0"0"67"0"0,0 0 31 0 0,0 0-56 0 0,0 0-269 0 0,0 0 138 0 0,2 1 97 0 0,10 1-50 0 0,0 0 1 0 0,0-1-1 0 0,0 0 1 0 0,0-1-1 0 0,0 0 1 0 0,14-2-1 0 0,4-4 757 0 0,-1-1-1 0 0,41-16 1 0 0,-62 20-1080 0 0,0 1 1 0 0,0 0-1 0 0,11-1 0 0 0,32-7 32 0 0,-39 8-211 0 0,5-5-1216 0 0,-17 7 1034 0 0,0 0 1 0 0,1 0 0 0 0,-1 0 0 0 0,1-1-1 0 0,-1 1 1 0 0,0 0 0 0 0,1 0 0 0 0,-1-1-1 0 0,0 1 1 0 0,1 0 0 0 0,-1-1 0 0 0,0 1-1 0 0,0 0 1 0 0,1-1 0 0 0,-1 1 0 0 0,0-1 0 0 0,0 1-1 0 0,0 0 1 0 0,1-2 0 0 0,-1 2-1290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3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62 106 6447 0 0,'0'0'298'0'0,"0"0"-10"0"0,0 0-50 0 0,0 0 493 0 0,0 0 238 0 0,0 0 45 0 0,0 0-129 0 0,0 0-506 0 0,0 0 37 0 0,0 0 80 0 0,0 0 14 0 0,0 0 2 0 0,0 0 0 0 0,2-1 0 0 0,1 1-192 0 0,-1-1 0 0 0,1 1 0 0 0,-1-1 0 0 0,0 0 0 0 0,1 0 0 0 0,-1 0 0 0 0,2-1 0 0 0,-2 0 192 0 0,-2 2 0 0 0,2-1 0 0 0,6-6 0 0 0,-7 6-69 0 0,1-1-222 0 0,-1 1-95 0 0,0 0 0 0 0,0-1 0 0 0,0 1-1 0 0,0 0 1 0 0,0 0 0 0 0,-1-1 0 0 0,1 1 0 0 0,0-1 0 0 0,-1 1-1 0 0,1-3 1 0 0,0 2 386 0 0,-1 2 0 0 0,1-1 0 0 0,2-3 0 0 0,-2 3 61 0 0,-9 12-416 0 0,3-3-279 0 0,-1 1 122 0 0,4-5 0 0 0,-1 0 0 0 0,0 0 0 0 0,-1 0 0 0 0,1 0 0 0 0,-5 4 0 0 0,4-4 0 0 0,1 1 0 0 0,-1-1 0 0 0,-3 9 0 0 0,-8 10 0 0 0,9-13 0 0 0,4-7 6 0 0,-5 14 403 0 0,1 0-1 0 0,1 1 0 0 0,0-1 1 0 0,-1 20-1 0 0,4-24-408 0 0,5 0-64 0 0,-3-11-6 0 0,1 0 0 0 0,0 0 0 0 0,0 0 0 0 0,-1 0 0 0 0,1-1 0 0 0,1 1 0 0 0,-1 0 0 0 0,0 0 0 0 0,0-1 0 0 0,1 1 0 0 0,-1-1 0 0 0,1 1 0 0 0,-1-1 0 0 0,1 0 0 0 0,-1 0 0 0 0,3 2-1 0 0,0-1 253 0 0,0-1 0 0 0,0 1-1 0 0,1-1 1 0 0,-1 1-1 0 0,8 0 1 0 0,2-1-33 0 0,0-4-133 0 0,3-1-16 0 0,-12 2 0 0 0,15-9 0 0 0,-15 10 0 0 0,-3 0 0 0 0,0 1 0 0 0,-1-1 0 0 0,1 0 0 0 0,0 0 0 0 0,0 0 0 0 0,-1 0 0 0 0,1 0 0 0 0,0 0 0 0 0,-1 0 0 0 0,1 0 0 0 0,0-2 0 0 0,29-29 0 0 0,-26 27 0 0 0,0 0 0 0 0,-1 0 0 0 0,1 0 0 0 0,5-10 0 0 0,5-8 0 0 0,-13 19 0 0 0,-1 1 0 0 0,14-21 0 0 0,-2 4 0 0 0,-6 11 0 0 0,1 1 0 0 0,1-2 462 0 0,-8 6 420 0 0,0-1-343 0 0,-1 4-599 0 0,1-1-1 0 0,0 1 1 0 0,-1 0 0 0 0,1-1 0 0 0,-1 1 0 0 0,0 0-1 0 0,1-1 1 0 0,-1 1 0 0 0,0-1 0 0 0,0 1 0 0 0,0 0-1 0 0,0-1 1 0 0,0 1 0 0 0,0-1 0 0 0,-1 1 0 0 0,1-3-1 0 0,-2 2-134 0 0,2 0-180 0 0,-3-16 1527 0 0,1 10-743 0 0,2 6-557 0 0,-1 1 0 0 0,1-1 0 0 0,-1 1 0 0 0,1 0-1 0 0,-1-1 1 0 0,1 1 0 0 0,-1-1 0 0 0,0 1 0 0 0,0 0-1 0 0,0 0 1 0 0,-1-2 0 0 0,-4-4 147 0 0,0 1 0 0 0,0 1 0 0 0,-1-1 0 0 0,0 1 0 0 0,0 0 0 0 0,0 1 0 0 0,-1-1 0 0 0,1 2 0 0 0,-1-1-1 0 0,0 1 1 0 0,0 0 0 0 0,-1 1 0 0 0,1-1 0 0 0,-9 0 0 0 0,6 3 1 0 0,11 0-3 0 0,0 0-1 0 0,0 0 1 0 0,0 0-1 0 0,0 0 1 0 0,0 0-1 0 0,0 0 1 0 0,0 0 0 0 0,0 0-1 0 0,-1 0 1 0 0,1 0-1 0 0,0 0 1 0 0,0 0-1 0 0,0 0 1 0 0,0 0-1 0 0,0 0 1 0 0,0 0 0 0 0,0 0-1 0 0,0 0 1 0 0,0 0-1 0 0,-1 0 1 0 0,1 0-1 0 0,0 0 1 0 0,0 0 0 0 0,0 0-1 0 0,0 0 1 0 0,0 0-1 0 0,0 0 1 0 0,0 0-1 0 0,0 0 1 0 0,0 0-1 0 0,0 0 1 0 0,0 1 0 0 0,-1-1-1 0 0,1 0 1 0 0,0 0-1 0 0,0 0 1 0 0,0 0-1 0 0,0 0 1 0 0,0 0-1 0 0,0 0 1 0 0,0 0 0 0 0,0 0-1 0 0,0 0 1 0 0,0 1-1 0 0,0-1 1 0 0,0 0-1 0 0,0 0 1 0 0,0 0-1 0 0,0 0 1 0 0,0 0 0 0 0,0 0-1 0 0,0 0 1 0 0,0 0-1 0 0,0 0 1 0 0,0 1-1 0 0,6 2-470 0 0,5 1-695 0 0,9 2-2793 0 0,31 4-1 0 0,-48-9 1916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99 8287 0 0,'2'-1'382'0'0,"3"-2"71"0"0,14-8-386 0 0,-18 10 169 0 0,-1 1 0 0 0,1-1 0 0 0,0 1 1 0 0,0-1-1 0 0,-1 0 0 0 0,1 1 0 0 0,0-1 1 0 0,-1 0-1 0 0,1 0 0 0 0,0 0 0 0 0,-1 1 0 0 0,1-1 1 0 0,-1 0-1 0 0,0 0 0 0 0,1 0 0 0 0,-1 0 0 0 0,1-1 1 0 0,-1 1 15 0 0,-1 0 0 0 0,1 0 1 0 0,0 0-1 0 0,0 0 1 0 0,-1 0-1 0 0,1 0 0 0 0,-1 0 1 0 0,1 0-1 0 0,-1 0 1 0 0,1 1-1 0 0,-1-1 0 0 0,0 0 1 0 0,1 0-1 0 0,-1 1 1 0 0,0-1-1 0 0,0 0 0 0 0,1 1 1 0 0,-1-1-1 0 0,0 0 0 0 0,0 1 1 0 0,-2-1-1 0 0,-23-10 1395 0 0,17 8-920 0 0,-41-11 2345 0 0,48 13-2560 0 0,2 1-68 0 0,-2-1-289 0 0,-1-1-153 0 0,-1 0 0 0 0,1 0 0 0 0,-1 0 0 0 0,0 1 0 0 0,0-1 0 0 0,0 1 0 0 0,0 0 0 0 0,-6-1 0 0 0,-1 0-3 0 0,6 0 1 0 0,3 2 0 0 0,0-1 0 0 0,0 1 0 0 0,0-1 0 0 0,0 1 0 0 0,0 0 0 0 0,0 0 0 0 0,0 0 0 0 0,0 0 0 0 0,0 1 0 0 0,0-1 0 0 0,-3 1 0 0 0,-1 0 0 0 0,1 0 0 0 0,1 0 0 0 0,0 0 0 0 0,0 0 0 0 0,0 1 0 0 0,0-1 0 0 0,0 1 0 0 0,-7 4 0 0 0,5-3 0 0 0,0 0 0 0 0,0 1 0 0 0,0 0 0 0 0,0 0 0 0 0,1 0 0 0 0,-1 1 0 0 0,1 0 0 0 0,0 0 0 0 0,1 0 0 0 0,-1 1 0 0 0,1-1 0 0 0,0 1 0 0 0,1 0 0 0 0,-6 10 0 0 0,1 1 0 0 0,1 1 0 0 0,-10 34 0 0 0,15-39 0 0 0,5 1 0 0 0,4-2 0 0 0,-5-10 0 0 0,0 0 0 0 0,-1-1 0 0 0,1 1 0 0 0,0-1 0 0 0,0 0 0 0 0,0 1 0 0 0,0-1 0 0 0,0 0 0 0 0,1 0 0 0 0,-1-1 0 0 0,0 1 0 0 0,0 0 0 0 0,1-1 0 0 0,-1 1 0 0 0,0-1 0 0 0,1 0 0 0 0,-1 0 0 0 0,0 0 0 0 0,1 0 0 0 0,-1 0 0 0 0,4-1 0 0 0,4-1 0 0 0,0-1 0 0 0,-1 0 0 0 0,18-8 0 0 0,-6 2 0 0 0,-11 5 0 0 0,0-1 0 0 0,-1-1 0 0 0,0 0 0 0 0,12-9 0 0 0,2-11 443 0 0,-10 8 1162 0 0,-16 22-1605 0 0,0 0 0 0 0,1 0 0 0 0,0 0 0 0 0,0 0 0 0 0,0 1 0 0 0,0-1 0 0 0,1 0 0 0 0,0 1 0 0 0,-2 4 0 0 0,-7 49 0 0 0,-16 109 0 0 0,22-137-231 0 0,-2 0 1 0 0,-1 0-1 0 0,-1 0 0 0 0,-2-1 1 0 0,-13 30-1 0 0,9-30 130 0 0,-1-1-1 0 0,-2-1 1 0 0,0 0 0 0 0,-2-1-1 0 0,-31 34 1 0 0,35-45 101 0 0,1-2 0 0 0,-28 19 0 0 0,35-27 0 0 0,-1 0 0 0 0,1-1 0 0 0,-1-1 0 0 0,0 1 0 0 0,0-1 0 0 0,0 0 0 0 0,0-1 0 0 0,-15 3 0 0 0,18-6 67 0 0,0 1 1 0 0,1-1-1 0 0,-1 0 0 0 0,1 0 1 0 0,-1 0-1 0 0,1-1 0 0 0,-1 1 1 0 0,-7-5-1 0 0,-2 0 203 0 0,7 3-146 0 0,-1-1 0 0 0,1 0 0 0 0,0 0 0 0 0,0 0 0 0 0,1-1 0 0 0,-1 0 0 0 0,1 0 0 0 0,-7-7 0 0 0,6 5-124 0 0,6 6 0 0 0,0 0 0 0 0,1 0 0 0 0,-1 1 0 0 0,0-1 0 0 0,0 1 0 0 0,1-1 0 0 0,-1 1 0 0 0,0-1 0 0 0,0 1 0 0 0,0-1 0 0 0,0 1 0 0 0,0 0 0 0 0,0-1 0 0 0,0 1 0 0 0,0 0 0 0 0,-1 0 0 0 0,0-1 0 0 0,-7 0 0 0 0,-2 3 0 0 0,-6 3-133 0 0,15-5-563 0 0,2 0-258 0 0,0 0-1011 0 0,0 0-4023 0 0,0 0-1724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4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247 346 11975 0 0,'0'0'267'0'0,"0"0"42"0"0,0 0 17 0 0,0 0-28 0 0,0 0-126 0 0,0 0 204 0 0,-1-2 111 0 0,-13-23 2582 0 0,13 23-2557 0 0,1 2 0 0 0,0 0 0 0 0,-22-2 2128 0 0,19 1-2498 0 0,0 2-1 0 0,0-1 0 0 0,1 0 1 0 0,-1 1-1 0 0,0-1 0 0 0,0 1 1 0 0,0 0-1 0 0,1 0 1 0 0,-1 0-1 0 0,0 0 0 0 0,1 0 1 0 0,-1 1-1 0 0,1-1 0 0 0,-1 1 1 0 0,1 0-1 0 0,-3 2 1 0 0,-2 1-482 0 0,5-3 340 0 0,-1-1 0 0 0,1 1 0 0 0,0 0 0 0 0,0 0 0 0 0,-1 0 0 0 0,1 1 0 0 0,1-1 0 0 0,-1 0 0 0 0,0 1 0 0 0,-1 2 0 0 0,-6 7 0 0 0,9-11 0 0 0,-6 4 0 0 0,1 1 0 0 0,0 0 0 0 0,0 0 0 0 0,1 0 0 0 0,0 0 0 0 0,0 1 0 0 0,0-1 0 0 0,-3 11 0 0 0,-5 7-73 0 0,-34 81 1586 0 0,45-99-1437 0 0,-3 3 30 0 0,1 1 1 0 0,1-1-1 0 0,-1 1 1 0 0,0 14-1 0 0,2-15-380 0 0,0-6 176 0 0,1-1-1 0 0,0 0 0 0 0,-1 1 0 0 0,1-1 1 0 0,0 1-1 0 0,0-1 0 0 0,1 0 0 0 0,-1 1 1 0 0,0-1-1 0 0,1 0 0 0 0,-1 1 1 0 0,2 2-1 0 0,-1-3 256 0 0,-1-2-95 0 0,0 1 0 0 0,0-1-1 0 0,0 1 1 0 0,0-1 0 0 0,1 1 0 0 0,-1-1-1 0 0,0 1 1 0 0,0-1 0 0 0,1 1 0 0 0,-1-1-1 0 0,0 0 1 0 0,1 1 0 0 0,-1-1-1 0 0,1 1 1 0 0,-1-1 0 0 0,0 0 0 0 0,1 1-1 0 0,-1-1 1 0 0,2 1 0 0 0,0 0-56 0 0,0 0 1 0 0,1 0 0 0 0,-1 0-1 0 0,1 0 1 0 0,-1 0 0 0 0,1 0 0 0 0,-1 0-1 0 0,1-1 1 0 0,0 0 0 0 0,-1 1-1 0 0,1-1 1 0 0,0 0 0 0 0,-1 0-1 0 0,1 0 1 0 0,0-1 0 0 0,-1 1-1 0 0,1-1 1 0 0,-1 1 0 0 0,1-1-1 0 0,0 0 1 0 0,-1 0 0 0 0,0 0-1 0 0,1 0 1 0 0,2-3 0 0 0,5 0-9 0 0,-4 0 2 0 0,0 1 0 0 0,0 0 0 0 0,-1-1 0 0 0,1 0 0 0 0,-1-1 0 0 0,9-8 0 0 0,26-35 0 0 0,-23 27 0 0 0,99-131 0 0 0,-103 135 0 0 0,4-10 290 0 0,-1 0 1 0 0,-1-2-1 0 0,-1 1 0 0 0,-2-2 1 0 0,-1 1-1 0 0,10-45 0 0 0,-15 50-280 0 0,2-39 0 0 0,4-15-14 0 0,-12 78 4 0 0,0 0 0 0 0,0 0 0 0 0,0 0 0 0 0,0-1 0 0 0,0 1 0 0 0,0 0 0 0 0,0 0 0 0 0,0 0 0 0 0,0 0 0 0 0,0 0 0 0 0,0 0 0 0 0,0-1 0 0 0,0 1 0 0 0,0 0 0 0 0,0 0 0 0 0,0 0 0 0 0,0 0 0 0 0,0 0 0 0 0,0 0 0 0 0,0 0 0 0 0,0 0 0 0 0,0-1 0 0 0,0 1 0 0 0,0 0 0 0 0,1 0 0 0 0,-1 0 0 0 0,0 0 0 0 0,0 0 0 0 0,0 0 0 0 0,0 0 0 0 0,0 0 0 0 0,0 0 0 0 0,0 0 0 0 0,1 0 0 0 0,-1 0 0 0 0,0 0 0 0 0,0 0 0 0 0,0 0 0 0 0,0 0 0 0 0,0 0 0 0 0,0 0 0 0 0,0 0 0 0 0,1 0 0 0 0,-1 0 0 0 0,0 0 0 0 0,0 0 0 0 0,0 0 0 0 0,0 0 0 0 0,0 0 0 0 0,1 2 0 0 0,0 0 0 0 0,0 0 0 0 0,0 0 0 0 0,-1 1 0 0 0,1-1 0 0 0,-1 0 0 0 0,1 0 0 0 0,-1 5 0 0 0,0 3 0 0 0,0-1 0 0 0,-1 1 0 0 0,0 0 0 0 0,-1 0 0 0 0,-3 13 0 0 0,0-3 0 0 0,-1 3 0 0 0,-16 40 0 0 0,-1 0 0 0 0,-7 26 0 0 0,6-22 0 0 0,8-27 0 0 0,-10 46 0 0 0,13-41 0 0 0,12-42 0 0 0,0 1 0 0 0,0-1 0 0 0,1 1 0 0 0,0-1 0 0 0,-1 1 0 0 0,2 6 0 0 0,2 2 0 0 0,3-1 0 0 0,1 0 0 0 0,-4-9 0 0 0,0-1 0 0 0,0 1 0 0 0,0 0 0 0 0,0-1 0 0 0,0 0 0 0 0,0 0 0 0 0,4 2 0 0 0,-6-3 0 0 0,25 6 0 0 0,-16-9 0 0 0,-4 0 0 0 0,14-4-430 0 0,0-1 0 0 0,0-1 1 0 0,21-13-1 0 0,-30 15 75 0 0,0-1 0 0 0,-1 1 1 0 0,0-1-1 0 0,0-1 0 0 0,-1 0 0 0 0,13-16 0 0 0,-10 9-1178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4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4 615 6447 0 0,'0'0'142'0'0,"0"0"22"0"0,0 0 13 0 0,-3-11 1864 0 0,3 10-1999 0 0,0-6 481 0 0,1 1 0 0 0,0-1 1 0 0,1 0-1 0 0,-1 0 0 0 0,1 1 1 0 0,1-1-1 0 0,-1 1 0 0 0,1 0 1 0 0,0-1-1 0 0,0 1 0 0 0,6-7 1 0 0,24-40 3978 0 0,2-7-2843 0 0,-20 32-1648 0 0,-11 20 102 0 0,0 1-1 0 0,0 0 0 0 0,6-8 0 0 0,0 3 205 0 0,-5 7-176 0 0,-1-1 1 0 0,1 1-1 0 0,-1-1 0 0 0,-1 0 1 0 0,1 0-1 0 0,-1 0 0 0 0,0 0 1 0 0,2-8-1 0 0,-1 4-137 0 0,1-1 0 0 0,-1 1 1 0 0,9-12-1 0 0,6-13-5 0 0,-13 22 361 0 0,0-1 0 0 0,-1 0 0 0 0,7-27 0 0 0,-6 19 232 0 0,-4 19-573 0 0,4-25-22 0 0,-4 15 3 0 0,-2 11 0 0 0,-1-12 0 0 0,-1 4 0 0 0,-5 5 0 0 0,-3 4 0 0 0,0 7 0 0 0,-6 5 0 0 0,-1-2 0 0 0,-6 10 0 0 0,11-6 0 0 0,10-9 0 0 0,0 1 0 0 0,-2-2 0 0 0,0 0 0 0 0,-6 16 0 0 0,4-7 0 0 0,1-2 0 0 0,1 0 0 0 0,-7 19 0 0 0,-10 33 0 0 0,9-14 0 0 0,8-33 0 0 0,0 0 0 0 0,1 0 0 0 0,-2 22 0 0 0,0 17 0 0 0,3-38 0 0 0,0 1 0 0 0,1-1 0 0 0,1 1 0 0 0,1 0 0 0 0,3 25 0 0 0,-2-35 0 0 0,-2-3 0 0 0,1-1 0 0 0,0 1 0 0 0,0-1 0 0 0,0 1 0 0 0,1-1 0 0 0,2 6 0 0 0,-4-8 0 0 0,0 0 0 0 0,1 0 0 0 0,-1 0 0 0 0,1 0 0 0 0,0 0 0 0 0,-1-1 0 0 0,1 1 0 0 0,0 0 0 0 0,-1 0 0 0 0,1 0 0 0 0,0 0 0 0 0,0-1 0 0 0,0 1 0 0 0,-1 0 0 0 0,3 0 0 0 0,0 1 0 0 0,9 8 0 0 0,-7-9 0 0 0,-3-2 0 0 0,10 2 0 0 0,0-3 0 0 0,1-2 0 0 0,37-9 0 0 0,-38 7 0 0 0,-1-6 0 0 0,-10 9 0 0 0,1 1 0 0 0,0 0 0 0 0,0 0 0 0 0,0 0 0 0 0,0 1 0 0 0,4-4 0 0 0,-3 3 0 0 0,1 0 0 0 0,0-1 0 0 0,-1 1 0 0 0,1-1 0 0 0,-1 0 0 0 0,0 0 0 0 0,4-4 0 0 0,-1 0-2 0 0,0 1 0 0 0,1 0 0 0 0,12-9 0 0 0,-1 1 82 0 0,50-37 1896 0 0,-58 43-1976 0 0,2 3 0 0 0,-1 0 0 0 0,2 8 0 0 0,-4 5 0 0 0,-3 5 0 0 0,-4 1 0 0 0,-5 6 0 0 0,-4 14 0 0 0,3-21 0 0 0,-2 1 0 0 0,3-9 0 0 0,6-14 0 0 0,5-11 0 0 0,-3 13 0 0 0,0-1 0 0 0,1 1 0 0 0,0-1 0 0 0,0 2 0 0 0,0-1 0 0 0,1 1 0 0 0,13-10 0 0 0,-9 8 0 0 0,0 1 0 0 0,1 0 0 0 0,-1 1 0 0 0,25-9 0 0 0,-20 9 0 0 0,-15 5 0 0 0,1 1 0 0 0,-1-1 0 0 0,0 1 0 0 0,0 0 0 0 0,1-1 0 0 0,-1 1 0 0 0,0 0 0 0 0,1 0 0 0 0,-1 0 0 0 0,0 0 0 0 0,1 0 0 0 0,-1 0 0 0 0,0 1 0 0 0,3 0 0 0 0,-4-1 0 0 0,9 2 0 0 0,-1 4 0 0 0,-5-2 0 0 0,-1 0 0 0 0,1 0 0 0 0,-1 0 0 0 0,-1 0 0 0 0,1 1 0 0 0,1 6 0 0 0,-3-6 0 0 0,0 0 0 0 0,0 0 0 0 0,-1 0 0 0 0,-1 5 0 0 0,-4 35 0 0 0,6-34 0 0 0,0-11 0 0 0,0 0 1 0 0,0 1-1 0 0,0-1 0 0 0,0 0 1 0 0,0 0-1 0 0,0 1 0 0 0,0-1 1 0 0,0 0-1 0 0,0 1 0 0 0,1-1 1 0 0,-1 0-1 0 0,0 0 0 0 0,0 1 1 0 0,0-1-1 0 0,0 0 0 0 0,0 1 1 0 0,1-1-1 0 0,-1 0 0 0 0,0 0 0 0 0,0 0 1 0 0,0 1-1 0 0,0-1 0 0 0,1 0 1 0 0,-1 0-1 0 0,0 0 0 0 0,0 1 1 0 0,1-1-1 0 0,-1 0 0 0 0,0 0 1 0 0,0 0-1 0 0,1 0 0 0 0,-1 0 1 0 0,0 0-1 0 0,1 0 0 0 0,-1 0 1 0 0,0 1-1 0 0,0-1 0 0 0,1 0 1 0 0,-1 0-1 0 0,0 0 0 0 0,1 0 1 0 0,-1 0-1 0 0,0-1 0 0 0,1 1 0 0 0,-1 0 1 0 0,0 0-1 0 0,0 0 0 0 0,1 0 1 0 0,-1 0-1 0 0,8-5-80 0 0,-7 4-3 0 0,0 1 0 0 0,1-1 0 0 0,-1-1-1 0 0,0 1 1 0 0,0 0 0 0 0,0 0 0 0 0,0 0 0 0 0,0-1 0 0 0,0 1 0 0 0,0 0-1 0 0,0-1 1 0 0,0 1 0 0 0,0-3 0 0 0,0 2-73 0 0,0 0-560 0 0,4-9-2809 0 0,0 1 1493 0 0,-1 1-15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4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4 189 8287 0 0,'0'0'382'0'0,"0"0"-8"0"0,0 0-102 0 0,0 0 463 0 0,0-2 234 0 0,2-8 915 0 0,0 0 0 0 0,7-18-1 0 0,3-10 254 0 0,-11 35-1964 0 0,0 0 1 0 0,1 0-1 0 0,-1 0 0 0 0,1 1 0 0 0,-1-1 0 0 0,3-3 1 0 0,6-12 661 0 0,11-22 1829 0 0,-13 21-1640 0 0,-11 28 0 0 0,3-6-1024 0 0,-1 0 0 0 0,1 0 0 0 0,0 0 0 0 0,-1 0 0 0 0,0 0 0 0 0,0 0 0 0 0,0 0 0 0 0,-2 5 0 0 0,-2 2 0 0 0,-26 129 0 0 0,23-98 0 0 0,-3 12 0 0 0,-2 66 0 0 0,14-79 1883 0 0,1-40-1734 0 0,6 4-133 0 0,-7-3-16 0 0,1 0 0 0 0,-1-1 0 0 0,0 1 0 0 0,1-1 0 0 0,-1 1 0 0 0,1-1 0 0 0,-1 1 0 0 0,1-1 0 0 0,-1 0 0 0 0,1 0 0 0 0,-1 0 0 0 0,3 0 0 0 0,0 0 0 0 0,2 1 0 0 0,0 0 0 0 0,-1-1 0 0 0,1 0 0 0 0,0 0 0 0 0,0-1 0 0 0,9-1 0 0 0,4 0 0 0 0,-4 0 0 0 0,0 0 0 0 0,26-7 0 0 0,25-5 0 0 0,-56 14 0 0 0,-15 5 0 0 0,1-3-477 0 0,0 0 0 0 0,-1 0 0 0 0,1-1-1 0 0,-1 1 1 0 0,0-1 0 0 0,0 0 0 0 0,1 0 0 0 0,-1 0-1 0 0,0-1 1 0 0,0 0 0 0 0,0 0 0 0 0,0 0 0 0 0,1 0-1 0 0,-1-1 1 0 0,0 0 0 0 0,0 0 0 0 0,1 0 0 0 0,-8-3 0 0 0,-3 0-2081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5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42 211 10135 0 0,'0'0'231'0'0,"0"0"29"0"0,-2 0 19 0 0,-17 2 85 0 0,0-2 528 0 0,17 0-382 0 0,2 0 2 0 0,0 0 0 0 0,0 0 0 0 0,0 0 0 0 0,0 0 0 0 0,0 0 0 0 0,0 0 0 0 0,0 0 0 0 0,0 0 0 0 0,0 0 0 0 0,0 0 0 0 0,0 0 0 0 0,0 0 0 0 0,0 0 0 0 0,0 0 0 0 0,0 0 0 0 0,0 0 0 0 0,0 0 0 0 0,0 0 0 0 0,0 0 0 0 0,0 0 0 0 0,3 1 0 0 0,24 3 955 0 0,125-1 746 0 0,-127-2-2213 0 0,0-1 0 0 0,28-4 0 0 0,84-1 1068 0 0,-8 0-88 0 0,-95 3-980 0 0,-22 2 0 0 0,-1 0 0 0 0,17-4 0 0 0,120-21 0 0 0,67 2 0 0 0,-198 22 0 0 0,32 2 0 0 0,-12 0 0 0 0,-35 0 0 0 0,-1-1 0 0 0,1 0 0 0 0,-1 0 0 0 0,1 0 0 0 0,-1 0 0 0 0,1 0 0 0 0,-1 0 0 0 0,1 0 0 0 0,-1-1 0 0 0,1 1 0 0 0,-1-1 0 0 0,1 1 0 0 0,2-2 0 0 0,1 0 0 0 0,24 1 0 0 0,-18 0 0 0 0,61-5 0 0 0,-24 0 0 0 0,-29 4 0 0 0,0 0 0 0 0,23-7 0 0 0,-37 7 0 0 0,16-3 0 0 0,31 2 0 0 0,-9 1 0 0 0,6-7 0 0 0,-43 7 0 0 0,0 1 0 0 0,-1 0 0 0 0,1 0 0 0 0,8 1 0 0 0,12-1 0 0 0,28-5 0 0 0,-22 2 0 0 0,1 0 0 0 0,37-7 0 0 0,-37 5 0 0 0,68-12 0 0 0,-88 17 0 0 0,0-2 0 0 0,-1 1 0 0 0,1-2 0 0 0,13-5 0 0 0,-8 3 0 0 0,0 1 0 0 0,1 0 0 0 0,22-2 0 0 0,-32 5 0 0 0,-5 1 0 0 0,-3 0 0 0 0,0 1 0 0 0,0 0 0 0 0,0 0 0 0 0,0-1 0 0 0,0 1 0 0 0,0 0 0 0 0,0 0 0 0 0,0 0 0 0 0,1 0 0 0 0,-1 1 0 0 0,0-1 0 0 0,0 0 0 0 0,0 0 0 0 0,0 1 0 0 0,0-1 0 0 0,2 1 0 0 0,-3-1 0 0 0,0 0-1 0 0,0 0 1 0 0,0 0 0 0 0,0 0-1 0 0,0 0 1 0 0,-1 0 0 0 0,1 1-1 0 0,0-1 1 0 0,0 0 0 0 0,0 0 0 0 0,0 0-1 0 0,0 0 1 0 0,0 0 0 0 0,0 0-1 0 0,0 0 1 0 0,0 0 0 0 0,0 0-1 0 0,0 0 1 0 0,0 0 0 0 0,0 0-1 0 0,0 0 1 0 0,0 0 0 0 0,0 1-1 0 0,0-1 1 0 0,0 0 0 0 0,0 0-1 0 0,0 0 1 0 0,0 0 0 0 0,0 0-1 0 0,0 0 1 0 0,0 0 0 0 0,0 0-1 0 0,0 0 1 0 0,0 0 0 0 0,0 0 0 0 0,0 0-1 0 0,0 1 1 0 0,0-1 0 0 0,0 0-1 0 0,0 0 1 0 0,1 0 0 0 0,-1 0-1 0 0,0 0 1 0 0,0 0 0 0 0,0 0-1 0 0,0 0 1 0 0,0 0 0 0 0,0 0-1 0 0,0 0 1 0 0,0 0 0 0 0,0 0-1 0 0,0 0 1 0 0,0 0 0 0 0,0 0-1 0 0,0 0 1 0 0,0 0 0 0 0,1 0-1 0 0,-1 0 1 0 0,0 0 0 0 0,0 0 0 0 0,0 0-1 0 0,0 0 1 0 0,0 0 0 0 0,0 0-1 0 0,0 0 1 0 0,0 0 0 0 0,0 0-1 0 0,-8 4-69 0 0,-13 2-239 0 0,5-4-1424 0 0,0 0 0 0 0,0-1 0 0 0,0 0 0 0 0,-32-4 0 0 0,19 0-825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5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324 284 11975 0 0,'0'0'267'0'0,"0"0"42"0"0,0 0 17 0 0,0 0-28 0 0,-1 0-196 0 0,-2-1 47 0 0,2 0 571 0 0,0 1-233 0 0,-1 0 1 0 0,1 0-1 0 0,-1-1 1 0 0,1 1-1 0 0,0 0 1 0 0,-1-1-1 0 0,1 0 1 0 0,0 1-1 0 0,-3-2 1 0 0,-10-4 1858 0 0,11 5-2232 0 0,-1 1 1 0 0,0-1-1 0 0,0 1 0 0 0,0 0 1 0 0,0 0-1 0 0,0 1 0 0 0,0-1 1 0 0,1 1-1 0 0,-1 0 0 0 0,0 0 1 0 0,0 0-1 0 0,-4 2 0 0 0,-7 4 944 0 0,-24 15 1 0 0,7-4-462 0 0,25-13-597 0 0,0 0 0 0 0,0 1 0 0 0,1-1 0 0 0,0 1 0 0 0,0 1 0 0 0,0-1 0 0 0,1 1 0 0 0,-5 9 0 0 0,-7 5 0 0 0,-19 28 0 0 0,32-43 0 0 0,1 1 0 0 0,-1-1 0 0 0,1 1 0 0 0,0 0 0 0 0,0 0 0 0 0,-1 8 0 0 0,0 2 0 0 0,2-10 0 0 0,0-1 0 0 0,1 1 0 0 0,-1 12 0 0 0,1-17 0 0 0,1-1 0 0 0,0 1 0 0 0,0-1 0 0 0,0 0 0 0 0,0 1 0 0 0,0-1 0 0 0,0 1 0 0 0,1-1 0 0 0,-1 0 0 0 0,0 1 0 0 0,1-1 0 0 0,-1 0 0 0 0,1 1 0 0 0,0-1 0 0 0,-1 0 0 0 0,1 0 0 0 0,0 1 0 0 0,1 1 0 0 0,0-1 0 0 0,-1-1 0 0 0,-1 0 0 0 0,0-1 0 0 0,1 1 0 0 0,-1-1 0 0 0,0 1 0 0 0,1-1 0 0 0,-1 1 0 0 0,0-1 0 0 0,1 0 0 0 0,-1 1 0 0 0,1-1 0 0 0,-1 1 0 0 0,1-1 0 0 0,-1 0 0 0 0,1 1 0 0 0,-1-1 0 0 0,1 0 0 0 0,0 0 0 0 0,-1 1 0 0 0,1-1 0 0 0,-1 0 0 0 0,1 0 0 0 0,0 0 0 0 0,-1 0 0 0 0,1 0 0 0 0,0 0 0 0 0,1 0 0 0 0,1 2 0 0 0,1 0 0 0 0,10-3 0 0 0,-7 0 0 0 0,-5 1 0 0 0,0 0 0 0 0,0 0 0 0 0,0-1 0 0 0,0 1 0 0 0,1 0 0 0 0,-1-1 0 0 0,0 1 0 0 0,0-1 0 0 0,0 0 0 0 0,0 0 0 0 0,-1 0 0 0 0,1 0 0 0 0,0 0 0 0 0,0 0 0 0 0,0 0 0 0 0,-1-1 0 0 0,4-2 0 0 0,-2 0 0 0 0,0 1 0 0 0,0 0 0 0 0,0 0 0 0 0,1 0 0 0 0,0 0 0 0 0,6-3 0 0 0,9-7 0 0 0,8-14 118 0 0,-1 0 0 0 0,39-55 0 0 0,-52 66-29 0 0,32-49 696 0 0,53-102 0 0 0,-51 84-307 0 0,-21 29 887 0 0,-17 33-1125 0 0,-6 14-240 0 0,-3 6 0 0 0,0 1 0 0 0,0 0 0 0 0,0 0 0 0 0,0 0 0 0 0,0 0 0 0 0,0-1 0 0 0,0 1 0 0 0,0 0 0 0 0,0 0 0 0 0,0 0 0 0 0,0 0 0 0 0,0-1 0 0 0,0 1 0 0 0,0 0 0 0 0,0 0 0 0 0,0 0 0 0 0,0 0 0 0 0,0-1 0 0 0,-1 1 0 0 0,1 0 0 0 0,0 0 0 0 0,0 0 0 0 0,0 0 0 0 0,0-1 0 0 0,0 1 0 0 0,0 0 0 0 0,0 0 0 0 0,0 0 0 0 0,-1 0 0 0 0,1 0 0 0 0,0 0 0 0 0,0 0 0 0 0,0 0 0 0 0,0-1 0 0 0,0 1 0 0 0,-1 0 0 0 0,1 0 0 0 0,0 0 0 0 0,0 0 0 0 0,0 0 0 0 0,0 0 0 0 0,-1 0 0 0 0,1 0 0 0 0,0 0 0 0 0,0 0 0 0 0,0 0 0 0 0,0 0 0 0 0,-1 0 0 0 0,1 0 0 0 0,0 0 0 0 0,0 0 0 0 0,-4 2 0 0 0,1 0 0 0 0,0 1 0 0 0,1-1 0 0 0,-1 0 0 0 0,1 1 0 0 0,-1 0 0 0 0,1-1 0 0 0,0 1 0 0 0,0 0 0 0 0,0 0 0 0 0,1 0 0 0 0,-4 7 0 0 0,1 2 0 0 0,-7 24 0 0 0,8-22 0 0 0,-40 125 0 0 0,22-72 0 0 0,-18 88 0 0 0,36-141-4 0 0,0 2-50 0 0,-2 29 0 0 0,5-39 21 0 0,1 0 1 0 0,-1-1 0 0 0,1 1 0 0 0,0 0 0 0 0,0 0 0 0 0,0 0 0 0 0,1-1 0 0 0,3 9 0 0 0,4 8-951 0 0,-8-21 952 0 0,0-1-1 0 0,-1 1 1 0 0,1-1-1 0 0,0 1 1 0 0,0 0-1 0 0,0-1 1 0 0,0 0-1 0 0,-1 1 1 0 0,1-1-1 0 0,0 1 1 0 0,0-1-1 0 0,0 0 1 0 0,0 0-1 0 0,0 0 1 0 0,0 1-1 0 0,0-1 1 0 0,0 0-1 0 0,2 0 1 0 0,-2 0 21 0 0,3 0 1 0 0,0 0 0 0 0,-1-1 1 0 0,1 1-1 0 0,-1 0 0 0 0,1-1 0 0 0,-1 0 0 0 0,1 0 0 0 0,-1 0 0 0 0,1 0 1 0 0,4-3-1 0 0,31-21-302 0 0,-36 22 276 0 0,3-3-510 0 0,1 0 0 0 0,-1-1-1 0 0,0 0 1 0 0,-1 0-1 0 0,0-1 1 0 0,7-11 0 0 0,-2 2-1781 0 0,3-6-210 0 0,-3-2-22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5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114 120 13823 0 0,'0'0'315'0'0,"0"0"45"0"0,0 0 21 0 0,1-1-49 0 0,0-1-310 0 0,-1 1 1 0 0,1 0-1 0 0,0 0 0 0 0,0-1 0 0 0,-1 1 0 0 0,1 0 0 0 0,-1-1 0 0 0,1 1 0 0 0,-1 0 1 0 0,0-1-1 0 0,1 1 0 0 0,-1-1 0 0 0,0 1 0 0 0,0-1 0 0 0,0-1 0 0 0,0-4 607 0 0,4-5 802 0 0,-1 0-1 0 0,2 1 1 0 0,-1-1 0 0 0,11-16-1 0 0,-11 22-1275 0 0,0 0-66 0 0,-3 5 282 0 0,-1 1 117 0 0,0 0 21 0 0,0 0-66 0 0,0 0-222 0 0,0 0 166 0 0,0 0 101 0 0,0 0 21 0 0,0 0-66 0 0,-1 1-294 0 0,-2 1-147 0 0,0 1 0 0 0,0-1 0 0 0,0 1 0 0 0,1 0 0 0 0,0 0-1 0 0,-1 0 1 0 0,1 0 0 0 0,-2 3 0 0 0,1-1-3 0 0,-14 26 1 0 0,-17 40 0 0 0,30-62 0 0 0,-50 132 0 0 0,34-57 0 0 0,19-80 0 0 0,0 0 0 0 0,1 0 0 0 0,-1 0 0 0 0,1 0 0 0 0,0 1 0 0 0,0 6 0 0 0,0-9 0 0 0,0-1 0 0 0,0 1 0 0 0,1 0 0 0 0,-1-1 0 0 0,0 1 0 0 0,1-1 0 0 0,-1 1 0 0 0,1 0 0 0 0,0-1 0 0 0,-1 1 0 0 0,1-1 0 0 0,0 1 0 0 0,0-1 0 0 0,0 0 0 0 0,0 1 0 0 0,0-1 0 0 0,0 0 0 0 0,0 0 0 0 0,1 0 0 0 0,-1 0 0 0 0,0 0 0 0 0,0 0 0 0 0,1 0 0 0 0,-1 0 0 0 0,1 0 0 0 0,-1-1 0 0 0,1 1 0 0 0,-1 0 0 0 0,4 0 0 0 0,-1-1 0 0 0,0 1 0 0 0,0-1 0 0 0,-1 0 0 0 0,1 0 0 0 0,0 0 0 0 0,0-1 0 0 0,-1 0 0 0 0,1 1 0 0 0,6-3 0 0 0,-3 0 0 0 0,1 0 0 0 0,-1-1 0 0 0,0 0 0 0 0,0 0 0 0 0,-1-1 0 0 0,1 1 0 0 0,-1-1 0 0 0,9-10 0 0 0,-5 4 0 0 0,-1 0 0 0 0,0-1 0 0 0,14-23 0 0 0,-15 16 7 0 0,0 1 1 0 0,-1-1-1 0 0,10-40 0 0 0,6-19-169 0 0,-22 77 336 0 0,2-9-906 0 0,-2 9 207 0 0,-1 0 0 0 0,1-1 0 0 0,-1 1-1 0 0,0-1 1 0 0,0 1 0 0 0,1 0 0 0 0,-1-1-1 0 0,0 1 1 0 0,0-1 0 0 0,0 1 0 0 0,-1 0 0 0 0,1-1-1 0 0,0 1 1 0 0,-1-3 0 0 0,-4-6-2019 0 0,4 8-15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15663 0 0,'0'0'356'0'0,"0"0"50"0"0,0 0 20 0 0,0 0-42 0 0,0 0-112 0 0,0 0 463 0 0,0 0 234 0 0,0 0 45 0 0,0 0-61 0 0,0 0-288 0 0,3 0-121 0 0,8 2-28 0 0,-8-1-72 0 0,-3-1-217 0 0,1 3 161 0 0,0 15-67 0 0,-1 0 0 0 0,0 1 0 0 0,-1-1 0 0 0,-6 29 0 0 0,4-34-424 0 0,-1-1 0 0 0,0 1 0 0 0,-1 0 0 0 0,-8 15 0 0 0,-30 45-705 0 0,38-65 747 0 0,2-4-258 0 0,0-1-1 0 0,0 0 1 0 0,0 0 0 0 0,0 0 0 0 0,0 0-1 0 0,-1 0 1 0 0,-5 3 0 0 0,-4 4-3049 0 0,11-9-3454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5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17503 0 0,'0'0'399'0'0,"0"0"60"0"0,3 0 21 0 0,5 1-197 0 0,-4-1-241 0 0,1 0 1 0 0,-1 0 0 0 0,1 0 0 0 0,-1 0 0 0 0,1-1-1 0 0,5-1 1 0 0,65-17 4274 0 0,-35 8-2490 0 0,-35 9-1827 0 0,19-4 0 0 0,3 2-133 0 0,2 5-3892 0 0,-16-1-3825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5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11975 0 0,'0'0'267'0'0,"0"0"42"0"0,0 0 17 0 0,0 0-28 0 0,0 0-58 0 0,0 0 491 0 0,0 0 238 0 0,0 0 45 0 0,0 0 8 0 0,0 0 2 0 0,0 0 0 0 0,2-1 0 0 0,37-13 1375 0 0,-24 8-1774 0 0,-1 0 1 0 0,1 1-1 0 0,0 1 0 0 0,0 1 1 0 0,0 0-1 0 0,15-1 0 0 0,-25 3-181 0 0,5-2-289 0 0,3 5-138 0 0,-2 0-150 0 0,-9-2-563 0 0,-2 0-258 0 0,-10 11-1215 0 0,5-6 841 0 0,-1-1 0 0 0,0 0 0 0 0,1 0 0 0 0,-9 5 0 0 0,-1-2-5152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5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11975 0 0,'0'0'547'0'0,"0"0"-11"0"0,1 2-203 0 0,1 0 93 0 0,0-1-1 0 0,0 1 1 0 0,0 0 0 0 0,0-1-1 0 0,0 1 1 0 0,1-1-1 0 0,-1 0 1 0 0,0 0-1 0 0,1 0 1 0 0,-1 0 0 0 0,1 0-1 0 0,-1 0 1 0 0,1-1-1 0 0,-1 1 1 0 0,1-1-1 0 0,-1 1 1 0 0,4-1-1 0 0,8 1 1525 0 0,28-1-1 0 0,-34-1-1637 0 0,25-4 65 0 0,-21 2 8 0 0,-9 2-191 0 0,0 1 0 0 0,-1-1 0 0 0,1 0 0 0 0,0 1 0 0 0,0 0 0 0 0,4-1 0 0 0,8-4-1346 0 0,23 1-3088 0 0,-33 1 2208 0 0,8-9-15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13823 0 0,'0'0'630'0'0,"0"0"-13"0"0,0 0-252 0 0,0 0 391 0 0,0 0 216 0 0,0 0 42 0 0,0 0 8 0 0,0 0 2 0 0,0 0 0 0 0,0 0 0 0 0,0 0-69 0 0,0 0-290 0 0,0 0-121 0 0,0 0-28 0 0,0 0-72 0 0,4 0-289 0 0,7 2-16 0 0,1-2 0 0 0,0 1 0 0 0,0-1 0 0 0,17-3 1 0 0,52-11 953 0 0,-35 5-817 0 0,-29 6-249 0 0,37-6-187 0 0,-51 9-536 0 0,-3 0-258 0 0,0 0-56 0 0,0 0-149 0 0,0 0-573 0 0,-12 1-2289 0 0,9-1 1974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5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69 11975 0 0,'0'0'267'0'0,"0"0"42"0"0,0 0 17 0 0,0 0-28 0 0,2-2-196 0 0,27-18 1920 0 0,-27 19-1633 0 0,0-1 0 0 0,0 0 1 0 0,0 0-1 0 0,0 0 0 0 0,0 0 0 0 0,-1-1 0 0 0,1 1 0 0 0,-1 0 0 0 0,0-1 0 0 0,0 1 0 0 0,0-1 1 0 0,1-3-1 0 0,-1 4 108 0 0,0 0 15 0 0,-1 2 0 0 0,0 0 0 0 0,0 0 0 0 0,-2-1-435 0 0,0 0 0 0 0,0-1 0 0 0,0 1 0 0 0,0 0-1 0 0,0 0 1 0 0,0 1 0 0 0,0-1 0 0 0,0 0 0 0 0,0 1 0 0 0,-1-1-1 0 0,1 1 1 0 0,0 0 0 0 0,0-1 0 0 0,-1 1 0 0 0,1 0 0 0 0,0 1-1 0 0,-1-1 1 0 0,-2 1 0 0 0,-6 1 324 0 0,1 0 1 0 0,-16 6-1 0 0,13-2-401 0 0,0 0 0 0 0,1 1 0 0 0,0 0 0 0 0,0 1 0 0 0,1 1 0 0 0,0-1 0 0 0,0 2 0 0 0,1-1 0 0 0,0 2 0 0 0,1-1 0 0 0,0 1 0 0 0,-7 13 0 0 0,7-10 0 0 0,8-9 0 0 0,1-2 0 0 0,0-1 0 0 0,-1 0 0 0 0,1 0 0 0 0,-1-1 0 0 0,1 1 0 0 0,0 0 0 0 0,-1 0 0 0 0,1 0 0 0 0,0 0 0 0 0,0-1 0 0 0,1 1 0 0 0,-1 0 0 0 0,0 0 0 0 0,1 0 0 0 0,-1 0 0 0 0,1-1 0 0 0,0 3 0 0 0,1 1 0 0 0,4 11 0 0 0,-2-13 0 0 0,-1 0 0 0 0,2 3 132 0 0,1 0 0 0 0,0 0 1 0 0,0 0-1 0 0,1-1 0 0 0,13 9 0 0 0,-11-8 6 0 0,16 13 420 0 0,26 25 1 0 0,-46-39-559 0 0,0-1 0 0 0,0 1 0 0 0,-1-1 0 0 0,0 1 0 0 0,0 0 0 0 0,0 1 0 0 0,0-1 0 0 0,-1 1 0 0 0,3 7 0 0 0,0-2 0 0 0,4 14 0 0 0,-10-13 0 0 0,-1-5 0 0 0,-1 27 0 0 0,-5-18 0 0 0,3-10 0 0 0,1-2 0 0 0,-1 0 0 0 0,1 0 0 0 0,-1 0 0 0 0,0 0 0 0 0,0 0 0 0 0,0-1 0 0 0,0 0 0 0 0,-1 0 0 0 0,0 0 0 0 0,1-1 0 0 0,-1 1 0 0 0,-8 2 0 0 0,2 0 0 0 0,3-2 0 0 0,0 0 0 0 0,-16 3 0 0 0,0 0 0 0 0,17-5 0 0 0,0 1 0 0 0,0-1 0 0 0,0-1 0 0 0,0 1 0 0 0,0-1 0 0 0,-11-1 0 0 0,-43-9 0 0 0,60 10 0 0 0,-10-3 0 0 0,2-1 72 0 0,8 4-47 0 0,0-1 0 0 0,0 0 0 0 0,1 0 0 0 0,-1 0 0 0 0,0 0 0 0 0,1 0 0 0 0,-1 0 0 0 0,1 1 0 0 0,-1-1 0 0 0,1 0 0 0 0,0 0 0 0 0,-1-1 0 0 0,1 1 0 0 0,0 0 0 0 0,0 0 0 0 0,-1 0 0 0 0,1 0-1 0 0,0 0 1 0 0,0 0 0 0 0,0 0 0 0 0,0 0 0 0 0,1 0 0 0 0,-1 0 0 0 0,0 0 0 0 0,0 0 0 0 0,1 0 0 0 0,-1 0 0 0 0,0 0 0 0 0,1 0 0 0 0,-1 0 0 0 0,1 0 0 0 0,-1 0 0 0 0,1 0 0 0 0,0 0 0 0 0,0-1 0 0 0,4-4 231 0 0,1 0 1 0 0,-1 1-1 0 0,13-10 0 0 0,-12 9-204 0 0,70-48-52 0 0,-56 41 0 0 0,-1-1 0 0 0,0 0 0 0 0,31-32 0 0 0,-27 20 0 0 0,34-48 0 0 0,-53 67 0 0 0,1 0 0 0 0,0 0 0 0 0,-1 0 0 0 0,0 0 0 0 0,0-1 0 0 0,0 0 0 0 0,-1 1 0 0 0,-1-1 0 0 0,1 0 0 0 0,1-13 0 0 0,-4 8 0 0 0,-2 2-64 0 0,-5-7-970 0 0,5 15 748 0 0,1 1-294 0 0,-5-3-1084 0 0,1-1 648 0 0,0 5-2493 0 0,-17 5-1499 0 0,20-4 2449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5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13823 0 0,'0'0'315'0'0,"0"0"45"0"0,0 0 21 0 0,0 1-49 0 0,0 1-89 0 0,1-1-1 0 0,-1 1 1 0 0,0-1-1 0 0,1 0 1 0 0,-1 1-1 0 0,1-1 1 0 0,-1 1-1 0 0,1-1 1 0 0,0 0-1 0 0,0 0 0 0 0,-1 1 1 0 0,1-1-1 0 0,0 0 1 0 0,0 0-1 0 0,0 0 1 0 0,0 0-1 0 0,0 0 1 0 0,1 0-1 0 0,-1 0 1 0 0,0 0-1 0 0,0-1 1 0 0,1 1-1 0 0,-1 0 1 0 0,0-1-1 0 0,2 1 1 0 0,1 0 200 0 0,1 0-1 0 0,-1 0 1 0 0,1-1 0 0 0,-1 1 0 0 0,0-1 0 0 0,6-1 0 0 0,2 1 284 0 0,23-1 352 0 0,0-2 0 0 0,0-1 0 0 0,59-15 0 0 0,-90 18-1075 0 0,67-15-4 0 0,88-17 0 0 0,-141 29 73 0 0,82-9 1294 0 0,-67 7-2586 0 0,-31 6 998 0 0,-2 0-166 0 0,0 0-101 0 0,0 0-21 0 0,0 0-71 0 0,0 0-285 0 0,0 0-126 0 0,0 0-984 0 0,0 0-4014 0 0,0 0-1723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5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80 124 13823 0 0,'0'0'315'0'0,"0"0"45"0"0,7-6 353 0 0,-1-1-142 0 0,-1 0 0 0 0,0 0-1 0 0,0-1 1 0 0,5-10 0 0 0,-5 10 992 0 0,-3 2-1063 0 0,1 1-1 0 0,-1-1 1 0 0,2 1-1 0 0,-1 0 0 0 0,0 0 1 0 0,1 0-1 0 0,0 1 1 0 0,0-1-1 0 0,1 1 1 0 0,-1 0-1 0 0,7-4 1 0 0,-10 7-112 0 0,-1 1 100 0 0,0 0 21 0 0,0 0-66 0 0,-3 1-429 0 0,1 0 0 0 0,-1 1 0 0 0,1-1-1 0 0,-1 0 1 0 0,1 1 0 0 0,-1-1 0 0 0,1 1 0 0 0,0 0 0 0 0,0 0 0 0 0,0 0 0 0 0,-3 4 0 0 0,1-2-16 0 0,-9 10 132 0 0,2 0 0 0 0,0 0 0 0 0,0 1 0 0 0,1 0 0 0 0,1 1 0 0 0,1 0 0 0 0,-9 23 0 0 0,5-6 185 0 0,1 1-1 0 0,-10 63 1 0 0,20-88-453 0 0,0 1 1 0 0,0-1-1 0 0,1 1 0 0 0,0-1 0 0 0,1 1 1 0 0,0 0-1 0 0,0-1 0 0 0,1 0 1 0 0,0 1-1 0 0,1-1 0 0 0,0 0 0 0 0,0 0 1 0 0,6 9-1 0 0,-9-14 138 0 0,1-4 0 0 0,-1 1 0 0 0,0 0 0 0 0,0 0 0 0 0,0 0 0 0 0,1 0 0 0 0,-1-1 0 0 0,0 1 0 0 0,1 0 0 0 0,-1 0 0 0 0,0-1 0 0 0,1 1 0 0 0,-1 0 0 0 0,1-1 0 0 0,0 1 0 0 0,-1 0 0 0 0,1-1 0 0 0,-1 1 0 0 0,2 0 0 0 0,-2 0 0 0 0,1-1 0 0 0,-1 1 0 0 0,1 0 0 0 0,-1 0 0 0 0,1 0 0 0 0,0-1 0 0 0,-1 1 0 0 0,1 0 0 0 0,0-1 0 0 0,-1 1 0 0 0,1 0 0 0 0,0-1 0 0 0,0 1 0 0 0,0-1 0 0 0,0 1 0 0 0,-1-1 0 0 0,1 0 0 0 0,0 1 0 0 0,0-1 0 0 0,0 0 0 0 0,0 0 0 0 0,0 1 0 0 0,0-1 0 0 0,0 0 0 0 0,0 0 0 0 0,2 0 0 0 0,-1-1 0 0 0,2 1-1 0 0,1 0 0 0 0,-1 0 0 0 0,1-1 0 0 0,-1 0-1 0 0,0 0 1 0 0,0 0 0 0 0,1 0 0 0 0,-1-1 0 0 0,0 1 0 0 0,0-1 0 0 0,0 0-1 0 0,-1-1 1 0 0,6-3 0 0 0,0-1 21 0 0,0-1 0 0 0,-1-1 0 0 0,13-16 0 0 0,1-3 274 0 0,-7 10 115 0 0,-1 0-1 0 0,0-1 1 0 0,13-26-1 0 0,26-76 497 0 0,-47 102-764 0 0,0 0 1 0 0,-2 0 0 0 0,0 0 0 0 0,2-33-1 0 0,-6 47-349 0 0,0 1-1 0 0,0-1 0 0 0,0 1 0 0 0,-1-1 1 0 0,0 1-1 0 0,-2-8 0 0 0,2 11 125 0 0,1 0 1 0 0,0 0-1 0 0,-1 0 0 0 0,1 0 0 0 0,-1 0 0 0 0,0 1 1 0 0,1-1-1 0 0,-1 0 0 0 0,0 0 0 0 0,1 1 1 0 0,-1-1-1 0 0,0 0 0 0 0,0 1 0 0 0,0-1 1 0 0,1 1-1 0 0,-1-1 0 0 0,0 1 0 0 0,0-1 1 0 0,0 1-1 0 0,0-1 0 0 0,0 1 0 0 0,0 0 0 0 0,0 0 1 0 0,0 0-1 0 0,0-1 0 0 0,0 1 0 0 0,0 0 1 0 0,-1 0-1 0 0,-3 1-977 0 0,0-1 1 0 0,1 1-1 0 0,-1-1 1 0 0,-6 3-1 0 0,-1 1-7127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49:5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19351 0 0,'0'0'439'0'0,"0"0"62"0"0,1 0 33 0 0,24-9 133 0 0,24-8 177 0 0,38-10 3303 0 0,3 4-1651 0 0,-53 12-1945 0 0,-35 11-1247 0 0,-2 0-258 0 0,0 0-1102 0 0,0 0-4403 0 0,0 0-1891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0:0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155 210 4607 0 0,'0'0'208'0'0,"0"0"67"0"0,0 0 154 0 0,0 0 69 0 0,0 0 12 0 0,0 0 2 0 0,0 0 0 0 0,0 0 0 0 0,0 0 0 0 0,0 0 0 0 0,0 0 0 0 0,0 0 0 0 0,0 0 0 0 0,0 0 0 0 0,0 0 0 0 0,0 0 0 0 0,0 0 0 0 0,0 0 0 0 0,0 0 0 0 0,0 0 0 0 0,0 0 0 0 0,0 0 0 0 0,0 0 0 0 0,0 0 0 0 0,0 0 0 0 0,0 0 0 0 0,0 0 0 0 0,2-1 0 0 0,6-2 318 0 0,-5 1-614 0 0,1 1 0 0 0,0-1 1 0 0,-1 0-1 0 0,1 0 0 0 0,-1 0 1 0 0,0 0-1 0 0,6-6 0 0 0,-7 7 296 0 0,-1 0 0 0 0,74-41 1120 0 0,55-34 416 0 0,-125 74-2048 0 0,-4 2 0 0 0,0-1 0 0 0,0 1 0 0 0,0-1 0 0 0,0 1 0 0 0,0-1 0 0 0,0 0 0 0 0,0 0 0 0 0,0 1 0 0 0,0-1 0 0 0,0 0 0 0 0,0 0 0 0 0,0 0 0 0 0,-1 0 0 0 0,1 0 0 0 0,0 0 0 0 0,0-1 0 0 0,16-17 0 0 0,-11 14 0 0 0,12-16 0 0 0,-17 18 6 0 0,-7 5 14 0 0,-17 13 59 0 0,-15 11 259 0 0,11-6-322 0 0,2 1 0 0 0,-32 34 0 0 0,-4 13 316 0 0,-127 155 893 0 0,175-206-1225 0 0,-13 25 0 0 0,22-31 0 0 0,3-10 0 0 0,1-1 0 0 0,0 1 0 0 0,0 0 0 0 0,0-1 0 0 0,0 1 0 0 0,1-1 0 0 0,-1 1 0 0 0,0-1 0 0 0,0 1 0 0 0,0 0 0 0 0,0-1 0 0 0,0 1 0 0 0,1-1 0 0 0,-1 1 0 0 0,0-1 0 0 0,1 1 0 0 0,-1-1 0 0 0,1 1 0 0 0,1 2 0 0 0,13 2 0 0 0,-4-2 0 0 0,1-1 0 0 0,-1-1 0 0 0,1 0 0 0 0,-1-1 0 0 0,1 0 0 0 0,-1 0 0 0 0,13-4 0 0 0,-7 2 0 0 0,31 1 0 0 0,-35 1 0 0 0,-1 3 0 0 0,-7-1 0 0 0,0 1 0 0 0,0-1 0 0 0,-1 1 0 0 0,0 1 0 0 0,5 3 0 0 0,-7-5 0 0 0,0-1 0 0 0,-1 0 0 0 0,1 0 0 0 0,-1 0 0 0 0,0 0 0 0 0,1 0 0 0 0,-1 0 0 0 0,0 1 0 0 0,0-1 0 0 0,1 1 0 0 0,-1-1 0 0 0,0 1 0 0 0,-1-1 0 0 0,1 1 0 0 0,0 0 0 0 0,0-1 0 0 0,0 4 0 0 0,1 0 0 0 0,-1-1 0 0 0,-1-1 0 0 0,2 0 0 0 0,-1 1 0 0 0,0-1 0 0 0,1 0 0 0 0,-1 0 0 0 0,3 3 0 0 0,0-1 0 0 0,5 4 0 0 0,4-4 0 0 0,6-2 0 0 0,-13-4 0 0 0,-2-1 0 0 0,3 1 0 0 0,-1 0 0 0 0,1-1 0 0 0,0 0 0 0 0,8-4 0 0 0,5-1 0 0 0,-6 2 0 0 0,-3 0 0 0 0,2 5 0 0 0,-2 3-133 0 0,-9-2-563 0 0,-1 0-258 0 0,3 6-1558 0 0,-2-6-6017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0:1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298 239 6447 0 0,'0'0'298'0'0,"0"0"-10"0"0,0 0-118 0 0,0 0 206 0 0,0 0 111 0 0,0 0 22 0 0,1-1 3 0 0,15-36 4480 0 0,-15 36-4037 0 0,-1-1-290 0 0,0-6-217 0 0,0 6-327 0 0,0-1 0 0 0,0 0 0 0 0,0 0 1 0 0,1 0-1 0 0,-1 1 0 0 0,1-1 0 0 0,-1 0 0 0 0,1 0 0 0 0,2-4 0 0 0,18-38 1277 0 0,-16 35-188 0 0,1-1 1 0 0,6-23-1 0 0,-11 27-480 0 0,5-6-463 0 0,-4 8-149 0 0,3-3-29 0 0,-4 6 282 0 0,-1 2 117 0 0,0 0 21 0 0,0 0-66 0 0,-3 4-286 0 0,-13 7-149 0 0,-4 6-8 0 0,-28 31 0 0 0,6 9 0 0 0,17-26 0 0 0,-39 41 0 0 0,43-52 0 0 0,2 1 0 0 0,0 1 0 0 0,-31 46 0 0 0,42-55 0 0 0,1 0 0 0 0,0 0 0 0 0,1 1 0 0 0,1 0 0 0 0,0 0 0 0 0,1 0 0 0 0,1 1 0 0 0,0-1 0 0 0,-1 23 0 0 0,3-19 0 0 0,2 32 0 0 0,0-44 0 0 0,0 1 0 0 0,0 0 0 0 0,1-1 0 0 0,0 1 0 0 0,0-1 0 0 0,0 0 0 0 0,7 13 0 0 0,-7-16 0 0 0,-1 0 0 0 0,1 0 0 0 0,0 0 0 0 0,0 0 0 0 0,0 0 0 0 0,1-1 0 0 0,-1 1 0 0 0,1-1 0 0 0,-1 1 0 0 0,1-1 0 0 0,0 0 0 0 0,0 0 0 0 0,0 0 0 0 0,0 0 0 0 0,0-1 0 0 0,0 1 0 0 0,0-1 0 0 0,1 0 0 0 0,-1 0 0 0 0,0 0 0 0 0,1 0 0 0 0,-1-1 0 0 0,6 1 0 0 0,0-1 0 0 0,1-1 0 0 0,-1-1 0 0 0,0 1 0 0 0,0-2 0 0 0,0 1 0 0 0,0-1 0 0 0,14-7 0 0 0,56-33 0 0 0,-78 42 0 0 0,22-13 144 0 0,-1-2 1 0 0,-1 0-1 0 0,0-1 0 0 0,-1-1 0 0 0,18-22 0 0 0,-25 25-16 0 0,-1-1-1 0 0,0 0 0 0 0,-1-1 0 0 0,-1 0 0 0 0,-1 0 0 0 0,0-2 1 0 0,9-27-1 0 0,-12 23 57 0 0,0 0 1 0 0,-2 0-1 0 0,0 0 1 0 0,-2-1-1 0 0,-1 1 0 0 0,0-1 1 0 0,-2 1-1 0 0,0-1 1 0 0,-2 1-1 0 0,-1-1 1 0 0,-8-29-1 0 0,10 46-202 0 0,-1-1-1 0 0,0 1 1 0 0,0 0 0 0 0,-7-12-1 0 0,9 17 6 0 0,0 1 1 0 0,0-1-1 0 0,0 0 0 0 0,-1 1 0 0 0,1-1 0 0 0,0 1 0 0 0,-1-1 0 0 0,1 1 0 0 0,-1 0 0 0 0,1 0 0 0 0,-1-1 1 0 0,0 1-1 0 0,0 0 0 0 0,1 0 0 0 0,-1 1 0 0 0,0-1 0 0 0,0 0 0 0 0,0 1 0 0 0,0-1 0 0 0,0 1 0 0 0,0-1 1 0 0,0 1-1 0 0,-2 0 0 0 0,1 0-185 0 0,-1 0 0 0 0,1 1 0 0 0,0-1 0 0 0,0 1 0 0 0,0 0 0 0 0,0-1 1 0 0,0 2-1 0 0,0-1 0 0 0,0 0 0 0 0,-4 3 0 0 0,-9 8-3473 0 0,8-5 2136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31 188 13823 0 0,'0'0'315'0'0,"-5"-8"870"0"0,4 6-1080 0 0,0-1-1 0 0,1 0 1 0 0,-1 1 0 0 0,1-1-1 0 0,0 0 1 0 0,-1 0-1 0 0,1 1 1 0 0,1-1-1 0 0,-1 0 1 0 0,0 0-1 0 0,1 1 1 0 0,-1-1 0 0 0,1 0-1 0 0,0 1 1 0 0,0-1-1 0 0,0 1 1 0 0,0-1-1 0 0,0 1 1 0 0,1-1 0 0 0,-1 1-1 0 0,2-3 1 0 0,0 1 62 0 0,18-38 1522 0 0,-13 26-486 0 0,12-21 1 0 0,-11 18-180 0 0,-8 17-581 0 0,-1 2-222 0 0,0 0 166 0 0,0 0 101 0 0,0 0 21 0 0,0 0-66 0 0,-2 1-294 0 0,-4 3-148 0 0,-1 0 0 0 0,0 1 0 0 0,1 0 0 0 0,0 0 0 0 0,0 1 1 0 0,1 0-1 0 0,0 0 0 0 0,0 0 0 0 0,0 1 0 0 0,0-1 0 0 0,1 1 0 0 0,0 0 0 0 0,1 0 0 0 0,-5 14 0 0 0,4-11-1 0 0,2-5 0 0 0,0-1 0 0 0,1 0 0 0 0,0 1 0 0 0,0-1 0 0 0,-1 8 0 0 0,2-8 0 0 0,-1 0 0 0 0,1 0 0 0 0,0 0 0 0 0,1 0 0 0 0,-1 0 0 0 0,1 4 0 0 0,7 17 0 0 0,-1-17 0 0 0,-2-5 0 0 0,5 3 0 0 0,-8-5-32 0 0,0-1 0 0 0,0 0 0 0 0,0 1 0 0 0,0-1 0 0 0,-1 0 0 0 0,1 0 0 0 0,0-1 0 0 0,0 1 0 0 0,0 0 0 0 0,0-1 0 0 0,0 1 0 0 0,0-1 0 0 0,0 1 0 0 0,-1-1 0 0 0,4-2 0 0 0,2-1-347 0 0,-1 0 0 0 0,11-10 0 0 0,7-4-660 0 0,-19 15 688 0 0,-2 1-54 0 0,0 1 0 0 0,0-1 0 0 0,0 0 0 0 0,0 0 0 0 0,-1 0 0 0 0,5-4 0 0 0,-6 4 180 0 0,0 1-1 0 0,0-1 1 0 0,0 1-1 0 0,-1-1 1 0 0,1 1-1 0 0,-1-1 1 0 0,1 0-1 0 0,-1 1 1 0 0,1-1-1 0 0,-1 0 0 0 0,0 0 1 0 0,0 1-1 0 0,0-1 1 0 0,0 0-1 0 0,0 1 1 0 0,-1-5-1 0 0,-1-16-1818 0 0,4-2-4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3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164 101 8287 0 0,'0'0'382'0'0,"0"0"-8"0"0,-1 0-240 0 0,0 1 28 0 0,0-1 1 0 0,1 1 0 0 0,-1-1-1 0 0,0 0 1 0 0,0 1 0 0 0,0-1-1 0 0,1 0 1 0 0,-1 1 0 0 0,0-1-1 0 0,0 0 1 0 0,0 0 0 0 0,0 0-1 0 0,1 0 1 0 0,-1 0 0 0 0,0 0-1 0 0,0 0 1 0 0,0 0 0 0 0,0 0-1 0 0,0 0 1 0 0,1-1 0 0 0,-1 1-1 0 0,-2-1 1 0 0,3 1-28 0 0,-1 0-1 0 0,0 0 1 0 0,1 0 0 0 0,-1-1-1 0 0,0 1 1 0 0,1 0 0 0 0,-1-1-1 0 0,1 1 1 0 0,-1 0-1 0 0,0-1 1 0 0,1 1 0 0 0,-1-1-1 0 0,1 1 1 0 0,-1-1 0 0 0,1 1-1 0 0,0-1 1 0 0,-1 1 0 0 0,1-1-1 0 0,-1 1 1 0 0,1-1 0 0 0,0 0-1 0 0,-1 1 1 0 0,1-1 0 0 0,0 0-1 0 0,0 1 1 0 0,0-1-1 0 0,-1 0 1 0 0,1 1 0 0 0,0-1-1 0 0,0 0 1 0 0,0 0 0 0 0,-1-11 85 0 0,1 11 151 0 0,0 1 117 0 0,-13-5 629 0 0,6 3-861 0 0,0 0 0 0 0,1 0 0 0 0,-1 1 0 0 0,0 0 0 0 0,0 0 0 0 0,0 1 0 0 0,-14 0 0 0 0,-12 0 1184 0 0,32 1-1311 0 0,-2-1 29 0 0,-6-5 147 0 0,57 2-289 0 0,-37 1 335 0 0,-1 0 0 0 0,20-6-1 0 0,-19 4-18 0 0,0 1 0 0 0,16-2 0 0 0,77-5-332 0 0,-50 3 0 0 0,-13 2 0 0 0,-16 4-16 0 0,23-3 104 0 0,-45 4 130 0 0,-1-1 0 0 0,1 1-1 0 0,-1 0 1 0 0,1 0 0 0 0,-1 0 0 0 0,1 0 0 0 0,-1 1-1 0 0,4 0 1 0 0,2 3-202 0 0,0 0-80 0 0,-7-4-273 0 0,-1 0-138 0 0,0 0-33 0 0,0 0 65 0 0,2 0 294 0 0,3-1-144 0 0,-4 1-1145 0 0,-1 0-489 0 0,0 0-1121 0 0,0 0-4118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3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11975 0 0,'0'0'267'0'0,"0"0"42"0"0,0 0 17 0 0,0 0-28 0 0,0 0-126 0 0,0 0 204 0 0,0 0 111 0 0,0 0 22 0 0,0 0 3 0 0,0 0 0 0 0,0 0 0 0 0,0 0 0 0 0,0 0 0 0 0,0 0 0 0 0,-1 0-390 0 0,1 1 0 0 0,-1-1 0 0 0,1 1 0 0 0,0-1 0 0 0,-1 1 0 0 0,1-1 0 0 0,0 1 1 0 0,0-1-1 0 0,-1 1 0 0 0,1-1 0 0 0,0 1 0 0 0,0 0 0 0 0,0-1 0 0 0,0 1 0 0 0,0-1 0 0 0,0 2 0 0 0,1-1 11 0 0,0 1 0 0 0,0 0 0 0 0,1 0 0 0 0,-1-1 1 0 0,0 1-1 0 0,1-1 0 0 0,0 1 0 0 0,-1-1 0 0 0,1 0 0 0 0,0 0 1 0 0,0 0-1 0 0,0 0 0 0 0,0 0 0 0 0,-1 0 0 0 0,1 0 0 0 0,1 0 1 0 0,-1-1-1 0 0,0 1 0 0 0,0-1 0 0 0,0 1 0 0 0,0-1 0 0 0,0 0 0 0 0,3 0 1 0 0,4 0-28 0 0,0-1-1 0 0,0 1 1 0 0,0-2 0 0 0,13-2 0 0 0,92-25 1870 0 0,-91 24-1976 0 0,-8 2 0 0 0,-1 0 0 0 0,0 1 0 0 0,1 0 0 0 0,-1 1 0 0 0,30 2 0 0 0,-28 2 0 0 0,-13 1 0 0 0,0-2 0 0 0,15 11 0 0 0,-9-7 0 0 0,-2-2-135 0 0,0-1 1 0 0,0 0-1 0 0,0 0 0 0 0,0 0 1 0 0,12 2-1 0 0,-17-4 67 0 0,2-1-165 0 0,-1 1 0 0 0,0-1 0 0 0,0 0-1 0 0,0 0 1 0 0,0-1 0 0 0,1 1 0 0 0,-1-1 0 0 0,0 1 0 0 0,0-1-1 0 0,0 0 1 0 0,0 0 0 0 0,0-1 0 0 0,0 1 0 0 0,-1 0 0 0 0,1-1-1 0 0,3-2 1 0 0,6-1-1960 0 0,-11 4 1998 0 0,0 1 1 0 0,0 0-1 0 0,0 0 0 0 0,0 0 0 0 0,0-1 1 0 0,-1 1-1 0 0,1-1 0 0 0,0 1 0 0 0,0 0 1 0 0,0-1-1 0 0,-1 0 0 0 0,1 1 0 0 0,0-1 1 0 0,0 1-1 0 0,-1-1 0 0 0,2-1 0 0 0,10-11-1341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3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 11975 0 0,'0'0'267'0'0,"-11"-2"666"0"0,-17 4-540 0 0,-1-1 3786 0 0,21-5-2600 0 0,7 2 277 0 0,7 2 481 0 0,7 4-2036 0 0,0 1-1 0 0,0 1 0 0 0,-1 0 1 0 0,19 12-1 0 0,9 5 246 0 0,-28-16-546 0 0,0 0 0 0 0,17 16 0 0 0,3 1 0 0 0,-22-17 0 0 0,1 0 0 0 0,-1 0 0 0 0,0 1 0 0 0,13 12 0 0 0,-22-18 0 0 0,0 0 0 0 0,1 0 0 0 0,-1 0 0 0 0,0 0 0 0 0,0 0 0 0 0,0 1 0 0 0,0-1 0 0 0,0 0 0 0 0,-1 1 0 0 0,1-1 0 0 0,-1 0 0 0 0,1 1 0 0 0,-1-1 0 0 0,0 1 0 0 0,0-1 0 0 0,-1 5 0 0 0,1-5 0 0 0,0 19 61 0 0,-2 0 0 0 0,0 0-1 0 0,-1 0 1 0 0,-1-1 0 0 0,-12 35-1 0 0,-48 102 644 0 0,20-54-332 0 0,-4 8 236 0 0,40-88-741 0 0,8-23 119 0 0,0 0 0 0 0,0 0 1 0 0,0 0-1 0 0,0 0 1 0 0,0 0-1 0 0,0 0 0 0 0,0 0 1 0 0,1 0-1 0 0,-1 0 0 0 0,0 0 1 0 0,0 0-1 0 0,0 0 0 0 0,0 0 1 0 0,0 0-1 0 0,0 0 0 0 0,0 0 1 0 0,0 0-1 0 0,0 0 0 0 0,0 0 1 0 0,0 0-1 0 0,0 0 1 0 0,0 0-1 0 0,0 0 0 0 0,0 0 1 0 0,0 0-1 0 0,1 0 0 0 0,-1 0 1 0 0,0 0-1 0 0,0 0 0 0 0,0 0 1 0 0,0 0-1 0 0,0 0 0 0 0,0 0 1 0 0,0 0-1 0 0,0 0 0 0 0,0 0 1 0 0,0 0-1 0 0,0 0 1 0 0,0 0-1 0 0,0 0 0 0 0,0 0 1 0 0,0 0-1 0 0,0 0 0 0 0,0 0 1 0 0,0 0-1 0 0,0 0 0 0 0,0 1 1 0 0,0-1-1 0 0,0 0 0 0 0,1 0 1 0 0,4-3-680 0 0,0 0 0 0 0,0 0 0 0 0,0-1 0 0 0,6-4-1 0 0,9-10-7835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33 359 11975 0 0,'0'0'267'0'0,"0"0"42"0"0,-2-2 17 0 0,2 1-308 0 0,0 0 1 0 0,0 1 0 0 0,0-1 0 0 0,0 0 0 0 0,0 1-1 0 0,0-1 1 0 0,0 0 0 0 0,0 0 0 0 0,0 1-1 0 0,0-1 1 0 0,0 0 0 0 0,0 1 0 0 0,1-1 0 0 0,-1 0-1 0 0,0 1 1 0 0,0-1 0 0 0,1 0 0 0 0,-1 1-1 0 0,1-2 1 0 0,12-16 15 0 0,-2 3-33 0 0,5-12 387 0 0,-6 13 230 0 0,-2 0 1 0 0,0-1-1 0 0,0 0 1 0 0,7-23-1 0 0,-3 2 613 0 0,-7 23-412 0 0,-1 0 0 0 0,0 0-1 0 0,-1 0 1 0 0,-1 0 0 0 0,2-17 0 0 0,-4 28-376 0 0,0 0-294 0 0,0-5-61 0 0,0 5 283 0 0,0-11 1218 0 0,0-13-1501 0 0,0 24 283 0 0,0 2 117 0 0,0 0 21 0 0,0 0-66 0 0,-7 10-278 0 0,-2 6-165 0 0,-1 2 0 0 0,2-1 0 0 0,1 1 0 0 0,0 1 0 0 0,-6 27 0 0 0,1-4 0 0 0,-2 10 0 0 0,-6 19 0 0 0,7-35 0 0 0,1 0 0 0 0,-10 66 0 0 0,20-88 0 0 0,2-1 0 0 0,0 16 0 0 0,2-5 0 0 0,-1-19 0 0 0,2 0 0 0 0,3 28 0 0 0,7 34 0 0 0,-7-44 0 0 0,-4-19 0 0 0,5 15 0 0 0,-4-16 0 0 0,0-1 0 0 0,7 7 0 0 0,-9-8 0 0 0,1 0 0 0 0,0-1 0 0 0,0 1 0 0 0,0-1 0 0 0,0 1 0 0 0,0-1 0 0 0,0 0 0 0 0,0 0 0 0 0,-1 0 0 0 0,1 0 0 0 0,0 0 0 0 0,0 0 0 0 0,0-1 0 0 0,0 1 0 0 0,0-1 0 0 0,0 1 0 0 0,0-1 0 0 0,-1 0 0 0 0,1 0 0 0 0,0 1 0 0 0,-1-1 0 0 0,3-2 0 0 0,5-3 0 0 0,0-1 0 0 0,14-13 0 0 0,-10 8 0 0 0,1 0 66 0 0,-2-1 0 0 0,0 0-1 0 0,0-1 1 0 0,-1 0 0 0 0,-1-1 0 0 0,-1 0 0 0 0,0-1-1 0 0,9-21 1 0 0,-3 1 217 0 0,-2-2-1 0 0,14-64 1 0 0,-22 74-161 0 0,-1 1-1 0 0,-1-1 1 0 0,-2 0-1 0 0,-4-53 1 0 0,3 48-122 0 0,0 27 0 0 0,1 0 0 0 0,-1 0 0 0 0,-1 0 0 0 0,1 0 0 0 0,-1 0 0 0 0,0 0 0 0 0,0 0 0 0 0,-4-9 0 0 0,-1 1 0 0 0,4 10 0 0 0,-7-5 0 0 0,8 8-40 0 0,-1-3-218 0 0,-11 0-273 0 0,9 4-327 0 0,-7-1-7160 0 0,11 1 5971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4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0,'0'0'356'0'0,"0"0"50"0"0,1 3 20 0 0,0 2-686 0 0,-1-4 536 0 0,0 1 1 0 0,0-1-1 0 0,1 1 1 0 0,-1-1 0 0 0,0 1-1 0 0,1-1 1 0 0,-1 1-1 0 0,1-1 1 0 0,0 0 0 0 0,-1 1-1 0 0,1-1 1 0 0,0 0-1 0 0,0 1 1 0 0,0-1 0 0 0,0 0-1 0 0,0 0 1 0 0,0 0-1 0 0,0 0 1 0 0,0 0 0 0 0,3 2-1 0 0,-1-1-134 0 0,0 0 1 0 0,0-1-1 0 0,1 1 0 0 0,-1 0 0 0 0,0-1 0 0 0,1 0 1 0 0,-1 0-1 0 0,1 0 0 0 0,0 0 0 0 0,-1-1 1 0 0,1 1-1 0 0,0-1 0 0 0,-1 0 0 0 0,1 0 0 0 0,0 0 1 0 0,-1-1-1 0 0,6 0 0 0 0,-2-1-39 0 0,0 1-1 0 0,0 0 1 0 0,8 0-1 0 0,-9 1-62 0 0,1-1-1 0 0,0 0 1 0 0,-1 0-1 0 0,9-3 1 0 0,73-24-40 0 0,-79 25-133 0 0,15-2-8908 0 0,-22 5 1959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4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14 187 13823 0 0,'0'0'315'0'0,"0"0"45"0"0,0 0 21 0 0,-1 1-49 0 0,-7 5-81 0 0,6-5 481 0 0,2-1 237 0 0,0 0 45 0 0,0 0-61 0 0,0 0-288 0 0,0 0-121 0 0,0 0-28 0 0,0 0-4 0 0,13-5 512 0 0,-8 1-766 0 0,1 0 0 0 0,-1 0 0 0 0,0 0 0 0 0,0 0 0 0 0,5-7 0 0 0,16-13 754 0 0,-19 19-893 0 0,1 0-19 0 0,-1-1-1 0 0,0 1 0 0 0,-1-1 1 0 0,12-13-1 0 0,-6 6 334 0 0,3-6 574 0 0,-8 6-415 0 0,-4 3-576 0 0,-2-1-16 0 0,-4 0 0 0 0,-4 4 0 0 0,-2 3 0 0 0,-2 4 0 0 0,1 0 0 0 0,-2 4 0 0 0,8-3 0 0 0,0 1 0 0 0,0 0 0 0 0,0 0 0 0 0,0 0 0 0 0,1 0 0 0 0,-1 1 0 0 0,-4 4 0 0 0,6-6 0 0 0,-1 1 0 0 0,1-1 0 0 0,-1 1 0 0 0,1 0 0 0 0,-1 0 0 0 0,1 0 0 0 0,0 0 0 0 0,0 0 0 0 0,0 1 0 0 0,0-1 0 0 0,0 1 0 0 0,1-1 0 0 0,-2 4 0 0 0,-1 1 0 0 0,2-3 0 0 0,0 0 0 0 0,0 0 0 0 0,1 0 0 0 0,-2 7 0 0 0,2-7 0 0 0,0-1 0 0 0,0 1 0 0 0,-1 0 0 0 0,1-1 0 0 0,-1 1 0 0 0,-3 5 0 0 0,3-8 0 0 0,1 1 0 0 0,0 0 0 0 0,-1 0 0 0 0,1-1 0 0 0,0 1 0 0 0,0 0 0 0 0,0 0 0 0 0,0 0 0 0 0,0 0 0 0 0,0 5 0 0 0,-2 1 0 0 0,-4 8 0 0 0,8-10 0 0 0,0-4 0 0 0,4 21 0 0 0,-5-20 0 0 0,1-1 0 0 0,-1 1 0 0 0,1-1 0 0 0,-1 1 0 0 0,1-1 0 0 0,0 1 0 0 0,0-1 0 0 0,2 5 0 0 0,0-4 0 0 0,0-1 0 0 0,0 1 0 0 0,0 0 0 0 0,1-1 0 0 0,-1 1 0 0 0,0-1 0 0 0,6 2 0 0 0,2 1 0 0 0,0-1 0 0 0,1 0 0 0 0,-1 0 0 0 0,0-1 0 0 0,1-1 0 0 0,0 0 0 0 0,0-1 0 0 0,-1 0 0 0 0,1-1 0 0 0,0 0 0 0 0,0-1 0 0 0,0 0 0 0 0,19-5 0 0 0,-22 3-382 0 0,1-1 0 0 0,-1 0 0 0 0,-1 0 0 0 0,1-1 0 0 0,-1 0 0 0 0,0 0 0 0 0,11-10 0 0 0,-9 7-8490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22 647 11975 0 0,'0'0'267'0'0,"0"0"42"0"0,0 0 17 0 0,-2 0-28 0 0,-3-2-126 0 0,4 1 204 0 0,1 1 111 0 0,0 0 22 0 0,-1 0-309 0 0,0 0-1 0 0,1-1 1 0 0,-1 1-1 0 0,0 0 1 0 0,1 0-1 0 0,-1-1 1 0 0,1 1-1 0 0,-1-1 1 0 0,0 1-1 0 0,1-1 1 0 0,-1 1-1 0 0,1-1 1 0 0,-1 1-1 0 0,1-1 1 0 0,0 1-1 0 0,-1-1 1 0 0,1 1-1 0 0,-1-1 1 0 0,1 0-1 0 0,0 1 1 0 0,0-1-1 0 0,-1 0 1 0 0,1 1-1 0 0,0-1 0 0 0,0 0 1 0 0,0-1-1 0 0,0 2-509 0 0,-1-2 854 0 0,1 2-28 0 0,1-3-4 0 0,1-7-341 0 0,0 1 1 0 0,1 0-1 0 0,1 0 0 0 0,-1 0 1 0 0,2 0-1 0 0,5-9 0 0 0,39-52 1738 0 0,1-3-817 0 0,160-262 956 0 0,-184 291-2048 0 0,-11 15 0 0 0,-25 50 0 0 0,-1 1 0 0 0,-15 23 0 0 0,23-42 0 0 0,-2 5 0 0 0,1-1 0 0 0,-1 1 0 0 0,1 0 0 0 0,0 0 0 0 0,1 0 0 0 0,-4 13 0 0 0,3-6 0 0 0,4-14 0 0 0,0 0 0 0 0,0-1 0 0 0,0 1 0 0 0,0 0 0 0 0,0 0 0 0 0,0-1 0 0 0,1 1 0 0 0,-1 0 0 0 0,0-1 0 0 0,0 1 0 0 0,1 0 0 0 0,-1-1 0 0 0,0 1 0 0 0,1 0 0 0 0,-1-1 0 0 0,0 1 0 0 0,2 0 0 0 0,-1 1 0 0 0,0-1 0 0 0,1 0 0 0 0,-1 1 0 0 0,1-1 0 0 0,-1 0 0 0 0,1 0 0 0 0,0 0 0 0 0,-1 0 0 0 0,1-1 0 0 0,0 1 0 0 0,0 0 0 0 0,-1-1 0 0 0,1 1 0 0 0,0-1 0 0 0,3 1 0 0 0,0-2 0 0 0,0 1 0 0 0,1 0 0 0 0,-1-1 0 0 0,7-2 0 0 0,-6 1 0 0 0,1 1 0 0 0,-1-1 0 0 0,0 1 0 0 0,1 1 0 0 0,-1 0 0 0 0,1-1 0 0 0,-1 2 0 0 0,1-1 0 0 0,8 3 0 0 0,-13-3 0 0 0,1 0 0 0 0,-1 0 0 0 0,0 1 0 0 0,0-1 0 0 0,-1 1 0 0 0,1 0 0 0 0,0 0 0 0 0,0-1 0 0 0,0 1 0 0 0,0 0 0 0 0,-1 1 0 0 0,1-1 0 0 0,0 0 0 0 0,-1 0 0 0 0,1 1 0 0 0,-1-1 0 0 0,1 1 0 0 0,-1-1 0 0 0,0 1 0 0 0,0 0 0 0 0,2 3 0 0 0,1 2 0 0 0,-1-3 0 0 0,-1 0 0 0 0,0 0 0 0 0,0 0 0 0 0,0 1 0 0 0,0-1 0 0 0,-1 1 0 0 0,0 0 0 0 0,0-1 0 0 0,0 1 0 0 0,0 0 0 0 0,-1 7 0 0 0,0 4 0 0 0,-2 0 0 0 0,-2 16 0 0 0,2-22 0 0 0,-5 28 0 0 0,5-32 0 0 0,-4 6 0 0 0,5-10 0 0 0,0 0 0 0 0,0 0 0 0 0,0 0 0 0 0,0 0 0 0 0,-1 0 0 0 0,1-1 0 0 0,-1 1 0 0 0,1 0 0 0 0,-1-1 0 0 0,1 1 0 0 0,-4 1 0 0 0,-1 1 0 0 0,-4 2 0 0 0,-2-3 0 0 0,8-3-11 0 0,0 0-1 0 0,0-1 1 0 0,0 1 0 0 0,1-1-1 0 0,-1 0 1 0 0,0 0 0 0 0,0 0-1 0 0,1 0 1 0 0,-1-1 0 0 0,1 1-1 0 0,-1-1 1 0 0,1 0 0 0 0,-1 0-1 0 0,1 0 1 0 0,0 0 0 0 0,-4-4-1 0 0,3 1-51 0 0,0 1-1 0 0,1-1 0 0 0,-1 0 1 0 0,1 0-1 0 0,0 0 0 0 0,0-1 1 0 0,1 1-1 0 0,0-1 0 0 0,-3-9 1 0 0,3 11-285 0 0,0-6-2770 0 0,4 1-5411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4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128 586 8287 0 0,'-1'-8'756'0'0,"1"-1"-582"0"0,0 0 0 0 0,0 0 0 0 0,1 0-1 0 0,0 0 1 0 0,1 0 0 0 0,4-16-1 0 0,25-51 2198 0 0,-4 10-794 0 0,30-99 2007 0 0,-40 120-2431 0 0,9-31 766 0 0,-18 53-1208 0 0,-6 16-238 0 0,0 1-1 0 0,0-1 0 0 0,-1 0 0 0 0,2-12 0 0 0,-3 17 40 0 0,0 2 0 0 0,0 0-69 0 0,-1 2-294 0 0,-7 9-144 0 0,0 1 0 0 0,1 0 0 0 0,-11 24 0 0 0,-13 44-8 0 0,20-47 2 0 0,-38 123 1 0 0,7-15 0 0 0,13-50 0 0 0,-13 35 0 0 0,22-70 0 0 0,-10 22 0 0 0,27-70 0 0 0,0 0 0 0 0,1 0 0 0 0,-1 0 0 0 0,0 8 0 0 0,1-3 0 0 0,3-11 64 0 0,3-7 102 0 0,8-11 306 0 0,-8 10-243 0 0,53-61 888 0 0,15-12-1117 0 0,-53 57 0 0 0,1 1 0 0 0,28-22 0 0 0,22-22 0 0 0,-62 57 0 0 0,-8 7 0 0 0,0 1 0 0 0,0 0 0 0 0,0 0 0 0 0,0 0 0 0 0,0 0 0 0 0,0 0 0 0 0,1-1 0 0 0,-1 1 0 0 0,0 0 0 0 0,0 0 0 0 0,0 0 0 0 0,0 0 0 0 0,0 0 0 0 0,0 0 0 0 0,0 0 0 0 0,0-1 0 0 0,1 1 0 0 0,-1 0 0 0 0,0 0 0 0 0,0 0 0 0 0,0 0 0 0 0,0 0 0 0 0,0 0 0 0 0,1 0 0 0 0,-1 0 0 0 0,0 0 0 0 0,0 0 0 0 0,0 0 0 0 0,0 0 0 0 0,0 0 0 0 0,1 0 0 0 0,-1 0 0 0 0,0 0 0 0 0,0 0 0 0 0,0 0 0 0 0,0 0 0 0 0,1 0 0 0 0,-1 0 0 0 0,0 0 0 0 0,0 0 0 0 0,0 0 0 0 0,0 0 0 0 0,0 0 0 0 0,0 0 0 0 0,1 0 0 0 0,-1 0 0 0 0,0 0 0 0 0,0 1 0 0 0,0-1 0 0 0,0 0 0 0 0,0 0 0 0 0,0 0 0 0 0,0 0 0 0 0,1 0 0 0 0,-1 0 0 0 0,0 1 0 0 0,0-1 0 0 0,0 0 0 0 0,0 0 0 0 0,0 0 0 0 0,0 0 0 0 0,0 0 0 0 0,0 1 0 0 0,0-1 0 0 0,0 0 0 0 0,0 0 0 0 0,0 0 0 0 0,-1 7 0 0 0,-2 5 0 0 0,-1 0 0 0 0,-1 0 0 0 0,0-1 0 0 0,0 1 0 0 0,-1-1 0 0 0,-1-1 0 0 0,0 1 0 0 0,-11 12 0 0 0,7-11 0 0 0,0-1 0 0 0,0-1 0 0 0,-22 16 0 0 0,28-22 0 0 0,-3 2 0 0 0,3-1 0 0 0,11 1 0 0 0,2-1 0 0 0,0 0 0 0 0,-1 0 0 0 0,0 1 0 0 0,0 0 0 0 0,0 0 0 0 0,-1 0 0 0 0,0 1 0 0 0,0 0 0 0 0,-1 0 0 0 0,9 16 0 0 0,-9-14 0 0 0,3 3 38 0 0,-7-10-36 0 0,2 11-243 0 0,-2-11-810 0 0,-1-2-385 0 0,2 0-1409 0 0,7-3-5342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4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210 494 8287 0 0,'0'0'191'0'0,"0"0"26"0"0,0 0 9 0 0,2 0 42 0 0,5 1 158 0 0,-5 0 72 0 0,-2-1 12 0 0,0 0 2 0 0,0 0 0 0 0,8-8 1024 0 0,-6 7-1331 0 0,0 0 0 0 0,-1 0 0 0 0,1-1-1 0 0,0 1 1 0 0,0-1 0 0 0,-1 1 0 0 0,1-1-1 0 0,-1 0 1 0 0,0 1 0 0 0,1-1 0 0 0,-1 0 0 0 0,0 0-1 0 0,0 0 1 0 0,0 0 0 0 0,0 0 0 0 0,0-3-1 0 0,2-4 916 0 0,-1-1-1 0 0,2-15 1 0 0,-1 3 312 0 0,-3 21-1424 0 0,0-1-1 0 0,0 1 0 0 0,0 0 1 0 0,0 0-1 0 0,0-1 1 0 0,0 1-1 0 0,-1 0 0 0 0,1-1 1 0 0,-1 1-1 0 0,1 0 1 0 0,0 0-1 0 0,-1 0 1 0 0,0-1-1 0 0,-1-1 0 0 0,-1-2 341 0 0,3 3 140 0 0,0 2 21 0 0,-19-12 99 0 0,14 12-608 0 0,0 1 0 0 0,1 0 0 0 0,-1 0 0 0 0,0 0 0 0 0,1 0 0 0 0,-1 1 0 0 0,1 0 0 0 0,-5 2 0 0 0,4-1 0 0 0,-10 4 0 0 0,1 1 0 0 0,0 0 0 0 0,-16 13 0 0 0,-7 5 0 0 0,35-25 0 0 0,1 0 0 0 0,-1 0 0 0 0,0 0 0 0 0,1 0 0 0 0,-1 0 0 0 0,1 1 0 0 0,-1-1 0 0 0,1 1 0 0 0,-1-1 0 0 0,1 1 0 0 0,-1 1 0 0 0,-3 4 0 0 0,2-4 0 0 0,-1 0 0 0 0,1 0 0 0 0,1 1 0 0 0,-1-1 0 0 0,0 1 0 0 0,1 0 0 0 0,0 0 0 0 0,-1-1 0 0 0,2 2 0 0 0,-3 3 0 0 0,-1 15 0 0 0,2-4 0 0 0,-1-2 0 0 0,1 1 0 0 0,-3 32 0 0 0,5-42 0 0 0,1 18 0 0 0,6-7 0 0 0,-5-16 0 0 0,0-1 0 0 0,-1 1 0 0 0,2-1 0 0 0,-1 0 0 0 0,0 1 0 0 0,0-1 0 0 0,4 4 0 0 0,7 2 0 0 0,-9-7 0 0 0,11 3 0 0 0,-10-5 0 0 0,-1 0 0 0 0,1 0-43 0 0,-1 2 130 0 0,1-1 1 0 0,-1-1-1 0 0,0 1 0 0 0,0 0 0 0 0,0-1 1 0 0,0 1-1 0 0,0-1 0 0 0,0 0 0 0 0,0 0 1 0 0,0 0-1 0 0,0-1 0 0 0,0 1 0 0 0,0-1 0 0 0,-1 1 1 0 0,1-1-1 0 0,4-4 0 0 0,83-78 521 0 0,-76 70-137 0 0,-2-1-1 0 0,1 0 1 0 0,18-32 0 0 0,-30 47-461 0 0,0 1 0 0 0,0 0 1 0 0,0-1-1 0 0,-1 1 0 0 0,1 0 1 0 0,0-1-1 0 0,0 1 0 0 0,0 0 1 0 0,0 0-1 0 0,-1 0 0 0 0,1 0 1 0 0,0 0-1 0 0,-1 0 0 0 0,1 0 1 0 0,0 2-1 0 0,2 4-10 0 0,-2-5 0 0 0,0 0 0 0 0,0 0 0 0 0,0 0 0 0 0,0 0 0 0 0,0 0 0 0 0,0 0 0 0 0,0 0 0 0 0,1 0 0 0 0,1 1 0 0 0,14 20 0 0 0,-12-16 0 0 0,0 0 0 0 0,0 0 0 0 0,0 0 0 0 0,1-1 0 0 0,0 0 0 0 0,1-1 0 0 0,7 7 0 0 0,-10-9 0 0 0,-2-2 0 0 0,0 0 0 0 0,-1 0 0 0 0,1 0 0 0 0,0 0 0 0 0,0 0 0 0 0,0 0 0 0 0,0-1 0 0 0,0 1 0 0 0,0-1 0 0 0,0 1 0 0 0,2-1 0 0 0,-1 1 0 0 0,-1-1 0 0 0,1 1 0 0 0,0-1 0 0 0,0 0 0 0 0,0 0 0 0 0,-1 0 0 0 0,1 0 0 0 0,0-1 0 0 0,0 1 0 0 0,0-1 0 0 0,-1 0 0 0 0,1 0 0 0 0,0 1 0 0 0,-1-2 0 0 0,5-1 0 0 0,-1-1 0 0 0,0 0 0 0 0,-1 0 0 0 0,1-1 0 0 0,-1 1 0 0 0,6-8 0 0 0,6-6 0 0 0,-1 0 0 0 0,14-23 0 0 0,-15 18 0 0 0,133-220 0 0 0,-131 208 0 0 0,-1-1 0 0 0,-3-1 0 0 0,-1 0 0 0 0,10-47 0 0 0,-11 44 0 0 0,-11 40 0 0 0,0 0 0 0 0,0 0 0 0 0,0 0 0 0 0,0-1 0 0 0,1 1 0 0 0,-1 0 0 0 0,0 0 0 0 0,0 0 0 0 0,0 0 0 0 0,0 0 0 0 0,0-1 0 0 0,0 1 0 0 0,0 0 0 0 0,0 0 0 0 0,0 0 0 0 0,0 0 0 0 0,0-1 0 0 0,0 1 0 0 0,0 0 0 0 0,0 0 0 0 0,0 0 0 0 0,0 0 0 0 0,0-1 0 0 0,0 1 0 0 0,0 0 0 0 0,0 0 0 0 0,0 0 0 0 0,0 0 0 0 0,0-1 0 0 0,0 1 0 0 0,0 0 0 0 0,0 0 0 0 0,0 0 0 0 0,0 0 0 0 0,0 0 0 0 0,0-1 0 0 0,-1 1 0 0 0,1 0 0 0 0,0 0 0 0 0,0 0 0 0 0,0 0 0 0 0,-11 8 0 0 0,6-1 0 0 0,1-1 0 0 0,-1 2 0 0 0,1-1 0 0 0,1 0 0 0 0,-1 1 0 0 0,-3 12 0 0 0,4-12 0 0 0,-13 32 0 0 0,5-12 0 0 0,-13 48 0 0 0,-4 23 0 0 0,17-66 0 0 0,2 0 0 0 0,1 0 0 0 0,-6 60 0 0 0,15-83 0 0 0,-1 0 0 0 0,1 0 0 0 0,1-1 0 0 0,0 1 0 0 0,5 15 0 0 0,-6-22 0 0 0,1-1 0 0 0,-1 0 0 0 0,0 0 0 0 0,1 0 0 0 0,-1 1 0 0 0,1-1 0 0 0,0-1 0 0 0,0 1 0 0 0,0 0 0 0 0,0 0 0 0 0,0-1 0 0 0,0 1 0 0 0,0-1 0 0 0,0 1 0 0 0,1-1 0 0 0,3 1 0 0 0,5 3 0 0 0,0-1 0 0 0,15 3 0 0 0,-24-7-41 0 0,1 1-1 0 0,0-1 1 0 0,0 0 0 0 0,0 0-1 0 0,0-1 1 0 0,0 1 0 0 0,-1-1-1 0 0,1 1 1 0 0,0-1 0 0 0,0 0-1 0 0,-1 0 1 0 0,4-1 0 0 0,32-18-996 0 0,-31 16 828 0 0,8-6-2303 0 0,0-4-6017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5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16 495 15663 0 0,'0'0'356'0'0,"0"0"50"0"0,-3-1 20 0 0,-10-2-42 0 0,13 1-367 0 0,0 1-1 0 0,0-1 1 0 0,1 0 0 0 0,-1 0-1 0 0,0 1 1 0 0,0-1-1 0 0,1 0 1 0 0,0-2 0 0 0,0 2-19 0 0,8-32 1962 0 0,2-1-1 0 0,22-44 1 0 0,-4 8 173 0 0,-18 44-1969 0 0,-4 8-137 0 0,0 0 0 0 0,5-22-1 0 0,-12 41-12 0 0,0 0-1 0 0,-1 0 1 0 0,1 0-1 0 0,0 0 1 0 0,0 0-1 0 0,0 0 1 0 0,0 0 0 0 0,0 1-1 0 0,0-1 1 0 0,-1 0-1 0 0,1 0 1 0 0,0 0-1 0 0,0 0 1 0 0,0 0 0 0 0,0 0-1 0 0,0 0 1 0 0,-1 0-1 0 0,1 0 1 0 0,0 0-1 0 0,0 0 1 0 0,0-1 0 0 0,0 1-1 0 0,0 0 1 0 0,-1 0-1 0 0,1 0 1 0 0,0 0-1 0 0,0 0 1 0 0,0 0-1 0 0,0 0 1 0 0,0 0 0 0 0,0 0-1 0 0,0 0 1 0 0,-1 0-1 0 0,1-1 1 0 0,0 1-1 0 0,0 0 1 0 0,0 0 0 0 0,0 0-1 0 0,0 0 1 0 0,0 0-1 0 0,0 0 1 0 0,0-1-1 0 0,0 1 1 0 0,0 0-1 0 0,0 0 1 0 0,0 0 0 0 0,0 0-1 0 0,0 0 1 0 0,0 0-1 0 0,0-1 1 0 0,0 1-1 0 0,0 0 1 0 0,0 0 0 0 0,0 0-1 0 0,0 0 1 0 0,0 0-1 0 0,0-1 1 0 0,0 1-1 0 0,0 0 1 0 0,0 0 0 0 0,0 0-1 0 0,0 0 1 0 0,0-1-1 0 0,-8 9 1020 0 0,7-8-958 0 0,-4 8-75 0 0,1 0 0 0 0,0 0 0 0 0,0 1 0 0 0,1-1 0 0 0,0 1 0 0 0,0 0 0 0 0,1-1 0 0 0,0 1 0 0 0,1 0 0 0 0,0 1 0 0 0,0 11 0 0 0,2 8 0 0 0,0 1 0 0 0,7 32 0 0 0,-6-52 0 0 0,2-1 0 0 0,-3-8-19 0 0,0 0 1 0 0,0 0-1 0 0,1-1 0 0 0,-1 1 0 0 0,0 0 1 0 0,1-1-1 0 0,-1 1 0 0 0,1-1 0 0 0,-1 1 1 0 0,1-1-1 0 0,-1 1 0 0 0,1-1 0 0 0,-1 0 1 0 0,1 0-1 0 0,-1 0 0 0 0,1 0 0 0 0,-1 0 1 0 0,1 0-1 0 0,-1-1 0 0 0,1 1 0 0 0,-1 0 1 0 0,1-1-1 0 0,1 0 0 0 0,6-2-238 0 0,-1-1-1 0 0,15-7 1 0 0,-15 6 95 0 0,6-4 65 0 0,-1 0-1 0 0,0 0 1 0 0,-1-1 0 0 0,13-14-1 0 0,-7 8 378 0 0,-9 7-99 0 0,0-1 0 0 0,0 0 0 0 0,-1 0 0 0 0,11-20 0 0 0,21-49 505 0 0,-35 58-686 0 0,-2 6 0 0 0,-6 23 0 0 0,0 1 0 0 0,0 0 0 0 0,0 1 0 0 0,-2 11 0 0 0,4-9 0 0 0,1 0 0 0 0,1 21 0 0 0,0-28 0 0 0,-1 0 0 0 0,1 0 0 0 0,0 0 0 0 0,1 0 0 0 0,-1 0 0 0 0,1 0 0 0 0,0 0 0 0 0,0-1 0 0 0,4 6 0 0 0,-4-8-35 0 0,0 0 0 0 0,0 0-1 0 0,0 0 1 0 0,0 0 0 0 0,0 0 0 0 0,1-1-1 0 0,-1 1 1 0 0,1-1 0 0 0,0 1 0 0 0,-1-1-1 0 0,1 0 1 0 0,0 0 0 0 0,0 0 0 0 0,-1-1-1 0 0,5 2 1 0 0,-1-1-67 0 0,-1-1-1 0 0,0 1 1 0 0,1-1-1 0 0,-1 0 1 0 0,1-1-1 0 0,-1 1 1 0 0,6-2-1 0 0,3-2-36 0 0,0 0 0 0 0,-1 0-1 0 0,1-2 1 0 0,18-9 0 0 0,-26 11 183 0 0,1 0 1 0 0,-1 0-1 0 0,-1 0 1 0 0,1-1-1 0 0,-1 0 1 0 0,1 0-1 0 0,-1 0 1 0 0,-1-1-1 0 0,1 0 1 0 0,5-9-1 0 0,-5 6 86 0 0,-1 0-1 0 0,0 0 0 0 0,0 0 0 0 0,-1 0 0 0 0,0-1 1 0 0,1-10-1 0 0,-3 15-80 0 0,0 0 0 0 0,-1-1 0 0 0,0 1 0 0 0,0 0 0 0 0,-1 0 0 0 0,1-1 0 0 0,-1 1 0 0 0,0 0 0 0 0,0 0 0 0 0,-1 0 0 0 0,0 0 0 0 0,0 0 0 0 0,-2-5 0 0 0,3 9-36 0 0,1 1 0 0 0,0-1-1 0 0,-1 0 1 0 0,1 0 0 0 0,-1 1 0 0 0,1-1 0 0 0,-1 1-1 0 0,1-1 1 0 0,-1 0 0 0 0,1 1 0 0 0,-1-1 0 0 0,1 1-1 0 0,-1-1 1 0 0,0 1 0 0 0,1 0 0 0 0,-1-1 0 0 0,0 1-1 0 0,1 0 1 0 0,-1-1 0 0 0,0 1 0 0 0,0 0 0 0 0,1 0-1 0 0,-1 0 1 0 0,-1-1 0 0 0,0 2 37 0 0,1-1 1 0 0,0 0-1 0 0,0 0 0 0 0,-1 1 1 0 0,1-1-1 0 0,0 1 0 0 0,0-1 0 0 0,0 1 1 0 0,0 0-1 0 0,0-1 0 0 0,0 1 0 0 0,0 0 1 0 0,-2 2-1 0 0,0 0 64 0 0,0 0 0 0 0,0 1-1 0 0,1-1 1 0 0,-1 1 0 0 0,1 0 0 0 0,0-1-1 0 0,0 1 1 0 0,-2 5 0 0 0,2-1-123 0 0,-5 12-252 0 0,2 1 0 0 0,0 1 0 0 0,-2 25-1 0 0,6-41 213 0 0,1-1 0 0 0,0 1-1 0 0,0 0 1 0 0,0-1 0 0 0,1 1-1 0 0,0-1 1 0 0,0 1-1 0 0,0-1 1 0 0,1 1 0 0 0,0-1-1 0 0,0 0 1 0 0,0 0-1 0 0,0 0 1 0 0,1 0 0 0 0,0 0-1 0 0,0 0 1 0 0,1-1-1 0 0,3 5 1 0 0,-4-7 49 0 0,0 1 0 0 0,0-1 0 0 0,1 0 0 0 0,-1 0 0 0 0,1 0 0 0 0,-1 0 0 0 0,1 0 0 0 0,0-1 0 0 0,-1 0 0 0 0,1 0 0 0 0,0 0 0 0 0,0 0 0 0 0,0-1 0 0 0,0 1 0 0 0,0-1 0 0 0,0 0 0 0 0,0 0 0 0 0,0 0 0 0 0,0-1 0 0 0,7-1 0 0 0,6-2 0 0 0,-1-1 0 0 0,0-1 0 0 0,23-11 0 0 0,-30 13 0 0 0,0-1 0 0 0,0-1 0 0 0,0 0 0 0 0,-1 0 0 0 0,13-12 0 0 0,32-42 0 0 0,-27 30 0 0 0,-15 15 97 0 0,0 0 1 0 0,0-1-1 0 0,-1-1 0 0 0,-1 1 1 0 0,-1-2-1 0 0,-1 1 0 0 0,0-1 1 0 0,4-20-1 0 0,-11 38-88 0 0,1 0-1 0 0,-1 0 1 0 0,0-1-1 0 0,0 1 1 0 0,0 0-1 0 0,0 0 1 0 0,0 0-1 0 0,0-1 1 0 0,0 1-1 0 0,0 0 1 0 0,0 0-1 0 0,0-1 1 0 0,1 1-1 0 0,-1 0 1 0 0,0 0-1 0 0,0-1 1 0 0,-1 1-1 0 0,1 0 1 0 0,0 0-1 0 0,0-1 1 0 0,0 1-1 0 0,0 0 1 0 0,0 0-1 0 0,0-1 1 0 0,0 1-1 0 0,0 0 1 0 0,0 0-1 0 0,0-1 1 0 0,-1 1-1 0 0,1 0 1 0 0,0 0-1 0 0,0 0 1 0 0,0 0 0 0 0,0-1-1 0 0,-1 1 1 0 0,1 0-1 0 0,-9 4 360 0 0,-11 15 65 0 0,17-15-599 0 0,1-1 0 0 0,-1 1 0 0 0,1 0 0 0 0,0 0 0 0 0,0 0 0 0 0,0 0 0 0 0,1 1 0 0 0,0-1 0 0 0,0 0-1 0 0,-2 9 1 0 0,4-9 17 0 0,4 11 130 0 0,-2-8 19 0 0,11 3 3 0 0,-11-8-3 0 0,-1-1 0 0 0,1 1 0 0 0,-1-1 0 0 0,0 0 0 0 0,1 0 0 0 0,-1 0 0 0 0,1 0 0 0 0,-1 0 0 0 0,1 0 0 0 0,-1-1 0 0 0,1 1 0 0 0,0-1 0 0 0,-1 0 0 0 0,1 0 0 0 0,-1 0 0 0 0,1 0 0 0 0,0 0 0 0 0,-1 0 0 0 0,1-1 0 0 0,0 1 0 0 0,-1-1 0 0 0,3-1 0 0 0,5-1 0 0 0,-1-1 64 0 0,-7 3 273 0 0,-2 1 138 0 0,0 0 33 0 0,1 2-453 0 0,-1 0 1 0 0,0 0-1 0 0,0 0 0 0 0,0 0 0 0 0,1 0 1 0 0,-2 0-1 0 0,1 0 0 0 0,0 0 1 0 0,0-1-1 0 0,-1 5 0 0 0,-12 31-777 0 0,9-29 468 0 0,2 0 0 0 0,-1 0 0 0 0,1 0 0 0 0,-3 16 0 0 0,5-16 254 0 0,0-1 0 0 0,0 0 0 0 0,1 0 0 0 0,0 0 0 0 0,1 0 0 0 0,-1-1 0 0 0,1 1 0 0 0,0 0 0 0 0,1-1 0 0 0,3 8 0 0 0,2-2 0 0 0,-3-10 0 0 0,-3-2 0 0 0,2 1 0 0 0,1 1 0 0 0,0-1 0 0 0,-1 0 0 0 0,1-1 0 0 0,0 1 0 0 0,0-1 0 0 0,0 0 0 0 0,-1 0 0 0 0,1-1 0 0 0,0 0 0 0 0,0 1 0 0 0,-1-1 0 0 0,1-1 0 0 0,8-3 0 0 0,5-2 0 0 0,-1-2 0 0 0,24-15 0 0 0,-20 11 0 0 0,-10 6 5 0 0,-1 0 0 0 0,1-1 0 0 0,-1-1 0 0 0,-1 1 0 0 0,0-2 0 0 0,0 1 0 0 0,0-1-1 0 0,-1 0 1 0 0,-1-1 0 0 0,0 0 0 0 0,-1 0 0 0 0,8-18 0 0 0,-11 21 436 0 0,-1 0-1 0 0,0-1 1 0 0,1-14 0 0 0,-3 23-439 0 0,1 0 1 0 0,-1 0-1 0 0,0 0 1 0 0,0 0-1 0 0,0 0 1 0 0,0 0-1 0 0,0-1 1 0 0,0 1-1 0 0,0 0 1 0 0,0 0-1 0 0,0 0 1 0 0,0 0-1 0 0,0 0 1 0 0,0-1 0 0 0,0 1-1 0 0,0 0 1 0 0,0 0-1 0 0,0 0 1 0 0,0 0-1 0 0,0 0 1 0 0,0-1-1 0 0,0 1 1 0 0,0 0-1 0 0,0 0 1 0 0,0 0-1 0 0,0 0 1 0 0,0 0-1 0 0,0-1 1 0 0,0 1-1 0 0,0 0 1 0 0,-1 0-1 0 0,1 0 1 0 0,0 0-1 0 0,0 0 1 0 0,0 0-1 0 0,0 0 1 0 0,0-1-1 0 0,0 1 1 0 0,0 0-1 0 0,-1 0 1 0 0,1 0 0 0 0,0 0-1 0 0,0 0 1 0 0,0 0-1 0 0,0 0 1 0 0,0 0-1 0 0,-1 0 1 0 0,1 0-1 0 0,0 0 1 0 0,0 0-1 0 0,0 0 1 0 0,0 0-1 0 0,0 0 1 0 0,-1 0-1 0 0,1 0 1 0 0,0 0-1 0 0,0 0 1 0 0,0 0-1 0 0,0 0 1 0 0,0 0-1 0 0,-1 0 1 0 0,1 0-1 0 0,-5 4 5 0 0,1 0-7 0 0,1-1 0 0 0,0 1 0 0 0,0 0 0 0 0,0 1 0 0 0,0-1 0 0 0,1 0 0 0 0,-1 1 0 0 0,1 0 0 0 0,0-1 0 0 0,1 1 0 0 0,-2 6 0 0 0,0 2 0 0 0,0-1 0 0 0,1 1 0 0 0,-1 16 0 0 0,4 0-265 0 0,5 44 1 0 0,-3-50-36 0 0,2-7-294 0 0,-1 1-3244 0 0,-1-17 2335 0 0,9 2-29 0 0,0-4-4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17503 0 0,'0'0'776'0'0,"0"0"160"0"0,0 0-744 0 0,0 0-192 0 0,16 0 856 0 0,-2-2 1768 0 0,-1-1-2096 0 0,-13 3-424 0 0,14 0-104 0 0,2-2 0 0 0,2-4 0 0 0,-5 1 0 0 0,-13 5 0 0 0,0 0 0 0 0,14 4-1616 0 0,0-3-344 0 0,1-1-72 0 0,-1 3-16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5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45 526 11975 0 0,'0'0'267'0'0,"0"0"42"0"0,0 0 17 0 0,0 0-28 0 0,-2 0-196 0 0,-7 0 47 0 0,8 0 230 0 0,0 0 1 0 0,-1 0-1 0 0,1 0 1 0 0,0 0-1 0 0,0 0 1 0 0,-1-1-1 0 0,1 1 1 0 0,0 0-1 0 0,-1-1 1 0 0,1 1-1 0 0,0-1 1 0 0,0 1-1 0 0,0-1 1 0 0,0 0-1 0 0,0 1 1 0 0,-1-1-1 0 0,1 0 1 0 0,0 0-1 0 0,1 0 1 0 0,-1 0-1 0 0,-2-2 1 0 0,2 1-205 0 0,0 0 1 0 0,0 0 0 0 0,0 0 0 0 0,1 0-1 0 0,-1 0 1 0 0,1-1 0 0 0,-1 1 0 0 0,1 0-1 0 0,0 0 1 0 0,0-1 0 0 0,0-3 0 0 0,1-3 39 0 0,0-1 0 0 0,1 1 0 0 0,0 0 0 0 0,6-16 0 0 0,-1 9 42 0 0,1 1-1 0 0,1 1 0 0 0,0-1 1 0 0,1 2-1 0 0,15-17 1 0 0,-19 22-118 0 0,0 0 1 0 0,1 1 0 0 0,0 0-1 0 0,0 1 1 0 0,1-1 0 0 0,0 1-1 0 0,8-5 1 0 0,-11 9-140 0 0,-1-1 0 0 0,0 0 0 0 0,1-1 0 0 0,-1 1 0 0 0,0-1 0 0 0,4-5 0 0 0,-5 6 0 0 0,0-1 0 0 0,0 1 0 0 0,1 0 0 0 0,-1 0 0 0 0,1 0 0 0 0,-1 1 0 0 0,1-1 0 0 0,0 1 0 0 0,8-4 0 0 0,12 1 0 0 0,-14 3 0 0 0,0 1 0 0 0,0 8 0 0 0,-6-3 0 0 0,-3-2 0 0 0,1 0 0 0 0,0 0 0 0 0,-1 0 0 0 0,1 1 0 0 0,-1-1 0 0 0,0 1 0 0 0,1-1 0 0 0,-1 1 0 0 0,0 0 0 0 0,0 3 0 0 0,1-1-90 0 0,-1 1-1 0 0,1 0 0 0 0,-1-1 1 0 0,0 1-1 0 0,-1 0 1 0 0,0 0-1 0 0,0 0 1 0 0,0-1-1 0 0,0 1 1 0 0,-3 11-1 0 0,0-8-75 0 0,1 1 0 0 0,-1-1 0 0 0,-1 0 0 0 0,0 0 0 0 0,-9 16 0 0 0,4-10 166 0 0,-10 16 0 0 0,104-139 996 0 0,-64 85-664 0 0,0 1 0 0 0,45-35 0 0 0,-44 45-332 0 0,-21 11 0 0 0,0 1 0 0 0,0-1 0 0 0,0 1 0 0 0,0 0 0 0 0,0 0 0 0 0,0-1 0 0 0,0 1 0 0 0,1 0 0 0 0,-1 0 0 0 0,0 0 0 0 0,0 0 0 0 0,0 0 0 0 0,0 0 0 0 0,0 0 0 0 0,1 1 0 0 0,5 5 0 0 0,-6-3 0 0 0,4 3 0 0 0,-1 1 0 0 0,1 0 0 0 0,-2 0 0 0 0,1 0 0 0 0,-1 0 0 0 0,0 1 0 0 0,0-1 0 0 0,-1 1 0 0 0,0 0 0 0 0,1 10 0 0 0,-2-4 0 0 0,0 1 0 0 0,0-1 0 0 0,-2 1 0 0 0,-3 25 0 0 0,-1-2 0 0 0,5-38 0 0 0,0 0 0 0 0,0 0 0 0 0,0 0 0 0 0,0 0 0 0 0,1 0 0 0 0,-1 0 0 0 0,0 0 0 0 0,0 0 0 0 0,0 0 0 0 0,0 0 0 0 0,0 0 0 0 0,0 0 0 0 0,0 0 0 0 0,0 0 0 0 0,0 0 0 0 0,0 0 0 0 0,0 0 0 0 0,0-1 0 0 0,0 1 0 0 0,0 0 0 0 0,0 0 0 0 0,0 0 0 0 0,0 0 0 0 0,0 0 0 0 0,0 0 0 0 0,1 0 0 0 0,-1 0 0 0 0,0 0 0 0 0,0 0 0 0 0,0 0 0 0 0,0 0 0 0 0,0 0 0 0 0,0 0 0 0 0,0 0 0 0 0,0 0 0 0 0,0 0 0 0 0,0 1 0 0 0,0-1 0 0 0,0 0 0 0 0,0 0 0 0 0,0 0 0 0 0,0 0 0 0 0,0 0 0 0 0,0 0 0 0 0,1 0 0 0 0,-1 0 0 0 0,0 0 0 0 0,0 0 0 0 0,0 0 0 0 0,0 0 0 0 0,0 0 0 0 0,0 0 0 0 0,0 0 0 0 0,7-9 0 0 0,6-14 0 0 0,-5 4 0 0 0,1-1 0 0 0,1 2 0 0 0,1 0 0 0 0,1 0 0 0 0,0 1 0 0 0,1 0 0 0 0,22-20 0 0 0,-31 33 0 0 0,1 0 0 0 0,0 0 0 0 0,0 0 0 0 0,0 1 0 0 0,0 0 0 0 0,1 0 0 0 0,-1 1 0 0 0,1 0 0 0 0,0-1 0 0 0,-1 2 0 0 0,1-1 0 0 0,0 1 0 0 0,0 0 0 0 0,12-1 0 0 0,-16 3 0 0 0,0-1 0 0 0,0 0 0 0 0,-1 1 0 0 0,1-1 0 0 0,0 1 0 0 0,0 0 0 0 0,-1-1 0 0 0,1 1 0 0 0,-1 0 0 0 0,1 0 0 0 0,-1 0 0 0 0,1 0 0 0 0,-1 0 0 0 0,1 1 0 0 0,-1-1 0 0 0,0 0 0 0 0,2 3 0 0 0,5 4 0 0 0,-6-7 0 0 0,-1 0 0 0 0,0 0 0 0 0,0 1 0 0 0,0-1 0 0 0,0 0 0 0 0,0 0 0 0 0,0 0 0 0 0,0 1 0 0 0,-1-1 0 0 0,1 1 0 0 0,0-1 0 0 0,-1 0 0 0 0,1 1 0 0 0,-1-1 0 0 0,1 1 0 0 0,-1-1 0 0 0,0 1 0 0 0,0-1 0 0 0,1 4 0 0 0,-1 1 0 0 0,2 10 0 0 0,1 28 0 0 0,0-2 0 0 0,7-8 0 0 0,-10-34 0 0 0,0 0 0 0 0,0 1 0 0 0,0-1 0 0 0,0 1 0 0 0,0-1 0 0 0,0 1 0 0 0,0-1 0 0 0,0 1 0 0 0,0-1 0 0 0,0 0 0 0 0,1 1 0 0 0,-1-1 0 0 0,0 1 0 0 0,0-1 0 0 0,1 0 0 0 0,-1 1 0 0 0,0-1 0 0 0,0 0 0 0 0,1 1 0 0 0,-1-1 0 0 0,0 0 0 0 0,1 1 0 0 0,-1-1 0 0 0,0 0 0 0 0,1 0 0 0 0,-1 1 0 0 0,1-1 0 0 0,-1 0 0 0 0,0 0 0 0 0,1 0 0 0 0,-1 0 0 0 0,1 1 0 0 0,-1-1 0 0 0,1 0 0 0 0,-1 0 0 0 0,0 0 0 0 0,1 0 0 0 0,-1 0 0 0 0,1 0 0 0 0,-1 0 0 0 0,1 0 0 0 0,-1 0 0 0 0,1-1 0 0 0,0 1 0 0 0,2 1 0 0 0,0-1 0 0 0,1 0 0 0 0,-1 0 0 0 0,0 0 0 0 0,1 0 0 0 0,-1-1 0 0 0,0 1 0 0 0,0-1 0 0 0,1 0 0 0 0,-1 0 0 0 0,0 0 0 0 0,0 0 0 0 0,0-1 0 0 0,0 1 0 0 0,0-1 0 0 0,-1 0 0 0 0,1 0 0 0 0,0 0 0 0 0,2-2 0 0 0,17-15 0 0 0,30-19 0 0 0,-2 2 0 0 0,-33 21 0 0 0,-13 11 0 0 0,1-1 0 0 0,0 1 0 0 0,10-6 0 0 0,39-16 0 0 0,-47 22 0 0 0,4-3 596 0 0,-11 6-550 0 0,1 1 1 0 0,-1 0-1 0 0,0 0 0 0 0,0 0 1 0 0,0-1-1 0 0,0 1 0 0 0,1 0 1 0 0,-1 0-1 0 0,0 0 0 0 0,0 0 1 0 0,1 0-1 0 0,-1 0 0 0 0,0 0 0 0 0,0-1 1 0 0,1 1-1 0 0,-1 0 0 0 0,0 0 1 0 0,0 0-1 0 0,1 0 0 0 0,-1 0 1 0 0,0 0-1 0 0,0 0 0 0 0,1 0 1 0 0,-1 0-1 0 0,0 0 0 0 0,0 0 1 0 0,0 0-1 0 0,1 1 0 0 0,-1-1 1 0 0,1 0-1 0 0,4 2-38 0 0,-5-2-7 0 0,1 0-1 0 0,-1 0 1 0 0,1 0-1 0 0,-1 0 1 0 0,1 0-1 0 0,-1 0 1 0 0,1 0-1 0 0,-1 1 1 0 0,1-1-1 0 0,-1 0 0 0 0,1 0 1 0 0,-1 1-1 0 0,1-1 1 0 0,-1 0-1 0 0,0 1 1 0 0,1-1-1 0 0,-1 0 1 0 0,0 1-1 0 0,1-1 1 0 0,-1 1-1 0 0,0-1 0 0 0,1 1 1 0 0,7 11-4 0 0,-4-8 3 0 0,-2-2 0 0 0,-1 0 0 0 0,1 0 0 0 0,-1 0 0 0 0,0 0 0 0 0,0 1 0 0 0,0-1 0 0 0,0 0 0 0 0,0 1 0 0 0,0 1 0 0 0,8 32-185 0 0,-7-23-31 0 0,-2-10-259 0 0,0-3-33 0 0,1 2 65 0 0,0 19 278 0 0,1-2 165 0 0,0-11 0 0 0,5-2 0 0 0,-3-5 0 0 0,-1-1 0 0 0,0 1 0 0 0,1-1 0 0 0,-1 0 0 0 0,0 0 0 0 0,0 0 0 0 0,1-1 0 0 0,-1 1 0 0 0,4-2 0 0 0,-2 0 34 0 0,0 0-1 0 0,0 0 0 0 0,0 0 1 0 0,0-1-1 0 0,0 0 1 0 0,-1 0-1 0 0,1-1 1 0 0,-1 1-1 0 0,0-1 1 0 0,0 0-1 0 0,7-8 0 0 0,-4 3 298 0 0,0 0 0 0 0,8-8-1 0 0,11-13 269 0 0,-24 27-599 0 0,1 0 0 0 0,0 0 0 0 0,0 1 0 0 0,0-1 0 0 0,0 1 0 0 0,0-1 0 0 0,0 1 0 0 0,1 0 0 0 0,-1 0 0 0 0,6-2 0 0 0,1 1 0 0 0,-1 0 0 0 0,19-4 0 0 0,-20 7 0 0 0,-1 4 0 0 0,-4 1-11 0 0,0-1 0 0 0,0 1 0 0 0,0-1-1 0 0,-1 1 1 0 0,0 0 0 0 0,0 0 0 0 0,0 0 0 0 0,0 1 0 0 0,-1-1-1 0 0,0 0 1 0 0,0 8 0 0 0,1-5-42 0 0,-1-1-1 0 0,1 0 1 0 0,0 1-1 0 0,3 7 1 0 0,-4-13-422 0 0,-1-2-33 0 0,0 0 65 0 0,1 2 294 0 0,-1-2 149 0 0,0 0 0 0 0,0-1-1 0 0,0 1 1 0 0,0 0 0 0 0,0 0-1 0 0,0 0 1 0 0,0 0 0 0 0,0-1-1 0 0,1 1 1 0 0,-1 0 0 0 0,0 0 0 0 0,0 0-1 0 0,0 0 1 0 0,0 0 0 0 0,0 0-1 0 0,0-1 1 0 0,0 1 0 0 0,0 0 0 0 0,1 0-1 0 0,-1 0 1 0 0,0 0 0 0 0,0 0-1 0 0,0 0 1 0 0,0 0 0 0 0,0 0 0 0 0,1 0-1 0 0,-1 0 1 0 0,0 0 0 0 0,0 0-1 0 0,0 0 1 0 0,0 0 0 0 0,1 0 0 0 0,-1 0-1 0 0,0 0 1 0 0,0 0 0 0 0,0 0-1 0 0,0 0 1 0 0,1 0 0 0 0,-1 0 0 0 0,0 0-1 0 0,0 0 1 0 0,0 0 0 0 0,0 0-1 0 0,0 0 1 0 0,1 0 0 0 0,-1 0-1 0 0,0 0 1 0 0,0 0 0 0 0,0 0 0 0 0,0 0-1 0 0,0 1 1 0 0,0-1 0 0 0,1 0-1 0 0,-1 0 1 0 0,0 0 0 0 0,0 0 0 0 0,0 0-1 0 0,0 1 1 0 0,0-1 0 0 0,0 0-1 0 0,0 0 1 0 0,0 0 0 0 0,0 0 0 0 0,0 0-1 0 0,0 1 1 0 0,0-1 0 0 0,0 0-1 0 0,0 0 1 0 0,5-12 4 0 0,-5 10-4 0 0,3-4 0 0 0,-1 0 0 0 0,1 1 0 0 0,0-1 0 0 0,8-9 0 0 0,5-11 0 0 0,-11 17 84 0 0,0 1 0 0 0,0 1 0 0 0,0-1 0 0 0,1 1 0 0 0,0 0 0 0 0,1 0-1 0 0,9-7 1 0 0,54-36 927 0 0,-49 36-866 0 0,-9 6 4 0 0,2 2-133 0 0,-1 6-16 0 0,2 6 0 0 0,-4 3 0 0 0,-9-7 0 0 0,0 0 0 0 0,0 0 0 0 0,-1 1 0 0 0,0-1 0 0 0,1 0 0 0 0,-1 1 0 0 0,0-1 0 0 0,0 1 0 0 0,0-1 0 0 0,1 4 0 0 0,-2 1 0 0 0,1 0 0 0 0,-1 0 0 0 0,0 0 0 0 0,0 0 0 0 0,-2 8 0 0 0,-4 27 0 0 0,5-28 0 0 0,5-1 0 0 0,-4-13 0 0 0,1 1 0 0 0,-1 0 0 0 0,0-1 0 0 0,1 1 0 0 0,-1-1 0 0 0,1 1 0 0 0,-1-1 0 0 0,1 1 0 0 0,-1-1 0 0 0,1 1 0 0 0,0-1 0 0 0,-1 0 0 0 0,1 1 0 0 0,0-1 0 0 0,-1 0 0 0 0,2 1 0 0 0,5-2-101 0 0,-1 1-1 0 0,0-1 1 0 0,0-1 0 0 0,1 1-1 0 0,-1-1 1 0 0,0 0-1 0 0,6-3 1 0 0,-9 3 36 0 0,8-3 82 0 0,-1 0-1 0 0,1-1 1 0 0,-1 0-1 0 0,0-1 1 0 0,0 0-1 0 0,-1-1 0 0 0,0 0 1 0 0,0 0-1 0 0,9-13 1 0 0,8-13 277 0 0,29-47 1 0 0,-19 25-173 0 0,-28 45-122 0 0,-1 4 72 0 0,-6 5 299 0 0,-1 2 117 0 0,0 0 21 0 0,0 0-66 0 0,-1 1-480 0 0,0-1 0 0 0,0 1 0 0 0,-1 0 0 0 0,1-1 0 0 0,0 1 0 0 0,0 0 0 0 0,0 0 1 0 0,0 0-1 0 0,0-1 0 0 0,0 1 0 0 0,1 0 0 0 0,-1 0 0 0 0,0 0 0 0 0,0 0 0 0 0,1 1 0 0 0,-1-1 0 0 0,0 2 1 0 0,-10 21-962 0 0,9-19 905 0 0,1-4 89 0 0,0 1 0 0 0,1 0-1 0 0,-1-1 1 0 0,1 1 0 0 0,-1 0 0 0 0,1 0-1 0 0,0-1 1 0 0,0 1 0 0 0,0 0 0 0 0,0 0-1 0 0,0-1 1 0 0,0 1 0 0 0,0 0 0 0 0,1 0 0 0 0,-1-1-1 0 0,1 4 1 0 0,9 23 4 0 0,-3-16 0 0 0,9 9 0 0 0,-5 0 0 0 0,-7-14 0 0 0,2 3 0 0 0,-4-7 0 0 0,-1-1 0 0 0,1 1 0 0 0,-1 0 0 0 0,1 0 0 0 0,-1 0 0 0 0,1 4 0 0 0,-3 6 0 0 0,-11 15 0 0 0,7-19 0 0 0,-3 3 0 0 0,-3-4 0 0 0,10-7 0 0 0,0 0 0 0 0,-1 0 0 0 0,1 1 0 0 0,0-1 0 0 0,-1 0 0 0 0,1 0 0 0 0,-1 0 0 0 0,1-1 0 0 0,-1 1 0 0 0,1 0 0 0 0,-1 0 0 0 0,0-1 0 0 0,1 1 0 0 0,-1-1 0 0 0,-2 1 0 0 0,-23 5 0 0 0,27-6-54 0 0,-1 0-1 0 0,1 0 1 0 0,0 0 0 0 0,-1 1-1 0 0,1-1 1 0 0,0 0 0 0 0,-1 0-1 0 0,1 0 1 0 0,0 0 0 0 0,-1 1 0 0 0,1-1-1 0 0,0 0 1 0 0,-1 0 0 0 0,1 0-1 0 0,0 0 1 0 0,-1 0 0 0 0,1 0-1 0 0,-1 0 1 0 0,1 0 0 0 0,0 0-1 0 0,-1 0 1 0 0,1 0 0 0 0,0-1-1 0 0,-1 1 1 0 0,1 0 0 0 0,-1 0-1 0 0,1 0 1 0 0,0 0 0 0 0,-1-1-1 0 0,1 1 1 0 0,0 0 0 0 0,0 0-1 0 0,-1 0 1 0 0,1-1 0 0 0,0 1 0 0 0,0 0-1 0 0,-1-1 1 0 0,1 1 0 0 0,0 0-1 0 0,0 0 1 0 0,-1-1 0 0 0,1 1-1 0 0,0 0 1 0 0,0-1 0 0 0,0 1-1 0 0,0-1 1 0 0,0 1 0 0 0,0 0-1 0 0,0-1 1 0 0,0 1 0 0 0,-1 0-1 0 0,1-1 1 0 0,0 1 0 0 0,1-1-1 0 0,-1 1 1 0 0,0-1 0 0 0,0-2-171 0 0,1 1 0 0 0,0-1 0 0 0,-1 0 0 0 0,1 1 0 0 0,0-1 0 0 0,1 1 0 0 0,1-4 0 0 0,8-9-799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5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180 293 17503 0 0,'2'-6'240'0'0,"0"0"1"0"0,0 0-1 0 0,1 0 0 0 0,4-10 1 0 0,4-6 316 0 0,6-26 986 0 0,-2 0 0 0 0,11-63 0 0 0,-26 111-1564 0 0,2-19 2291 0 0,-6 15-580 0 0,-5 7-1462 0 0,6-1-148 0 0,-1 1-1 0 0,1 0 1 0 0,0 0 0 0 0,1-1 0 0 0,-1 2-1 0 0,0-1 1 0 0,1 0 0 0 0,0 0 0 0 0,0 1 0 0 0,-2 3-1 0 0,-15 40 644 0 0,17-44-718 0 0,-15 43-5 0 0,-21 64 0 0 0,27-76 0 0 0,-24 54 0 0 0,21-55 0 0 0,-18 61 0 0 0,29-83-27 0 0,-15 70-1044 0 0,17-71 943 0 0,0 0 1 0 0,0-1-1 0 0,1 1 0 0 0,0 0 0 0 0,1 0 1 0 0,2 13-1 0 0,2-11 128 0 0,-3-11 0 0 0,1 1 0 0 0,-1-1 0 0 0,0 0 0 0 0,0 0 0 0 0,0 0 0 0 0,1 0 0 0 0,-1 0 0 0 0,0 0 0 0 0,1-1 0 0 0,-1 1 0 0 0,1-1 0 0 0,-1 0 0 0 0,0 1 0 0 0,1-1 0 0 0,-1 0 0 0 0,1 0 0 0 0,-1-1 0 0 0,1 1 0 0 0,-1-1 0 0 0,1 1 0 0 0,-1-1 0 0 0,0 0 0 0 0,3-1 0 0 0,4-1 0 0 0,-1 0 0 0 0,0-1 0 0 0,0 0 0 0 0,0-1 0 0 0,8-5 0 0 0,-5 0-103 0 0,0 1 0 0 0,12-15 0 0 0,-16 16-31 0 0,-4 4 8 0 0,0 0 0 0 0,-1 1 0 0 0,1-1 0 0 0,-1 0 0 0 0,0 0 0 0 0,0 0 0 0 0,-1 0 0 0 0,1 0 0 0 0,-1-1 0 0 0,1-5 0 0 0,-1 7 117 0 0,0 0-1 0 0,-1 0 0 0 0,0 0 0 0 0,0-1 1 0 0,0 1-1 0 0,0 0 0 0 0,0 0 1 0 0,0 0-1 0 0,-1-1 0 0 0,0 1 1 0 0,0 0-1 0 0,0 0 0 0 0,0 0 0 0 0,0 0 1 0 0,-2-3-1 0 0,-3-3 155 0 0,0 1-1 0 0,0 0 1 0 0,-1 0-1 0 0,0 1 1 0 0,-1 0 0 0 0,-8-6-1 0 0,12 10-90 0 0,1 0 0 0 0,-1 1 0 0 0,0 0 0 0 0,0 0-1 0 0,0 0 1 0 0,0 0 0 0 0,0 1 0 0 0,0 0 0 0 0,-1-1 0 0 0,1 1 0 0 0,0 1 0 0 0,-1-1 0 0 0,1 1-1 0 0,-1 0 1 0 0,1 0 0 0 0,-7 1 0 0 0,4-1-54 0 0,0 2 0 0 0,0-1 0 0 0,0 1 0 0 0,0 0 0 0 0,0 0 0 0 0,1 1 0 0 0,-1 0 0 0 0,1 0 0 0 0,0 1 0 0 0,0 0 0 0 0,-8 5 0 0 0,14-8 0 0 0,0-1-1 0 0,-1 0 1 0 0,1 0 0 0 0,0 0-1 0 0,0 0 1 0 0,0 0-1 0 0,-1 0 1 0 0,1 1 0 0 0,0-1-1 0 0,0 0 1 0 0,0 0 0 0 0,-1 0-1 0 0,1 1 1 0 0,0-1-1 0 0,0 0 1 0 0,0 0 0 0 0,0 0-1 0 0,0 1 1 0 0,0-1 0 0 0,0 0-1 0 0,-1 0 1 0 0,1 1-1 0 0,0-1 1 0 0,0 0 0 0 0,0 0-1 0 0,0 1 1 0 0,0-1 0 0 0,0 0-1 0 0,0 0 1 0 0,0 1 0 0 0,0-1-1 0 0,0 0 1 0 0,0 0-1 0 0,1 1 1 0 0,-1-1 0 0 0,0 0-1 0 0,0 0 1 0 0,0 1 0 0 0,0-1-1 0 0,0 0 1 0 0,0 0-1 0 0,0 1 1 0 0,1-1 0 0 0,-1 0-1 0 0,0 0 1 0 0,0 1 0 0 0,9 2 55 0 0,-8-3-21 0 0,7 2 95 0 0,0 1 0 0 0,1-2 1 0 0,-1 1-1 0 0,1-1 0 0 0,-1-1 0 0 0,1 1 0 0 0,-1-2 1 0 0,1 1-1 0 0,0-1 0 0 0,-1 0 0 0 0,1-1 0 0 0,-1 0 1 0 0,0 0-1 0 0,12-5 0 0 0,0-2-912 0 0,0 0 0 0 0,-1-1 1 0 0,0-1-1 0 0,27-21 0 0 0,-34 23-655 0 0,-1-1-1 0 0,-1 0 1 0 0,18-22 0 0 0,-12 11-609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5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23039 0 0,'0'0'528'0'0,"0"0"69"0"0,0 0 38 0 0,1-1-80 0 0,0 0-534 0 0,1 0 0 0 0,-1 0 1 0 0,1 0-1 0 0,-1 1 0 0 0,1-1 1 0 0,-1 0-1 0 0,1 1 0 0 0,-1-1 1 0 0,4 0-1 0 0,-3 0 41 0 0,0 1 1 0 0,0-1-1 0 0,-1 1 0 0 0,1-1 1 0 0,0 0-1 0 0,0 1 0 0 0,-1-1 0 0 0,1 0 1 0 0,2-2-1 0 0,1-7 953 0 0,-4 6-770 0 0,10-24-567 0 0,-10 23-20 0 0,-1 4-612 0 0,1-2-56 0 0,3-9-13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5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12 561 13823 0 0,'-3'-24'756'0'0,"0"12"-116"0"0,1 0 0 0 0,0-1 0 0 0,1 1 0 0 0,1-1 0 0 0,0 1 0 0 0,0 0 0 0 0,2-1 0 0 0,2-16 0 0 0,3 7 496 0 0,16-37 0 0 0,-20 52-902 0 0,1 0 0 0 0,0 1 0 0 0,0-1 0 0 0,1 1 0 0 0,0 0 0 0 0,0 0 0 0 0,0 1 0 0 0,1-1 0 0 0,7-4 0 0 0,81-68 382 0 0,-89 74-616 0 0,-3 2 0 0 0,1 0 0 0 0,-1 1 0 0 0,1 0 0 0 0,-1-1 0 0 0,1 1 0 0 0,0 0 0 0 0,0 0 0 0 0,-1 0 0 0 0,1 1 0 0 0,5-1 0 0 0,5-2 0 0 0,-7 3 0 0 0,-1-1 0 0 0,1 1 0 0 0,0-1 0 0 0,7 2 0 0 0,-10 0 0 0 0,-1-1 0 0 0,0 1 0 0 0,0 0 0 0 0,0-1 0 0 0,0 1 0 0 0,0 0 0 0 0,2 2 0 0 0,2 0 0 0 0,4 4 0 0 0,0 4 0 0 0,-8-6 0 0 0,1 0 0 0 0,-1 1 0 0 0,0-1 0 0 0,-1 1 0 0 0,1-1 0 0 0,-1 1 0 0 0,0-1 0 0 0,0 1 0 0 0,-1 0 0 0 0,0 0 0 0 0,-1 9 0 0 0,1-5 0 0 0,1 0 0 0 0,1 14 0 0 0,0-7 0 0 0,-4-11 0 0 0,0-3 0 0 0,1 2 0 0 0,-1 0 0 0 0,0-1 0 0 0,0 0 0 0 0,-1 0 0 0 0,1 0 0 0 0,-4 5 0 0 0,-3 2 0 0 0,-3-2 0 0 0,0-4 0 0 0,12-5 0 0 0,-1 0 0 0 0,1 0 0 0 0,-1 0 0 0 0,1 0 0 0 0,0 0 0 0 0,-1 0 0 0 0,1-1 0 0 0,-1 1 0 0 0,1 0 0 0 0,0 0 0 0 0,-1 0 0 0 0,1 0 0 0 0,0-1 0 0 0,-1 1 0 0 0,1 0 0 0 0,0 0 0 0 0,-1-1 0 0 0,1 1 0 0 0,0 0 0 0 0,0 0 0 0 0,-1-1 0 0 0,1 1 0 0 0,0-1 0 0 0,-1-2 0 0 0,1 0 0 0 0,0-1 0 0 0,0 1 0 0 0,0 0 0 0 0,1 0 0 0 0,-1 0 0 0 0,1 0 0 0 0,0 0 0 0 0,2-6 0 0 0,-2 4 0 0 0,4-6 93 0 0,0 0 0 0 0,0 1 0 0 0,1 0 0 0 0,0 0 0 0 0,1 0 1 0 0,0 1-1 0 0,1-1 0 0 0,-1 2 0 0 0,14-12 0 0 0,-6 6 130 0 0,1 0 1 0 0,1 1-1 0 0,0 0 1 0 0,27-14-1 0 0,-30 20-223 0 0,-5 2 0 0 0,0 1 0 0 0,0 0 0 0 0,0 1 0 0 0,1-1 0 0 0,18-2 0 0 0,-12 2 0 0 0,-13 3 0 0 0,-1 1 0 0 0,1-1 0 0 0,0 1 0 0 0,0-1 0 0 0,-1 1 0 0 0,1 0 0 0 0,0 0 0 0 0,0 0 0 0 0,0 0 0 0 0,-1 0 0 0 0,1 1 0 0 0,0-1 0 0 0,5 3 0 0 0,3 4 0 0 0,-10-5 0 0 0,1 0 0 0 0,0 0 0 0 0,-1 0 0 0 0,0 0 0 0 0,0 1 0 0 0,1-1 0 0 0,-1 0 0 0 0,-1 1 0 0 0,1-1 0 0 0,0 1 0 0 0,-1-1 0 0 0,1 1 0 0 0,-1-1 0 0 0,1 1 0 0 0,-1 0 0 0 0,0-1 0 0 0,0 1 0 0 0,-1-1 0 0 0,1 1 0 0 0,-1 3 0 0 0,-2 6 0 0 0,1-1 0 0 0,-2-1 0 0 0,-5 14 0 0 0,3-11 0 0 0,-1 0 0 0 0,-1 0 0 0 0,0-1 0 0 0,-15 17 0 0 0,-1-1 0 0 0,17-21-64 0 0,6-6-273 0 0,1-1-138 0 0,18-18-641 0 0,38-40 1502 0 0,28-31 612 0 0,-59 62-705 0 0,56-46 0 0 0,-59 54-271 0 0,-15 16-22 0 0,-5 6 0 0 0,-2 7 0 0 0,-1-10 0 0 0,-1 14 0 0 0,-2 0 0 0 0,1 0 0 0 0,-9 17 0 0 0,6-17 0 0 0,1 1 0 0 0,-5 24 0 0 0,-2 30 0 0 0,10-49 0 0 0,4-15 0 0 0,0-2 0 0 0,-2-1-46 0 0,1-1-1 0 0,-1 1 1 0 0,1-1-1 0 0,-1 1 0 0 0,1 0 1 0 0,-1-1-1 0 0,1 1 1 0 0,0-1-1 0 0,0 0 1 0 0,0 1-1 0 0,0-1 1 0 0,0 0-1 0 0,0 1 1 0 0,0-1-1 0 0,0 0 1 0 0,0 0-1 0 0,3 2 1 0 0,-2-3-37 0 0,0 1 1 0 0,0 0-1 0 0,1-1 1 0 0,-1 1 0 0 0,0-1-1 0 0,0 0 1 0 0,1 0-1 0 0,-1 0 1 0 0,0 0-1 0 0,1 0 1 0 0,3-1-1 0 0,4-1 65 0 0,0 0-1 0 0,0-1 0 0 0,0-1 1 0 0,0 1-1 0 0,-1-2 0 0 0,1 1 1 0 0,-1-1-1 0 0,12-9 0 0 0,10-4 22 0 0,-22 12 102 0 0,0 0-1 0 0,0-1 1 0 0,-1 0 0 0 0,0 0-1 0 0,0-1 1 0 0,0 0 0 0 0,6-9-1 0 0,0-3 226 0 0,0 0 0 0 0,11-24 0 0 0,-19 30-181 0 0,-2 1-133 0 0,-3 13-16 0 0,-1-1 0 0 0,0 1 0 0 0,0-1 0 0 0,0 1 0 0 0,0-1 0 0 0,0 1 0 0 0,0-1 0 0 0,0 1 0 0 0,-1 0 0 0 0,1-1 0 0 0,0 1 0 0 0,0-1 0 0 0,0 1 0 0 0,0-1 0 0 0,0 1 0 0 0,-1-1 0 0 0,1 1 0 0 0,0 0 0 0 0,0-1 0 0 0,-1 0 0 0 0,0 0 34 0 0,-1 1-1 0 0,1-1 0 0 0,0 0 1 0 0,0 0-1 0 0,-1 1 1 0 0,1-1-1 0 0,0 1 1 0 0,-1-1-1 0 0,1 1 1 0 0,-1 0-1 0 0,1-1 1 0 0,0 1-1 0 0,-1 0 1 0 0,1 0-1 0 0,-1 0 1 0 0,1 0-1 0 0,-1 0 0 0 0,1 0 1 0 0,0 1-1 0 0,-1-1 1 0 0,1 0-1 0 0,-1 1 1 0 0,1-1-1 0 0,0 1 1 0 0,-1 0-1 0 0,1-1 1 0 0,0 1-1 0 0,0 0 1 0 0,-2 1-1 0 0,0 0 61 0 0,0 0-1 0 0,0 1 0 0 0,0-1 1 0 0,0 1-1 0 0,0 0 1 0 0,1 0-1 0 0,-1 0 1 0 0,1 0-1 0 0,0 0 1 0 0,-2 5-1 0 0,-17 31-92 0 0,15-30 13 0 0,0 1 1 0 0,-7 18 0 0 0,12-24-51 0 0,0-1 0 0 0,0 1 0 0 0,0 0 0 0 0,0 0 0 0 0,1 1 1 0 0,0-1-1 0 0,0 0 0 0 0,0 0 0 0 0,0 0 0 0 0,0 0 1 0 0,2 5-1 0 0,-1-3-93 0 0,1 0-1 0 0,-1-1 1 0 0,1 1 0 0 0,0-1 0 0 0,1 0 0 0 0,4 9-1 0 0,-6-13 104 0 0,0 1 0 0 0,0-1-1 0 0,0 0 1 0 0,0 1-1 0 0,1-1 1 0 0,-1 0 0 0 0,1 0-1 0 0,-1 0 1 0 0,0 0-1 0 0,1 0 1 0 0,0 0 0 0 0,-1 0-1 0 0,1 0 1 0 0,0-1-1 0 0,-1 1 1 0 0,1-1 0 0 0,0 1-1 0 0,0-1 1 0 0,-1 1-1 0 0,1-1 1 0 0,0 0 0 0 0,0 0-1 0 0,0 0 1 0 0,-1 0-1 0 0,3-1 1 0 0,15-2 26 0 0,0-1 0 0 0,-1-1 0 0 0,0 0 0 0 0,0-2 0 0 0,0 0 0 0 0,-1-1 0 0 0,0 0 0 0 0,0-2 0 0 0,29-21 0 0 0,-42 27 52 0 0,0 0 1 0 0,0 0-1 0 0,-1 0 1 0 0,1-1-1 0 0,-1 1 1 0 0,0-1-1 0 0,0 0 0 0 0,-1 0 1 0 0,1 0-1 0 0,-1 0 1 0 0,0 0-1 0 0,0 0 1 0 0,-1-1-1 0 0,1 1 0 0 0,-1-1 1 0 0,-1 1-1 0 0,1-1 1 0 0,-1-8-1 0 0,0 3 59 0 0,-1 0-1 0 0,0 0 1 0 0,-1 0 0 0 0,0 0-1 0 0,-1 0 1 0 0,0 1 0 0 0,0-1-1 0 0,-9-15 1 0 0,-3 4-111 0 0,6 14 0 0 0,1 4-133 0 0,6 3-563 0 0,-5-5-2906 0 0,6 5-5607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1:5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446 317 11975 0 0,'0'0'547'0'0,"0"0"-11"0"0,0 0-203 0 0,0 0 419 0 0,0 0 220 0 0,4-15 2088 0 0,-4 10-2414 0 0,-1 1-1 0 0,1 0 0 0 0,-1-1 1 0 0,0 1-1 0 0,0 0 0 0 0,0-1 0 0 0,-1 1 1 0 0,0 0-1 0 0,1 0 0 0 0,-4-4 1 0 0,4 6-480 0 0,-1 1 1 0 0,0-1 0 0 0,0 1-1 0 0,0-1 1 0 0,0 1 0 0 0,0 0-1 0 0,0 0 1 0 0,0 0 0 0 0,-1 0-1 0 0,1 0 1 0 0,0 1 0 0 0,-5-2-1 0 0,2 1-8 0 0,3 0-157 0 0,-1 1 0 0 0,0-1 1 0 0,0 1-1 0 0,0 0 0 0 0,1 0 0 0 0,-1 0 1 0 0,0 0-1 0 0,0 0 0 0 0,0 1 0 0 0,0-1 1 0 0,1 1-1 0 0,-1 0 0 0 0,0 0 0 0 0,1 0 1 0 0,-1 0-1 0 0,-4 3 0 0 0,-3 2-2 0 0,1 1 0 0 0,-17 15 0 0 0,14-12 0 0 0,0 2 1 0 0,0 0 0 0 0,0 1 0 0 0,1 0 0 0 0,1 1 0 0 0,0 0 0 0 0,-13 27 0 0 0,20-35 0 0 0,0 1 0 0 0,1 0 0 0 0,-3 10 0 0 0,4-15 0 0 0,1 0 0 0 0,-1 1 0 0 0,1-1 0 0 0,0 0 0 0 0,-1 1 0 0 0,1-1 0 0 0,1 0 0 0 0,-1 1 0 0 0,0-1 0 0 0,0 0 0 0 0,1 1 0 0 0,-1-1 0 0 0,1 0 0 0 0,1 3 0 0 0,4 2 0 0 0,-1-5 0 0 0,-1 0 0 0 0,1 0 0 0 0,0-1 0 0 0,-1 1 0 0 0,1-1 0 0 0,0 0 0 0 0,0 0 0 0 0,0-1 0 0 0,0 1 0 0 0,0-1 0 0 0,0 0 0 0 0,0-1 0 0 0,0 1 0 0 0,0-1 0 0 0,0 0 0 0 0,-1 0 0 0 0,10-4 0 0 0,8-2 0 0 0,-2-2 0 0 0,32-18 0 0 0,-50 26 0 0 0,12-8 392 0 0,21-17 1 0 0,-4 3 262 0 0,-29 22-212 0 0,-18 33 165 0 0,-12 52-1217 0 0,3 1 0 0 0,5 1 1 0 0,-11 96-1 0 0,27-155 609 0 0,-1 0 0 0 0,-17 52 0 0 0,16-62 0 0 0,-1 0 0 0 0,0-1 0 0 0,-2 0 0 0 0,0 0 0 0 0,-17 23 0 0 0,24-37 0 0 0,-1 1 0 0 0,1 0 0 0 0,0-1 0 0 0,-1 1 0 0 0,1-1 0 0 0,-1 0 0 0 0,0 0 0 0 0,0 0 0 0 0,0 0 0 0 0,0-1 0 0 0,0 1 0 0 0,0-1 0 0 0,0 1 0 0 0,-1-1 0 0 0,1 0 0 0 0,0 0 0 0 0,-1-1 0 0 0,1 1 0 0 0,-1-1 0 0 0,1 0 0 0 0,-1 0 0 0 0,1 0 0 0 0,-1 0 0 0 0,1 0 0 0 0,-1-1 0 0 0,1 0 0 0 0,0 1 0 0 0,-7-4 0 0 0,-3-1 2 0 0,1 0 1 0 0,-1-1-1 0 0,1-1 0 0 0,0 0 0 0 0,1-1 1 0 0,0 0-1 0 0,-18-17 0 0 0,25 21-6 0 0,-1 0 0 0 0,1-1-1 0 0,1 1 1 0 0,-1-1 0 0 0,1 0-1 0 0,0 0 1 0 0,0 0 0 0 0,0 0 0 0 0,1-1-1 0 0,-1 1 1 0 0,1-1 0 0 0,1 1-1 0 0,-1-1 1 0 0,1 0 0 0 0,0 0 0 0 0,0 0-1 0 0,1 1 1 0 0,0-1 0 0 0,0 0-1 0 0,1-9 1 0 0,0 10-175 0 0,1 0-1 0 0,0 0 1 0 0,0-1-1 0 0,0 2 1 0 0,0-1-1 0 0,1 0 1 0 0,0 0-1 0 0,0 1 1 0 0,0-1-1 0 0,1 1 1 0 0,-1 0-1 0 0,1 0 0 0 0,0 1 1 0 0,0-1-1 0 0,7-4 1 0 0,7-4-971 0 0,2 0 0 0 0,29-13 0 0 0,-26 14 179 0 0,29-15-1868 0 0,56-19-1 0 0,153-58-1918 0 0,-94 17 9812 0 0,-157 80-4414 0 0,-1 0 0 0 0,0-1 0 0 0,0 1 0 0 0,0-2-1 0 0,0 1 1 0 0,-1-1 0 0 0,-1-1 0 0 0,1 1 0 0 0,-1-1-1 0 0,-1-1 1 0 0,0 1 0 0 0,0-1 0 0 0,-1 0 0 0 0,0 0 0 0 0,-1-1-1 0 0,0 0 1 0 0,0 1 0 0 0,-1-1 0 0 0,-1 0 0 0 0,0-1-1 0 0,0 1 1 0 0,-1-17 0 0 0,-2-1-183 0 0,1 28 39 0 0,0 1 15 0 0,-1-1-68 0 0,0 1-437 0 0,0 0 0 0 0,1 0 1 0 0,-1 0-1 0 0,0-1 1 0 0,0 1-1 0 0,1 0 1 0 0,-1 1-1 0 0,0-1 0 0 0,0 0 1 0 0,1 0-1 0 0,-1 0 1 0 0,0 0-1 0 0,1 0 0 0 0,-1 1 1 0 0,0-1-1 0 0,0 0 1 0 0,1 1-1 0 0,-1-1 0 0 0,0 0 1 0 0,1 1-1 0 0,-1-1 1 0 0,1 1-1 0 0,-1-1 0 0 0,1 1 1 0 0,-2 1-1 0 0,1-2-7 0 0,-3 4-6 0 0,0 0 1 0 0,0 0-1 0 0,0 1 1 0 0,1-1-1 0 0,0 1 1 0 0,-1 0-1 0 0,2 0 0 0 0,-1 0 1 0 0,0 0-1 0 0,1 1 1 0 0,-2 5-1 0 0,-2 10-125 0 0,-5 33 0 0 0,9-44 74 0 0,0-2-218 0 0,1 1 1 0 0,0 0-1 0 0,1-1 1 0 0,0 1-1 0 0,0 0 1 0 0,3 16-1 0 0,-2-23 231 0 0,-1 0 0 0 0,0 0 0 0 0,1 0 0 0 0,-1-1 0 0 0,1 1 0 0 0,0 0 0 0 0,-1 0 0 0 0,1-1 0 0 0,0 1 0 0 0,0 0 0 0 0,0-1 0 0 0,1 1 0 0 0,-1-1 0 0 0,0 1 0 0 0,0-1 0 0 0,1 0 0 0 0,-1 0 0 0 0,1 1 0 0 0,-1-1 0 0 0,1 0 0 0 0,-1 0 0 0 0,1 0 0 0 0,0-1 0 0 0,0 1 0 0 0,-1 0 0 0 0,1-1 0 0 0,0 1 0 0 0,0-1 0 0 0,0 1 0 0 0,0-1 0 0 0,-1 0 0 0 0,1 0 0 0 0,0 0 0 0 0,0 0 0 0 0,0 0 0 0 0,0 0 0 0 0,3-1 0 0 0,6-1 45 0 0,-1-1 0 0 0,0 1 0 0 0,0-2 0 0 0,0 1 0 0 0,-1-1 0 0 0,1-1 0 0 0,-1 0 0 0 0,0 0 0 0 0,0-1 0 0 0,-1 0 0 0 0,0 0 0 0 0,11-11 0 0 0,36-43 401 0 0,-33 37-79 0 0,-1 0-1 0 0,-1-2 1 0 0,0 0-1 0 0,-2-1 0 0 0,17-35 1 0 0,-16 24 105 0 0,-3 0 1 0 0,-1-2-1 0 0,16-62 1 0 0,-29 96-428 0 0,1-15 0 0 0,-3 12 0 0 0,0 8 0 0 0,0 0 0 0 0,0 0 0 0 0,0 0 0 0 0,0 0 0 0 0,0 0 0 0 0,0 0 0 0 0,0-1 0 0 0,0 1 0 0 0,0 0 0 0 0,0 0 0 0 0,0 0 0 0 0,0 0 0 0 0,0 0 0 0 0,0-1 0 0 0,0 1 0 0 0,0 0 0 0 0,0 0 0 0 0,0 0 0 0 0,0 0 0 0 0,-1 0 0 0 0,1 0 0 0 0,0 0 0 0 0,0-1 0 0 0,0 1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0,-1 0 0 0 0,1 0 0 0 0,0 0 0 0 0,0 0 0 0 0,0 1 0 0 0,0-1 0 0 0,0 0 0 0 0,-6 5 0 0 0,6-5 0 0 0,-9 11 0 0 0,0 0 0 0 0,1 1 0 0 0,0 0 0 0 0,-10 22 0 0 0,-20 57 0 0 0,17-37 0 0 0,-48 102-64 0 0,62-142-209 0 0,1 0 0 0 0,0 0 0 0 0,2 0-1 0 0,-1 0 1 0 0,2 1 0 0 0,-3 21 0 0 0,5-33 273 0 0,1-1-1 0 0,0 1 1 0 0,0-1-1 0 0,0 1 1 0 0,1 0 0 0 0,-1-1-1 0 0,0 1 1 0 0,1-1-1 0 0,0 1 1 0 0,0-1 0 0 0,-1 0-1 0 0,1 1 1 0 0,1-1-1 0 0,-1 0 1 0 0,0 1 0 0 0,0-1-1 0 0,1 0 1 0 0,0 0-1 0 0,-1 0 1 0 0,1 0 0 0 0,0-1-1 0 0,0 1 1 0 0,0 0-1 0 0,0-1 1 0 0,0 1 0 0 0,0-1-1 0 0,0 0 1 0 0,1 0-1 0 0,-1 1 1 0 0,0-2 0 0 0,1 1-1 0 0,-1 0 1 0 0,1 0-1 0 0,-1-1 1 0 0,1 1 0 0 0,-1-1-1 0 0,1 0 1 0 0,-1 0-1 0 0,6 0 1 0 0,15-5 0 0 0,-1-1 0 0 0,1-1 0 0 0,-1-1 0 0 0,0-1 0 0 0,-1 0 0 0 0,0-2 0 0 0,-1-1 0 0 0,38-28 0 0 0,-50 33 125 0 0,0 0-1 0 0,0-1 1 0 0,0-1-1 0 0,-1 1 1 0 0,0-1-1 0 0,-1-1 1 0 0,8-13-1 0 0,-2-1 374 0 0,16-50 0 0 0,-27 73-498 0 0,0-1 0 0 0,-1 0 0 0 0,1 1 0 0 0,-1-1 0 0 0,0 0 0 0 0,0 0 0 0 0,1 1 0 0 0,-1-4 0 0 0,0 5 0 0 0,-1 0 0 0 0,1 0 0 0 0,0-1 0 0 0,0 1 0 0 0,0 0 0 0 0,0 0 0 0 0,0 0 0 0 0,0-1 0 0 0,0 1 0 0 0,0 0 0 0 0,0 0 0 0 0,-1 0 0 0 0,1-1 0 0 0,0 1 0 0 0,0 0 0 0 0,0 0 0 0 0,0 0 0 0 0,0 0 0 0 0,-1 0 0 0 0,1-1 0 0 0,0 1 0 0 0,0 0 0 0 0,0 0 0 0 0,-1 0 0 0 0,1 0 0 0 0,0 0 0 0 0,0 0 0 0 0,0 0 0 0 0,-1 0 0 0 0,1 0 0 0 0,0 0 0 0 0,0 0 0 0 0,-1 0 0 0 0,1 0 0 0 0,0 0 0 0 0,0 0 0 0 0,0 0 0 0 0,-1 0 0 0 0,1 0 0 0 0,0 0 0 0 0,0 0 0 0 0,0 0 0 0 0,-1 0 0 0 0,1 0 0 0 0,0 0 0 0 0,0 1 0 0 0,0-1 0 0 0,-1 0 0 0 0,1 0 0 0 0,0 0 0 0 0,0 0 0 0 0,0 0 0 0 0,0 1 0 0 0,0-1 0 0 0,-1 0 0 0 0,1 0 0 0 0,0 1 0 0 0,-4 2-78 0 0,0 0-1 0 0,0 1 1 0 0,0 0 0 0 0,0 0-1 0 0,0 0 1 0 0,1 0 0 0 0,0 1-1 0 0,0-1 1 0 0,0 1 0 0 0,1 0-1 0 0,0 0 1 0 0,-1 0-1 0 0,2 0 1 0 0,-1 0 0 0 0,1 0-1 0 0,-2 6 1 0 0,2-2-81 0 0,0-1 0 0 0,0 1 1 0 0,0-1-1 0 0,1 1 0 0 0,0 0 0 0 0,1-1 0 0 0,0 1 1 0 0,0-1-1 0 0,4 13 0 0 0,-4-18-53 0 0,0 0 1 0 0,1-1-1 0 0,-1 1 1 0 0,0-1-1 0 0,1 1 0 0 0,-1-1 1 0 0,1 1-1 0 0,0-1 1 0 0,0 0-1 0 0,0 0 0 0 0,0 0 1 0 0,0 0-1 0 0,1 0 1 0 0,-1 0-1 0 0,0-1 0 0 0,1 1 1 0 0,-1-1-1 0 0,1 0 1 0 0,0 0-1 0 0,0 1 0 0 0,-1-2 1 0 0,1 1-1 0 0,0 0 1 0 0,0-1-1 0 0,0 1 0 0 0,0-1 1 0 0,0 0-1 0 0,-1 0 1 0 0,6 0-1 0 0,6-1-1111 0 0,-1-1-1 0 0,1 0 1 0 0,-1-1-1 0 0,25-9 1 0 0,5-2-1960 0 0,94-34-2767 0 0,-70 20 7124 0 0,-2-6 3774 0 0,-51 26-2177 0 0,0-1 0 0 0,0-1-1 0 0,21-20 1 0 0,-34 30-2558 0 0,-1 0 1 0 0,0 0-1 0 0,1-1 1 0 0,-1 1-1 0 0,1 0 1 0 0,-1 0-1 0 0,0-1 1 0 0,1 1-1 0 0,-1 0 0 0 0,0-1 1 0 0,0 1-1 0 0,1-1 1 0 0,-1 1-1 0 0,0 0 1 0 0,0-1-1 0 0,1 1 1 0 0,-1-1-1 0 0,0 1 1 0 0,0 0-1 0 0,0-1 1 0 0,0 1-1 0 0,0-1 1 0 0,0 1-1 0 0,0-1 0 0 0,0 1 1 0 0,0-1-1 0 0,0 1 1 0 0,0-1-1 0 0,0 1 1 0 0,0 0-1 0 0,0-1 1 0 0,0 1-1 0 0,0-1 1 0 0,0 1-1 0 0,0-1 1 0 0,-1 1-1 0 0,1-1 1 0 0,0 1-1 0 0,0 0 1 0 0,-1-1-1 0 0,1 1 0 0 0,0 0 1 0 0,-1-1-1 0 0,1 1 1 0 0,-1-1-1 0 0,0 1 7 0 0,0-1-1 0 0,0 1 0 0 0,0-1 0 0 0,0 1 1 0 0,0 0-1 0 0,0 0 0 0 0,0 0 0 0 0,0-1 1 0 0,0 1-1 0 0,0 0 0 0 0,-1 0 0 0 0,1 1 1 0 0,0-1-1 0 0,0 0 0 0 0,0 0 0 0 0,0 0 1 0 0,0 1-1 0 0,-2 0 0 0 0,-9 4 42 0 0,0 1 0 0 0,0 0 0 0 0,1 1 1 0 0,0 1-1 0 0,0 0 0 0 0,-15 14 0 0 0,-71 81-161 0 0,95-101 0 0 0,0 0 0 0 0,1 0 0 0 0,-1-1 0 0 0,0 1 0 0 0,1 0 0 0 0,0 0 0 0 0,-1 1 0 0 0,1-1 0 0 0,0 0 0 0 0,0 0 0 0 0,0 1 0 0 0,0-1 0 0 0,1 0 0 0 0,-1 1 0 0 0,0 4 0 0 0,-6 12 0 0 0,6-16 0 0 0,-2 6 0 0 0,6 0 0 0 0,-1-7-21 0 0,0-1 0 0 0,-1 0 0 0 0,1 0 1 0 0,0 0-1 0 0,0 0 0 0 0,0 0 0 0 0,0 0 0 0 0,0 0 0 0 0,0-1 0 0 0,0 1 0 0 0,0-1 1 0 0,0 0-1 0 0,0 1 0 0 0,4-1 0 0 0,0 0-120 0 0,1 0 1 0 0,-1 0-1 0 0,11-2 0 0 0,-1-3 216 0 0,1 0 0 0 0,-1-1 0 0 0,0 0-1 0 0,-1-2 1 0 0,17-10 0 0 0,-11 7 139 0 0,35-15-1 0 0,-55 25-213 0 0,-1 1 0 0 0,0 0 0 0 0,1 0 0 0 0,-1 0 0 0 0,0 0 0 0 0,0 0 0 0 0,1-1 0 0 0,-1 1 0 0 0,0 0 0 0 0,1 0 0 0 0,-1 0 0 0 0,0 0 0 0 0,1 0 0 0 0,-1 0 0 0 0,0 0 0 0 0,0 0 0 0 0,1 0 0 0 0,-1 0 0 0 0,0 0 0 0 0,1 0 0 0 0,-1 0 0 0 0,0 1 0 0 0,1-1 0 0 0,-1 0 0 0 0,0 0 0 0 0,0 0 0 0 0,1 0 0 0 0,-1 0 0 0 0,0 1 0 0 0,0-1 0 0 0,1 0 0 0 0,-1 0 0 0 0,0 1 0 0 0,0-1 0 0 0,1 0 0 0 0,-1 0 0 0 0,0 1 0 0 0,0-1 0 0 0,0 0 0 0 0,0 0 0 0 0,0 1 0 0 0,1-1 0 0 0,-1 0 0 0 0,0 1 0 0 0,0-1 0 0 0,0 0 0 0 0,0 0 0 0 0,0 1 0 0 0,0-1 0 0 0,0 0 0 0 0,0 1 0 0 0,0-1 0 0 0,0 0 0 0 0,0 1 0 0 0,0-1 0 0 0,0 0 0 0 0,2 16 0 0 0,-1-1 0 0 0,0 1 0 0 0,-1-1 0 0 0,-4 32 0 0 0,1-4 0 0 0,-10 152 0 0 0,7-149 0 0 0,-2 0 0 0 0,-15 53 0 0 0,19-85 0 0 0,-1 0 0 0 0,0 0 0 0 0,-2-1 0 0 0,1 1 0 0 0,-1-1 0 0 0,-14 18 0 0 0,20-30 0 0 0,1-1 0 0 0,0 1 0 0 0,-1 0 0 0 0,1-1 0 0 0,-1 1 0 0 0,1-1 0 0 0,0 1 0 0 0,-1-1 0 0 0,1 1 0 0 0,-1-1 0 0 0,0 1 0 0 0,1-1 0 0 0,-1 0 0 0 0,1 1 0 0 0,-1-1 0 0 0,0 0 0 0 0,1 0 0 0 0,-1 1 0 0 0,1-1 0 0 0,-1 0 0 0 0,0 0 0 0 0,1 0 0 0 0,-1 0 0 0 0,0 0 0 0 0,0 1 0 0 0,1-2 0 0 0,-1 1 0 0 0,0 0 0 0 0,1 0 0 0 0,-1 0 0 0 0,0 0 0 0 0,1 0 0 0 0,-1 0 0 0 0,0-1 0 0 0,1 1 0 0 0,-2-1 0 0 0,1 1 0 0 0,-2-2 0 0 0,0 1 0 0 0,0 0 0 0 0,0-1 0 0 0,0 0 0 0 0,1 0 0 0 0,-1 0 0 0 0,1 0 0 0 0,-1 0 0 0 0,1 0 0 0 0,0-1 0 0 0,0 1 0 0 0,0-1 0 0 0,-2-2 0 0 0,-13-16 0 0 0,16 20 0 0 0,1 1 0 0 0,0-1 0 0 0,-1 1 0 0 0,1-1 0 0 0,0 1 0 0 0,0 0 0 0 0,0 0 0 0 0,-1-1 0 0 0,1 1 0 0 0,0 0 0 0 0,0-1 0 0 0,-1 1 0 0 0,1 0 0 0 0,0 0 0 0 0,0-1 0 0 0,-1 1 0 0 0,1 0 0 0 0,0 0 0 0 0,-1 0 0 0 0,1-1 0 0 0,0 1 0 0 0,-1 0 0 0 0,1 0 0 0 0,0 0 0 0 0,-1 0 0 0 0,1 0 0 0 0,-1 0 0 0 0,1 0 0 0 0,0 0 0 0 0,-1 0 0 0 0,1 0 0 0 0,-11 0 0 0 0,3-2 0 0 0,7 2 0 0 0,-1-1 0 0 0,1 1 0 0 0,-1-1 0 0 0,0 1 0 0 0,1 0 0 0 0,-1 0 0 0 0,1 0 0 0 0,-1 0 0 0 0,0 0 0 0 0,1 0 0 0 0,-1 0 0 0 0,1 1 0 0 0,-1-1 0 0 0,0 1 0 0 0,-1 0 0 0 0,-10 5 0 0 0,0-4 0 0 0,13-2-89 0 0,-1 0 0 0 0,1 1 0 0 0,-1-1 0 0 0,1 0 0 0 0,-1-1 0 0 0,1 1 0 0 0,-1 0 0 0 0,1 0-1 0 0,-1 0 1 0 0,1 0 0 0 0,-1 0 0 0 0,1 0 0 0 0,-1-1 0 0 0,1 1 0 0 0,0 0 0 0 0,-1 0 0 0 0,1-1 0 0 0,-1 1 0 0 0,1 0 0 0 0,0-1 0 0 0,-1 1 0 0 0,1 0 0 0 0,0-1 0 0 0,-1 1 0 0 0,1 0 0 0 0,0-1-1 0 0,-1 1 1 0 0,1-1 0 0 0,0 1 0 0 0,0-1 0 0 0,0 1 0 0 0,-1-1 0 0 0,1 1 0 0 0,0-1 0 0 0,0 1 0 0 0,0-1 0 0 0,0-21-6866 0 0,0 16 4859 0 0,1-9-6254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0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 4607 0 0,'0'0'208'0'0,"0"0"204"0"0,0 0 730 0 0,0 0 312 0 0,0 0 68 0 0,0 0-57 0 0,0 0-288 0 0,0 0-121 0 0,0 0-28 0 0,-1 0-72 0 0,-1-1-665 0 0,1 1 0 0 0,-1-1 0 0 0,1 1-1 0 0,-1 0 1 0 0,1-1 0 0 0,-1 1 0 0 0,1 0-1 0 0,-1 0 1 0 0,1 0 0 0 0,-1 0 0 0 0,1 1-1 0 0,-3-1 1 0 0,3 1 221 0 0,-14 4 1536 0 0,-35 21 104 0 0,29-21-2152 0 0,14-3 244 0 0,3-1-377 0 0,-4 4 2126 0 0,7-5-1606 0 0,1 0 101 0 0,0 0 21 0 0,11 5 83 0 0,5-1-587 0 0,0 0 0 0 0,0-1 0 0 0,22 2-1 0 0,12 1-7 0 0,-7 0 583 0 0,-30-5-286 0 0,-1 0-1 0 0,1 1 1 0 0,-1 1-1 0 0,17 5 1 0 0,-18-3-294 0 0,-4 3 0 0 0,-4 1 0 0 0,-3-6 0 0 0,0-1 0 0 0,-1 1 0 0 0,1-1 0 0 0,-1 0 0 0 0,1 1 0 0 0,-1-1 0 0 0,0 0 0 0 0,0 0 0 0 0,0 0 0 0 0,0 1 0 0 0,0-1 0 0 0,-1 0 0 0 0,1 0 0 0 0,-1-1 0 0 0,1 1 0 0 0,-1 0 0 0 0,0 0 0 0 0,1-1 0 0 0,-1 1 0 0 0,-2 1 0 0 0,-6 4 0 0 0,0-1 0 0 0,-16 9 0 0 0,-90 42 0 0 0,108-53-64 0 0,6-4-273 0 0,2 0-138 0 0,12-1-545 0 0,-9 1 806 0 0,43-7-2289 0 0,-29 2-2376 0 0,-15 4-2629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0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0,9 7 2866 0 0,-4-5-3310 0 0,-1-1-60 0 0,0 1-1 0 0,0-1 1 0 0,0 0-1 0 0,0 0 1 0 0,1 0-1 0 0,-1-1 1 0 0,0 1-1 0 0,0-1 1 0 0,7-1-1 0 0,93-4 2946 0 0,-90 5-3176 0 0,24 1 0 0 0,-5 6-201 0 0,-30-7-206 0 0,-1 1-1 0 0,1-1 1 0 0,-1-1 0 0 0,1 1 0 0 0,-1 0 0 0 0,1 0 0 0 0,2-2-1 0 0,0 1-336 0 0,-3 1-789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11975 0 0,'0'0'267'0'0,"0"0"42"0"0,0 0 17 0 0,0 0-28 0 0,0-2-196 0 0,1 1-65 0 0,-1 1 0 0 0,0-1 0 0 0,0 0 1 0 0,0 0-1 0 0,1 0 0 0 0,-1 1 0 0 0,0-1 0 0 0,0 0 1 0 0,0 0-1 0 0,0 0 0 0 0,0 0 0 0 0,0 1 0 0 0,-1-1 1 0 0,1 0-1 0 0,0 0 0 0 0,0 0 0 0 0,-1 0 1 0 0,1 1 161 0 0,0 0 770 0 0,0-7 603 0 0,0 4 6180 0 0,0 3-7728 0 0,0 0-1 0 0,1-1 0 0 0,-1 1 1 0 0,0 0-1 0 0,0 0 1 0 0,0 0-1 0 0,0-1 1 0 0,0 1-1 0 0,1 0 0 0 0,-1 0 1 0 0,0 0-1 0 0,0-1 1 0 0,0 1-1 0 0,1 0 0 0 0,-1 0 1 0 0,0 0-1 0 0,0 0 1 0 0,1-1-1 0 0,-1 1 1 0 0,0 0-1 0 0,0 0 0 0 0,1 0 1 0 0,-1 0-1 0 0,0 0 1 0 0,0 0-1 0 0,1 0 1 0 0,-1 0-1 0 0,0 0 0 0 0,1 0 1 0 0,-1 0-1 0 0,0 0 1 0 0,0 0-1 0 0,1 0 0 0 0,-1 0 1 0 0,0 0-1 0 0,0 0 1 0 0,1 0-1 0 0,-1 1 1 0 0,0-1-1 0 0,1 0 0 0 0,17 9 1757 0 0,14 17 704 0 0,-24-16-2484 0 0,-1 0 0 0 0,0 1 0 0 0,-1-1 0 0 0,0 1 0 0 0,-1 1 0 0 0,4 11 0 0 0,-1-4 0 0 0,10 18 0 0 0,2 1-401 0 0,-20-38 354 0 0,0 0 0 0 0,0 1 0 0 0,0-1 1 0 0,0 0-1 0 0,0 0 0 0 0,1 0 0 0 0,-1 0 1 0 0,0 1-1 0 0,0-1 0 0 0,0 0 0 0 0,0 0 1 0 0,0 0-1 0 0,0 0 0 0 0,0 1 0 0 0,0-1 1 0 0,0 0-1 0 0,0 0 0 0 0,0 0 0 0 0,1 0 1 0 0,-1 0-1 0 0,0 1 0 0 0,0-1 0 0 0,0 0 1 0 0,0 0-1 0 0,0 0 0 0 0,1 0 0 0 0,-1 0 1 0 0,0 0-1 0 0,0 0 0 0 0,0 0 0 0 0,0 0 1 0 0,1 1-1 0 0,-1-1 0 0 0,0 0 0 0 0,0 0 1 0 0,0 0-1 0 0,0 0 0 0 0,1 0 0 0 0,-1 0 1 0 0,0 0-1 0 0,0 0 0 0 0,0 0 0 0 0,1-1 1 0 0,-1 1-1 0 0,0 0 0 0 0,0 0 0 0 0,0 0 1 0 0,0 0-1 0 0,1 0 0 0 0,-1 0 0 0 0,0 0 0 0 0,0 0 1 0 0,0 0-1 0 0,0 0 0 0 0,0-1 0 0 0,1 1 1 0 0,-1 0-1 0 0,0 0 0 0 0,0 0 0 0 0,0 0 1 0 0,0 0-1 0 0,0-1 0 0 0,0 1 0 0 0,0 0 1 0 0,0 0-1 0 0,0 0 0 0 0,1 0 0 0 0,-1-1 1 0 0,0 1-1 0 0,0-1 289 0 0,1 0-890 0 0,-4-15-2881 0 0,3 11 2113 0 0,-2-8-3905 0 0,-1-1-1317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1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19351 0 0,'0'0'439'0'0,"0"0"62"0"0,0 0 33 0 0,0 0-65 0 0,0 0-237 0 0,0 2 156 0 0,1 6-8 0 0,-1 0-1 0 0,0-1 1 0 0,0 1 0 0 0,-1 0 0 0 0,0 0 0 0 0,0-1-1 0 0,-1 1 1 0 0,0-1 0 0 0,0 1 0 0 0,-1-1-1 0 0,-4 8 1 0 0,-6 11 179 0 0,-29 42 1 0 0,-1 0-599 0 0,32-50-732 0 0,-9 22-602 0 0,19-37 314 0 0,0 0 1 0 0,0 0-1 0 0,0 0 0 0 0,0 0 1 0 0,1 1-1 0 0,-1 4 1 0 0,3-7-3516 0 0,7 4-1226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1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58 501 21191 0 0,'0'0'480'0'0,"0"0"67"0"0,0 0 31 0 0,1 0-56 0 0,10-2-1150 0 0,-5 1 2659 0 0,-8 3 520 0 0,0 2-2136 0 0,-21 27 120 0 0,18-25-391 0 0,1-1 0 0 0,-1 1 0 0 0,1 0 0 0 0,0 0 1 0 0,1 1-1 0 0,0-1 0 0 0,0 1 0 0 0,0 0 0 0 0,-2 8 0 0 0,5-12-149 0 0,-3 10-254 0 0,1-1 0 0 0,0 0 0 0 0,0 21 0 0 0,2-31 221 0 0,0 1 0 0 0,0 0 0 0 0,0-1 0 0 0,1 1 0 0 0,-1-1 0 0 0,1 1 0 0 0,-1-1 0 0 0,1 1 0 0 0,0-1-1 0 0,0 0 1 0 0,0 1 0 0 0,0-1 0 0 0,0 0 0 0 0,1 0 0 0 0,-1 0 0 0 0,1 0 0 0 0,-1 0 0 0 0,1 0 0 0 0,0 0 0 0 0,0 0 0 0 0,0-1 0 0 0,0 1 0 0 0,0-1 0 0 0,3 3 0 0 0,-3-4-103 0 0,0 1-1 0 0,-1-1 0 0 0,1 1 1 0 0,0-1-1 0 0,0 1 1 0 0,-1-1-1 0 0,1 0 1 0 0,0 0-1 0 0,0 0 1 0 0,0 0-1 0 0,-1 0 1 0 0,1-1-1 0 0,0 1 1 0 0,0 0-1 0 0,-1-1 1 0 0,4-1-1 0 0,25-14-5424 0 0,-23 11 3746 0 0,11-6-5892 0 0</inkml:trace>
  <inkml:trace contextRef="#ctx0" brushRef="#br0" timeOffset="1">234 1 23039 0 0,'-7'5'2455'0'0,"1"-3"-2338"0"0,5-1 271 0 0,-1 10 357 0 0,1-9-648 0 0,1-1 0 0 0,-1 1-1 0 0,1 0 1 0 0,0 0 0 0 0,0-1 0 0 0,0 1 0 0 0,0 0-1 0 0,0 2 1 0 0,1 0-97 0 0,0 0 0 0 0,0 0 0 0 0,0 0 0 0 0,1 0 0 0 0,2 6 0 0 0,-3-9-285 0 0,0 0 0 0 0,-1 0 0 0 0,1 1 0 0 0,0-1 0 0 0,0 0 1 0 0,0 0-1 0 0,0 0 0 0 0,0 0 0 0 0,0 0 0 0 0,0 0 0 0 0,0 0 0 0 0,1 0 0 0 0,-1 0 0 0 0,0-1 0 0 0,1 1 0 0 0,-1 0 0 0 0,0-1 1 0 0,1 1-1 0 0,-1-1 0 0 0,3 1 0 0 0,-1 0-2398 0 0,-1 0-5475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99 19351 0 0,'0'0'439'0'0,"0"0"62"0"0,0 0 33 0 0,0 0-65 0 0,2 0-309 0 0,132-19 3788 0 0,-113 16-3791 0 0,-14 3-148 0 0,3 0-10 0 0,2 2 1 0 0,-12-2-3 0 0,1 0 0 0 0,-1 0 0 0 0,1 1 0 0 0,-1-1 1 0 0,1 0-1 0 0,-1 0 0 0 0,1 0 0 0 0,-1 0 0 0 0,0 0 0 0 0,1 1 0 0 0,-1-1 0 0 0,1 0 0 0 0,-1 0 0 0 0,0 1 0 0 0,1-1 1 0 0,-1 0-1 0 0,0 1 0 0 0,1-1 0 0 0,-1 0 0 0 0,0 1 0 0 0,1 0 0 0 0,-2 0-37 0 0,1 0-1 0 0,-1 0 1 0 0,1 0 0 0 0,-1 0-1 0 0,0 0 1 0 0,1 0-1 0 0,-1 0 1 0 0,0 0 0 0 0,0 0-1 0 0,0 0 1 0 0,0 0-1 0 0,0 0 1 0 0,0-1 0 0 0,0 1-1 0 0,0 0 1 0 0,0-1-1 0 0,0 1 1 0 0,0-1 0 0 0,-2 1-1 0 0,-25 12-1119 0 0,9-7-1828 0 0,-30 6 0 0 0,27-7 1484 0 0,-26 8-1 0 0,43-11 1520 0 0,0 0 1 0 0,0 0-1 0 0,0 1 1 0 0,0 0 0 0 0,0 0-1 0 0,1 0 1 0 0,-1 0-1 0 0,1 0 1 0 0,0 1-1 0 0,-4 4 1 0 0,6-6 494 0 0,2-2 2 0 0,0 0 0 0 0,0 0 0 0 0,0 0 0 0 0,0 0 0 0 0,0 0 0 0 0,2 2 0 0 0,1 0-383 0 0,1 1 0 0 0,-1-1 0 0 0,0 0 0 0 0,1 0 0 0 0,-1 0 0 0 0,1 0 0 0 0,0 0 0 0 0,0-1 0 0 0,0 0 0 0 0,-1 0 0 0 0,1 0 0 0 0,0 0 0 0 0,0 0 0 0 0,0-1 0 0 0,1 0 0 0 0,-1 0 0 0 0,0 0 0 0 0,6-1 0 0 0,9-2-61 0 0,1-1 1 0 0,32-10-1 0 0,-5 1-68 0 0,-19 7-133 0 0,-14 3-2527 0 0,-14 3 1637 0 0</inkml:trace>
  <inkml:trace contextRef="#ctx0" brushRef="#br0" timeOffset="1">531 176 13823 0 0,'1'-3'630'0'0,"4"-12"-357"0"0,-1 0 1 0 0,2-16-1 0 0,8-27 1617 0 0,-10 45-983 0 0,-2 5 460 0 0,0 1-1 0 0,1-1 1 0 0,4-8-1 0 0,-6 15-950 0 0,-1 1 80 0 0,0 0 15 0 0,0 0-68 0 0,0 0-222 0 0,0 0 166 0 0,0 0 101 0 0,-10 12 464 0 0,7-9-892 0 0,1-1-51 0 0,0 0 0 0 0,0-1 0 0 0,0 1-1 0 0,1 0 1 0 0,-1 0 0 0 0,1 1-1 0 0,-1-1 1 0 0,1 0 0 0 0,0 0 0 0 0,0 1-1 0 0,-1 2 1 0 0,-22 51-9 0 0,10-11 10 0 0,8-32-22 0 0,2 1-1 0 0,0 0 1 0 0,0 0 0 0 0,1 1-1 0 0,-1 25 1 0 0,4-37-98 0 0,0-1 0 0 0,0 1 0 0 0,0 0 0 0 0,-1-1 0 0 0,1 1 0 0 0,-1 0 0 0 0,1-1 0 0 0,-1 1 0 0 0,0-1 0 0 0,0 1 0 0 0,-1 2 0 0 0,2-5-4 0 0,-1 1 0 0 0,1-1 0 0 0,0 1 0 0 0,0-1 0 0 0,0 0 0 0 0,0 1 0 0 0,0-1 0 0 0,0 1 0 0 0,0-1 0 0 0,0 1 0 0 0,0-1 0 0 0,0 0 0 0 0,0 1 0 0 0,0-1 0 0 0,0 1 0 0 0,1-1 0 0 0,-1 1 0 0 0,0-1 0 0 0,0 0 0 0 0,0 1 0 0 0,1-1 0 0 0,-1 0 0 0 0,0 1 0 0 0,0-1 0 0 0,1 0 0 0 0,-1 1 0 0 0,0-1 0 0 0,1 0 0 0 0,-1 1 0 0 0,0-1 0 0 0,1 0 0 0 0,-1 0 0 0 0,1 1 0 0 0,8 4-1935 0 0,-7-4 546 0 0,1-1-29 0 0,8-3-4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1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 13823 0 0,'0'0'630'0'0,"0"0"-13"0"0,0 0-184 0 0,0 0 677 0 0,0 0-786 0 0,-1-1 1 0 0,1 1-1 0 0,-1-1 1 0 0,1 1-1 0 0,-1-1 1 0 0,1 1-1 0 0,-1 0 1 0 0,1-1-1 0 0,-1 1 1 0 0,0 0-1 0 0,1-1 1 0 0,-1 1-1 0 0,0 0 1 0 0,1 0-1 0 0,-2-1 1 0 0,-4 3-225 0 0,1-1 1 0 0,-1 1 0 0 0,1 0 0 0 0,-1 0 0 0 0,1 1 0 0 0,-1 0 0 0 0,1-1-1 0 0,0 2 1 0 0,0-1 0 0 0,1 1 0 0 0,-1-1 0 0 0,1 1 0 0 0,0 1 0 0 0,0-1-1 0 0,0 0 1 0 0,-4 7 0 0 0,2-1-101 0 0,3-5 0 0 0,0 1 0 0 0,0-1 0 0 0,0 1 0 0 0,1 0 0 0 0,0 0 0 0 0,0 0 0 0 0,0 0 0 0 0,1 0 0 0 0,0 1 0 0 0,-1 8 0 0 0,2-11 0 0 0,0-1 0 0 0,1 1 0 0 0,-1-1 0 0 0,1 1 0 0 0,0-1 0 0 0,0 0 0 0 0,0 1 0 0 0,0-1 0 0 0,0 0 0 0 0,1 1 0 0 0,-1-1 0 0 0,1 0 0 0 0,0 0 0 0 0,0-1 0 0 0,0 1 0 0 0,0 0 0 0 0,1 0 0 0 0,-1-1 0 0 0,1 0 0 0 0,0 1 0 0 0,5 2 0 0 0,-4-2 0 0 0,0 0 0 0 0,0 0 0 0 0,1 0 0 0 0,-1-1 0 0 0,1 0 0 0 0,0 0 0 0 0,0 0 0 0 0,0-1 0 0 0,0 1 0 0 0,0-1 0 0 0,0-1 0 0 0,0 1 0 0 0,0 0 0 0 0,8-1 0 0 0,-6-2-51 0 0,0 0 1 0 0,-1 0-1 0 0,1 0 0 0 0,-1-1 1 0 0,0 1-1 0 0,0-1 0 0 0,10-7 1 0 0,-7 4-1156 0 0,-1 0 1 0 0,10-11 0 0 0,-6 3-5958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0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68 342 8287 0 0,'0'0'191'0'0,"0"0"26"0"0,0 0 9 0 0,0 0 110 0 0,0 0 444 0 0,-1 1 196 0 0,-9 12 1226 0 0,9-12-1698 0 0,-1 0 0 0 0,1 0 0 0 0,0-1 0 0 0,-1 1 0 0 0,1 0 0 0 0,0-1 1 0 0,-1 1-1 0 0,1-1 0 0 0,-1 1 0 0 0,1-1 0 0 0,-1 0 0 0 0,1 0 0 0 0,-1 0 0 0 0,1 0 0 0 0,0 0 0 0 0,-1 0 1 0 0,1 0-1 0 0,-1 0 0 0 0,1 0 0 0 0,-1-1 0 0 0,1 1 0 0 0,-3-1 0 0 0,-8-7-362 0 0,11 7-103 0 0,0-1-1 0 0,0 1 1 0 0,0 0-1 0 0,0 0 0 0 0,1-1 1 0 0,-1 1-1 0 0,0 0 1 0 0,1-1-1 0 0,-1 1 1 0 0,1 0-1 0 0,-1-1 1 0 0,1 1-1 0 0,0-1 1 0 0,0 1-1 0 0,-1-1 1 0 0,1-2-1 0 0,3-27 191 0 0,0 12 435 0 0,-3 5-438 0 0,2-1 0 0 0,0 1 0 0 0,0 0 0 0 0,2 0 0 0 0,0 0 0 0 0,0 0 0 0 0,1 0 1 0 0,1 1-1 0 0,0 0 0 0 0,1 0 0 0 0,0 0 0 0 0,1 1 0 0 0,17-21 0 0 0,-15 22-226 0 0,-8 8 0 0 0,0 0 0 0 0,0 0 0 0 0,1 0 0 0 0,-1 1 0 0 0,1-1 0 0 0,0 1 0 0 0,0-1 0 0 0,0 1 0 0 0,6-3 0 0 0,3-1 0 0 0,-2-2 0 0 0,2 2 0 0 0,2 7 0 0 0,-11 0 0 0 0,0 0 0 0 0,0 0 0 0 0,-1 0 0 0 0,1 0 0 0 0,-1 0 0 0 0,1 0 0 0 0,-1 1 0 0 0,1 0 0 0 0,-1-1 0 0 0,0 1 0 0 0,3 2 0 0 0,-1 2 0 0 0,1 0 0 0 0,-1 1 0 0 0,0-1 0 0 0,-1 1 0 0 0,4 9 0 0 0,-2-4 0 0 0,-1 1 0 0 0,0 0 0 0 0,-1 0 0 0 0,3 23 0 0 0,-6-23 0 0 0,-2 8-180 0 0,0-18-41 0 0,2-1-254 0 0,0-2-33 0 0,0 0 65 0 0,-1 2 294 0 0,-2 10 133 0 0,-1-1 16 0 0,4-11 0 0 0,0 0 0 0 0,-1 0 0 0 0,1 0 0 0 0,0 0 0 0 0,0 0 0 0 0,-1 0 0 0 0,1 0 0 0 0,0 0 0 0 0,0 0 0 0 0,-1 0 0 0 0,1 0 0 0 0,0 0 0 0 0,0 0 0 0 0,-1 0 0 0 0,1 0 0 0 0,0-1 0 0 0,0 1 0 0 0,-1 0 0 0 0,1 0 0 0 0,0 0 0 0 0,0 0 0 0 0,0-1 0 0 0,-1 1 0 0 0,1 0 0 0 0,0 0 0 0 0,0 0 0 0 0,0-1 0 0 0,0 1 0 0 0,0 0 0 0 0,-1-1 0 0 0,0 0-1 0 0,1-1 0 0 0,-1 0 0 0 0,1 0 0 0 0,-1 0 0 0 0,1 0 0 0 0,-1 0 0 0 0,1 0 1 0 0,0 0-1 0 0,0 0 0 0 0,0 0 0 0 0,0 0 0 0 0,0 0 0 0 0,1 0 0 0 0,-1 0 0 0 0,0 0 0 0 0,2-2 0 0 0,0-1 17 0 0,0-1 0 0 0,0 1 0 0 0,0-1 0 0 0,5-6 0 0 0,4-6 100 0 0,-1 1 417 0 0,22-27 0 0 0,-28 39-458 0 0,0 0-1 0 0,1 1 1 0 0,0 0-1 0 0,-1 0 1 0 0,2 0 0 0 0,-1 0-1 0 0,0 1 1 0 0,1 0-1 0 0,9-5 1 0 0,9-1-75 0 0,14-5 0 0 0,-21 9 0 0 0,-12 6 0 0 0,-1 0 0 0 0,15 1 0 0 0,-14 2 0 0 0,-3-1 0 0 0,15 10 0 0 0,-14-8 0 0 0,-2 0 0 0 0,3 4 0 0 0,0 1 0 0 0,0 0 0 0 0,-1 0 0 0 0,-1 1 0 0 0,0-1 0 0 0,0 1 0 0 0,-1 10 0 0 0,-1-7-261 0 0,0-1 0 0 0,-1 0 0 0 0,-1 1 0 0 0,-1-1 0 0 0,0 0 0 0 0,-7 21 0 0 0,8-31 112 0 0,-2 0 133 0 0,2-8 12 0 0,2-8 8 0 0,2 3 30 0 0,1 0-1 0 0,0 1 0 0 0,1-1 1 0 0,0 1-1 0 0,0 0 1 0 0,1 0-1 0 0,0 1 1 0 0,1 0-1 0 0,0-1 1 0 0,0 2-1 0 0,9-10 0 0 0,-6 9 233 0 0,0 0-1 0 0,0 0 0 0 0,1 1 0 0 0,0 0 0 0 0,12-6 0 0 0,-16 10-265 0 0,0 0 0 0 0,1 0 0 0 0,-1 1 0 0 0,13-4 0 0 0,-11 4 0 0 0,5 1 0 0 0,-9 1 0 0 0,16 7 0 0 0,-11-4 0 0 0,-6-2 0 0 0,0 0 0 0 0,-1 0 0 0 0,1 0 0 0 0,0 0 0 0 0,0 1 0 0 0,-1-1 0 0 0,1 1 0 0 0,-1 0 0 0 0,5 3 0 0 0,-1 0-183 0 0,-1 1 1 0 0,0-1-1 0 0,0 1 0 0 0,0 0 1 0 0,0 1-1 0 0,-1-1 0 0 0,0 1 1 0 0,-1-1-1 0 0,6 15 0 0 0,-5-13 53 0 0,-2 12 95 0 0,-1-16 35 0 0,-5 31-100 0 0,3-30 31 0 0,1 0 1 0 0,-1 1-1 0 0,1-1 1 0 0,0 8-1 0 0,0-11-419 0 0,0-2-21 0 0,0 2 66 0 0,-1 6 222 0 0,0-6-166 0 0,1-2-101 0 0,0 0-21 0 0,0 0-71 0 0,0 0-285 0 0,0 0-126 0 0,1-1-1257 0 0,2-9-4916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1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98 15663 0 0,'0'0'356'0'0,"0"0"50"0"0,0 0 20 0 0,0 0-42 0 0,1-2-250 0 0,3-3-536 0 0,-2 3 790 0 0,-1 0-1 0 0,0 1 0 0 0,0-1 0 0 0,0 1 0 0 0,0-1 0 0 0,0 0 0 0 0,0 0 0 0 0,0 0 1 0 0,-1 0-1 0 0,1 1 0 0 0,-1-1 0 0 0,1 0 0 0 0,-1-4 0 0 0,1 3-188 0 0,-1 0 0 0 0,0 0-1 0 0,-1 0 1 0 0,1 0 0 0 0,0 0 0 0 0,-1 0-1 0 0,0 1 1 0 0,0-1 0 0 0,0 0 0 0 0,0 0-1 0 0,0 1 1 0 0,0-1 0 0 0,-1 0 0 0 0,1 1-1 0 0,-3-4 1 0 0,-5 2-127 0 0,-24-4 1296 0 0,31 8-1346 0 0,1-1 0 0 0,-1 1 0 0 0,1 0 0 0 0,-1 0 0 0 0,1 0 1 0 0,-1 0-1 0 0,1 0 0 0 0,-1 0 0 0 0,1 0 0 0 0,0 1 0 0 0,-1-1 0 0 0,1 0 0 0 0,-1 1 0 0 0,1-1 0 0 0,-1 1 0 0 0,-1 1 0 0 0,-24 14 191 0 0,19-10-193 0 0,-4 2-20 0 0,4-4 0 0 0,1 1 0 0 0,-1 0 0 0 0,1 0 0 0 0,1 1 0 0 0,-1-1 0 0 0,1 2 0 0 0,0-1 0 0 0,-6 8 0 0 0,3 1 5 0 0,0-1 1 0 0,-10 22-1 0 0,16-28-15 0 0,0-1 0 0 0,1 0 0 0 0,0 0 0 0 0,0 1 0 0 0,1-1 0 0 0,0 1 0 0 0,-1 10 0 0 0,3-15-126 0 0,-1 0 1 0 0,1 0-1 0 0,0-1 1 0 0,-1 1-1 0 0,1 0 1 0 0,0 0-1 0 0,1-1 0 0 0,-1 1 1 0 0,0-1-1 0 0,1 1 1 0 0,-1-1-1 0 0,4 3 0 0 0,4 4-13 0 0,-6-7 148 0 0,0-1 0 0 0,0 1 1 0 0,1-1-1 0 0,-1 0 0 0 0,0 0 0 0 0,1 0 0 0 0,-1 0 0 0 0,1 0 1 0 0,-1-1-1 0 0,1 0 0 0 0,0 1 0 0 0,-1-1 0 0 0,1-1 0 0 0,-1 1 0 0 0,1 0 1 0 0,-1-1-1 0 0,1 0 0 0 0,6-2 0 0 0,16-9 1 0 0,-20 10 0 0 0,0 0 0 0 0,0-1 0 0 0,-1 0 0 0 0,1 0 0 0 0,-1 0 0 0 0,0-1 0 0 0,0 1 0 0 0,0-1 0 0 0,0-1 0 0 0,4-4 0 0 0,-2 1 159 0 0,-1 0 0 0 0,0 0-1 0 0,-1 0 1 0 0,1-1 0 0 0,-2 0 0 0 0,1 0-1 0 0,-1 0 1 0 0,0 0 0 0 0,-1-1 0 0 0,0 0 0 0 0,-1 0-1 0 0,2-12 1 0 0,-3 12 56 0 0,0 6 51 0 0,-1-1 0 0 0,1 1 0 0 0,-1-1 0 0 0,0 1 0 0 0,-1-7 0 0 0,1 11-263 0 0,0 0 0 0 0,0-1 1 0 0,0 1-1 0 0,0-1 1 0 0,0 1-1 0 0,0 0 0 0 0,0-1 1 0 0,0 1-1 0 0,0 0 0 0 0,0-1 1 0 0,0 1-1 0 0,-1 0 1 0 0,1-1-1 0 0,0 1 0 0 0,0 0 1 0 0,0 0-1 0 0,-1-1 0 0 0,1 1 1 0 0,0 0-1 0 0,0 0 1 0 0,-1-1-1 0 0,1 1 0 0 0,0 0 1 0 0,0 0-1 0 0,-1-1 0 0 0,1 1 1 0 0,0 0-1 0 0,-1 0 1 0 0,1 0-1 0 0,0 0 0 0 0,-1 0 1 0 0,1 0-1 0 0,0 0 0 0 0,-1-1 1 0 0,1 1-1 0 0,0 0 1 0 0,-1 0-1 0 0,1 0 0 0 0,0 0 1 0 0,-1 0-1 0 0,1 1 0 0 0,-1-1 1 0 0,1 0-1 0 0,0 0 1 0 0,-1 0-1 0 0,1 0 0 0 0,0 0 1 0 0,-1 1-1 0 0,-8 1-3 0 0,7 0 0 0 0,0 0 0 0 0,0 0 0 0 0,0 0 0 0 0,0 1 0 0 0,0-1 0 0 0,1 0 0 0 0,-1 1 0 0 0,1-1 0 0 0,0 1 0 0 0,0-1 0 0 0,0 1 0 0 0,0 0 0 0 0,0-1 0 0 0,-1 7 0 0 0,1 1 0 0 0,-1 0 0 0 0,1 19 0 0 0,0-22-181 0 0,1 0 0 0 0,0 0 0 0 0,1 0 0 0 0,0 0 0 0 0,0 0 0 0 0,1 0-1 0 0,-1 0 1 0 0,2 0 0 0 0,-1 0 0 0 0,5 9 0 0 0,5-1 199 0 0,-3-6-108 0 0,-7-7-24 0 0,0-1 0 0 0,0 1 0 0 0,0-1 0 0 0,-1 0 0 0 0,1 0 0 0 0,1 0 0 0 0,-1 0 0 0 0,0 0 0 0 0,4 0 0 0 0,-2 1-114 0 0,-1-2 184 0 0,-1 1-1 0 0,1-1 0 0 0,0 1 1 0 0,0-1-1 0 0,-1 0 1 0 0,1 0-1 0 0,0 0 0 0 0,0 0 1 0 0,-1-1-1 0 0,1 1 1 0 0,0-1-1 0 0,0 0 0 0 0,-1 1 1 0 0,5-3-1 0 0,4-2 92 0 0,-1 0-1 0 0,11-8 0 0 0,-12 7-60 0 0,-4 3 151 0 0,-1 0-1 0 0,0-1 1 0 0,0 1-1 0 0,0-1 1 0 0,-1 0-1 0 0,1 0 1 0 0,-1 0-1 0 0,0 0 1 0 0,0-1-1 0 0,-1 1 1 0 0,1-1-1 0 0,2-6 1 0 0,1-7-3 0 0,0 0-1 0 0,4-21 1 0 0,-7 24 61 0 0,-2 11-7 0 0,1 0 1 0 0,-1 0 0 0 0,1 0-1 0 0,0 1 1 0 0,4-7 0 0 0,3-6 268 0 0,-9 16-457 0 0,0 0 1 0 0,0 0-1 0 0,1-1 0 0 0,-1 1 0 0 0,0 0 1 0 0,0 0-1 0 0,0 0 0 0 0,0-1 0 0 0,0 1 1 0 0,1 0-1 0 0,-1 0 0 0 0,0 0 0 0 0,0-1 1 0 0,0 1-1 0 0,0 0 0 0 0,1 0 1 0 0,-1 0-1 0 0,0 0 0 0 0,0 0 0 0 0,1 0 1 0 0,-1-1-1 0 0,0 1 0 0 0,0 0 0 0 0,1 0 1 0 0,-1 0-1 0 0,0 0 0 0 0,0 0 0 0 0,1 0 1 0 0,-1 0-1 0 0,0 0 0 0 0,0 0 0 0 0,1 0 1 0 0,-1 0-1 0 0,0 0 0 0 0,0 0 1 0 0,1 0-1 0 0,-1 0 0 0 0,0 1 0 0 0,0-1 1 0 0,0 0-1 0 0,1 0 0 0 0,-1 0 0 0 0,0 0 1 0 0,0 0-1 0 0,0 1 0 0 0,1-1 0 0 0,-1 0 1 0 0,0 0-1 0 0,0 0 0 0 0,0 0 0 0 0,0 1 1 0 0,1-1-1 0 0,-1 0 0 0 0,0 0 1 0 0,0 0-1 0 0,0 1 0 0 0,0-1 0 0 0,0 0 1 0 0,0 0-1 0 0,0 1 0 0 0,0-1 0 0 0,1 1 0 0 0,3 4 0 0 0,2 0 0 0 0,-1 0 0 0 0,0 0 0 0 0,1-1 0 0 0,0 0 0 0 0,0 0 0 0 0,0 0 0 0 0,8 3 0 0 0,10 5 0 0 0,-22-9 0 0 0,-1-3 0 0 0,0 1 0 0 0,0 0 0 0 0,-1-1 0 0 0,1 1 0 0 0,0-1 0 0 0,0 1 0 0 0,0-1 0 0 0,0 1 0 0 0,0-1 0 0 0,0 0 0 0 0,0 1 0 0 0,0-1 0 0 0,0 0 0 0 0,-1 0 0 0 0,3 1 0 0 0,23 9 0 0 0,-1 4 0 0 0,-9-6 0 0 0,-11 0 0 0 0,4 10 0 0 0,-6-13 0 0 0,8 18 0 0 0,-7-14 0 0 0,18 46 0 0 0,-17-46 0 0 0,2-2 0 0 0,2-5 0 0 0,-1-1-64 0 0,-7-2-18 0 0,0 1-1 0 0,0-1 1 0 0,0 1-1 0 0,1-1 1 0 0,-1 0-1 0 0,0 0 1 0 0,0 1-1 0 0,0-1 1 0 0,0 0-1 0 0,0 0 1 0 0,0 0-1 0 0,0 0 1 0 0,-1 0-1 0 0,1 0 1 0 0,1-2-1 0 0,1-5-349 0 0,0 0 0 0 0,0-1 0 0 0,-1 1 1 0 0,0-1-1 0 0,0 0 0 0 0,-1 0 0 0 0,1-10 0 0 0,-2 19 394 0 0,13-86-6205 0 0,-10 69 4426 0 0,0 0-2556 0 0,2 2-989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11975 0 0,'0'0'267'0'0,"0"0"42"0"0,0 0 17 0 0,0 0-28 0 0,-4 4 332 0 0,1-2 3740 0 0,-7 14-3070 0 0,1 0 0 0 0,0 0 1 0 0,-8 23-1 0 0,9-19 113 0 0,-1-1 0 0 0,-17 26 0 0 0,-77 113-4665 0 0,101-149 255 0 0,2-7 1462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1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17503 0 0,'0'0'803'0'0,"0"0"-18"0"0,0 0-358 0 0,0 0 341 0 0,0 0 205 0 0,0 0 40 0 0,4-7 339 0 0,1 6 2488 0 0,-3 1-4058 0 0,0 1 56 0 0,-1-1 1 0 0,1 0-1 0 0,-1 1 0 0 0,1-1 1 0 0,0 0-1 0 0,-1 0 1 0 0,1 0-1 0 0,-1-1 0 0 0,1 1 1 0 0,0 0-1 0 0,-1 0 1 0 0,1-1-1 0 0,-1 1 0 0 0,3-2 1 0 0,6-4-862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1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10135 0 0,'0'0'464'0'0,"0"0"-9"0"0,0 0-155 0 0,0 0 443 0 0,0 0 227 0 0,0 0 44 0 0,-4-6 642 0 0,2 3 1737 0 0,0 0-3341 0 0,2-2 4113 0 0,14-3-3984 0 0,-9 8-200 0 0,-2 1 29 0 0,10-2 463 0 0,0 0 0 0 0,23-6 0 0 0,5 0 140 0 0,24-1-595 0 0,88-7-20 0 0,-143 14-62 0 0,-8 1-273 0 0,-2 0-138 0 0,0 0-33 0 0,0 0-72 0 0,0 0-285 0 0,0 0-126 0 0,-9 11-5847 0 0,-3-3 400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1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17503 0 0,'0'0'399'0'0,"0"0"60"0"0,0 0 21 0 0,0 0-59 0 0,3 0-276 0 0,38 4 107 0 0,-33-3 277 0 0,0 1 0 0 0,0-2 0 0 0,0 1 0 0 0,0-1 0 0 0,1 0 0 0 0,-1-1 0 0 0,15-3 0 0 0,5-2-274 0 0,1 0 0 0 0,-1 2 0 0 0,1 2 0 0 0,51 1 0 0 0,-61-3-1177 0 0,-2 0-5859 0 0,-5 4-739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1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21191 0 0,'0'0'969'0'0,"-2"0"-18"0"0,-8 0-612 0 0,1 2-226 0 0,7-1 275 0 0,5 13 620 0 0,-2-11-970 0 0,1-1-1 0 0,-1 1 0 0 0,1-1 1 0 0,-1 1-1 0 0,1-1 1 0 0,0 0-1 0 0,0 1 1 0 0,0-1-1 0 0,1 0 0 0 0,-1 0 1 0 0,0 0-1 0 0,1-1 1 0 0,-1 1-1 0 0,1-1 1 0 0,0 1-1 0 0,-1-1 1 0 0,6 2-1 0 0,2 1 179 0 0,1-1 0 0 0,0 0 1 0 0,15 3-1 0 0,-8-4 9 0 0,-11-1-151 0 0,-1 0 0 0 0,1 0 1 0 0,-1 1-1 0 0,1 0 0 0 0,-1 0 1 0 0,1 0-1 0 0,-1 1 1 0 0,0 0-1 0 0,0 0 0 0 0,0 1 1 0 0,7 5-1 0 0,-11-8-74 0 0,0 1 0 0 0,0-1 0 0 0,0 1 0 0 0,0-1 0 0 0,0 1 0 0 0,-1 0 0 0 0,1 0 0 0 0,-1 0 0 0 0,1-1 0 0 0,-1 1 0 0 0,0 1 0 0 0,1-1 0 0 0,-1 0 0 0 0,0 0 0 0 0,-1 0 0 0 0,1 1 0 0 0,1 3 0 0 0,-2-3 0 0 0,0 0 0 0 0,0 1 0 0 0,0-1 0 0 0,0 0 0 0 0,-1 1 0 0 0,1-1 0 0 0,-1 0 0 0 0,0 1 0 0 0,0-1 0 0 0,0 0 0 0 0,-2 4 0 0 0,-5 6 0 0 0,1 0 0 0 0,-2-1 0 0 0,0 0 0 0 0,-16 17 0 0 0,20-23 0 0 0,-9 9 0 0 0,-73 77 0 0 0,26-26-401 0 0,59-64-74 0 0,1 0-33 0 0,0-2 168 0 0,-10 12-79 0 0,7-4-3687 0 0,4-8 2571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2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7 464 13823 0 0,'0'0'315'0'0,"0"0"45"0"0,0 0 21 0 0,0 0-49 0 0,0-1-220 0 0,0-10-98 0 0,-1 8 34 0 0,1 0 0 0 0,0 0 1 0 0,0-1-1 0 0,1 1 0 0 0,-1 0 0 0 0,0-1 1 0 0,1 1-1 0 0,1-4 0 0 0,7-13 956 0 0,1 1-1 0 0,13-19 0 0 0,-2 3 55 0 0,-6 9-334 0 0,-6 13-62 0 0,11-28 0 0 0,36-76 2410 0 0,-48 104-2820 0 0,-7 10-234 0 0,1 1 0 0 0,-1 0 0 0 0,0 0-1 0 0,0 0 1 0 0,1-1 0 0 0,-1 1 0 0 0,-1-1 0 0 0,1 1-1 0 0,0 0 1 0 0,-1-1 0 0 0,1 0 0 0 0,-1 1 0 0 0,0-1-1 0 0,0 1 1 0 0,0-1 0 0 0,0 1 0 0 0,0-1 0 0 0,0 0-1 0 0,-2-3 1 0 0,-1-7-35 0 0,-2 4 106 0 0,4 7 282 0 0,1 2-305 0 0,0-1 0 0 0,0 1 0 0 0,0 0 1 0 0,0-1-1 0 0,0 1 0 0 0,-1 0 0 0 0,1-1 1 0 0,0 1-1 0 0,0 0 0 0 0,-1-1 0 0 0,1 1 0 0 0,0 0 1 0 0,0-1-1 0 0,-1 1 0 0 0,1 0 0 0 0,0 0 1 0 0,-1 0-1 0 0,1-1 0 0 0,0 1 0 0 0,-1 0 0 0 0,1 0 1 0 0,0 0-1 0 0,-1-1 0 0 0,-2 2-48 0 0,-12 11-20 0 0,7-3 4 0 0,0 0-1 0 0,1 1 1 0 0,0 0-1 0 0,0 0 1 0 0,1 0 0 0 0,-8 19-1 0 0,-14 23-76 0 0,22-41-166 0 0,0 1 0 0 0,0-1 0 0 0,1 1 0 0 0,0 0 0 0 0,1 0 0 0 0,0 1 0 0 0,-2 16 0 0 0,-3 11 639 0 0,-3 20 588 0 0,8-35-672 0 0,2-19-265 0 0,1 1 0 0 0,0-1 0 0 0,1 1 0 0 0,-1-1 0 0 0,2 10 0 0 0,-2 8-49 0 0,1-21 0 0 0,-1-1 0 0 0,1 1 0 0 0,0-1 0 0 0,0 1 0 0 0,0 0 0 0 0,1-1 0 0 0,-1 1 0 0 0,0 0 0 0 0,1-1 0 0 0,0 1 0 0 0,-1-1 0 0 0,3 4 0 0 0,0 1 0 0 0,4 7 0 0 0,0-1 0 0 0,16 22 0 0 0,-14-25 0 0 0,12 2 0 0 0,-17-10 0 0 0,6 4 0 0 0,1-6 0 0 0,17-4 0 0 0,-11 0 0 0 0,-13 0 0 0 0,-2 1 0 0 0,13-9 0 0 0,1-2 0 0 0,-2 1 0 0 0,0-2 0 0 0,21-27 0 0 0,-10 10 0 0 0,-11 13 488 0 0,-1-1 0 0 0,0-1-1 0 0,13-33 1 0 0,-19 39-407 0 0,5-14-77 0 0,-1-1 0 0 0,-2 0 0 0 0,6-32 1 0 0,-10 43-6 0 0,0-4 629 0 0,0-1-1 0 0,3-46 1 0 0,-11 31-527 0 0,3 39-180 0 0,0-1-1 0 0,1 1 1 0 0,-1-1 0 0 0,0 1-1 0 0,0-1 1 0 0,0 1 0 0 0,-1-1 0 0 0,1 1-1 0 0,0-1 1 0 0,0 1 0 0 0,0-1-1 0 0,0 1 1 0 0,0-1 0 0 0,-1 1-1 0 0,1 0 1 0 0,0-1 0 0 0,0 1 0 0 0,-1-1-1 0 0,1 1 1 0 0,0-1 0 0 0,0 1-1 0 0,-1 0 1 0 0,1-1 0 0 0,-1 1-1 0 0,1 0 1 0 0,-1-1 0 0 0,0 1-57 0 0,1 0 0 0 0,-1 0 0 0 0,1 1 0 0 0,-1-1 0 0 0,1 0-1 0 0,-1 0 1 0 0,1 1 0 0 0,-1-1 0 0 0,1 0 0 0 0,-1 1 0 0 0,1-1 0 0 0,-1 0 0 0 0,1 1 0 0 0,0-1 0 0 0,-1 1 0 0 0,1-1 0 0 0,-1 0 0 0 0,1 1 0 0 0,-15 24-3122 0 0,-3 12-2495 0 0,11-24 3706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2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15663 0 0,'0'0'356'0'0,"0"0"50"0"0,-2 0 20 0 0,-17-2 92 0 0,-1-2-68 0 0,18 4 37 0 0,2 0 22 0 0,-2-1 71 0 0,120 1 7640 0 0,-10-1-8220 0 0,-39-7 0 0 0,-56 6 0 0 0,-1 0 0 0 0,3-3-1254 0 0,-13 3-1935 0 0,2 0-2104 0 0,-4 2-2419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14 230 15663 0 0,'0'0'356'0'0,"0"0"50"0"0,0 0 20 0 0,0 0-42 0 0,-1 2-250 0 0,-2 7 844 0 0,1-1-1 0 0,1 1 1 0 0,0 0 0 0 0,0 13 0 0 0,-2 5 111 0 0,2-3-917 0 0,1 36-373 0 0,0-58-850 0 0,0-2-385 0 0,1-2-1136 0 0,4-5-4248 0 0</inkml:trace>
  <inkml:trace contextRef="#ctx0" brushRef="#br0" timeOffset="1">405 1 15663 0 0,'0'0'356'0'0,"0"0"50"0"0,-4 9 538 0 0,-32 36 1912 0 0,35-43-1903 0 0,1 2-326 0 0,0-3-477 0 0,-1 1 0 0 0,1-1 0 0 0,0 0-1 0 0,0 0 1 0 0,1 0 0 0 0,-1 0 0 0 0,0 0 0 0 0,0 0-1 0 0,0 1 1 0 0,1-1 0 0 0,-1 0 0 0 0,1 0 0 0 0,-1 0-1 0 0,1 0 1 0 0,-1 0 0 0 0,1 0 0 0 0,-1 0 0 0 0,1 0-1 0 0,0 0 1 0 0,1 1 0 0 0,1 1-56 0 0,0-1-1 0 0,0 0 1 0 0,0 1-1 0 0,1-1 1 0 0,-1 0-1 0 0,1-1 1 0 0,-1 1-1 0 0,8 2 1 0 0,33 6 1112 0 0,-1-1-590 0 0,-26-3-616 0 0,-5 1 0 0 0,-6 1 72 0 0,-6-7-8 0 0,0 1 0 0 0,0-1 0 0 0,0 0 0 0 0,-1 1 0 0 0,1-1 0 0 0,0 0 0 0 0,-1 1 0 0 0,1-1-1 0 0,-1 0 1 0 0,0 1 0 0 0,1-1 0 0 0,-1 0 0 0 0,0 0 0 0 0,0 0 0 0 0,1 0 0 0 0,-3 2 0 0 0,-18 18 771 0 0,17-18-797 0 0,-8 7-32 0 0,0-1 1 0 0,-13 8-1 0 0,17-13-6 0 0,1 1-1 0 0,-1-1 1 0 0,2 1 0 0 0,-1 1 0 0 0,0 0-1 0 0,1 0 1 0 0,0 0 0 0 0,0 0-1 0 0,-8 14 1 0 0,12-17 0 0 0,-1 3 0 0 0,-1 0 0 0 0,1 1 0 0 0,0 0 0 0 0,1 0 0 0 0,-3 10 0 0 0,5-16 0 0 0,0 0 0 0 0,-1 0 0 0 0,1 1 0 0 0,0-1 0 0 0,0 0 0 0 0,0 0 0 0 0,0 1 0 0 0,1-1 0 0 0,-1 0 0 0 0,0 0 0 0 0,0 1 0 0 0,1-1 0 0 0,-1 0 0 0 0,1 0 0 0 0,-1 0 0 0 0,1 0 0 0 0,-1 1 0 0 0,1-1 0 0 0,0 0 0 0 0,0 0 0 0 0,-1 0 0 0 0,1 0 0 0 0,0-1 0 0 0,0 1 0 0 0,0 0 0 0 0,0 0 0 0 0,0 0 0 0 0,0-1 0 0 0,0 1 0 0 0,0 0 0 0 0,0-1 0 0 0,0 1 0 0 0,1-1 0 0 0,-1 0 0 0 0,0 1 0 0 0,0-1 0 0 0,1 0 0 0 0,-1 0 0 0 0,2 1 0 0 0,3-1-435 0 0,1 0 0 0 0,-1 0-1 0 0,0 0 1 0 0,1-1 0 0 0,-1 1-1 0 0,0-2 1 0 0,0 1 0 0 0,0-1 0 0 0,0 0-1 0 0,11-5 1 0 0,-4 1-954 0 0,-1 0 0 0 0,0-2 0 0 0,20-14 0 0 0,-24 15-147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2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11975 0 0,'0'0'547'0'0,"0"0"-11"0"0,9 7 549 0 0,-7-5-961 0 0,0-1 283 0 0,0 0-1 0 0,0 0 1 0 0,0 1-1 0 0,0-1 1 0 0,0 0-1 0 0,0-1 1 0 0,1 1-1 0 0,-1 0 1 0 0,0-1-1 0 0,0 1 1 0 0,1-1-1 0 0,-1 0 1 0 0,0 1-1 0 0,1-1 1 0 0,-1 0-1 0 0,3-1 1 0 0,0 1-81 0 0,1 0 0 0 0,0-1 0 0 0,-1 0 0 0 0,1 0 0 0 0,-1 0 1 0 0,1-1-1 0 0,-1 0 0 0 0,0 0 0 0 0,8-4 0 0 0,3-3 419 0 0,-11 7-442 0 0,0 0-1 0 0,0-1 1 0 0,0 0-1 0 0,0 0 1 0 0,6-7-1 0 0,8-7 301 0 0,-13 13-392 0 0,-1-1 0 0 0,0 1-1 0 0,0-1 1 0 0,-1 0-1 0 0,0 0 1 0 0,1 0 0 0 0,-2-1-1 0 0,7-11 1 0 0,-7 10-99 0 0,-2 7-110 0 0,-1-1 1 0 0,0 1-1 0 0,0-1 0 0 0,0 1 0 0 0,0-1 1 0 0,1 1-1 0 0,-1-1 0 0 0,0 1 0 0 0,0-1 0 0 0,0 1 1 0 0,0-1-1 0 0,0 1 0 0 0,0-1 0 0 0,0 0 0 0 0,0 1 1 0 0,0-1-1 0 0,-1 1 0 0 0,1-1 0 0 0,0 1 1 0 0,0-1-1 0 0,0 1 0 0 0,-1-1 0 0 0,1 0 0 0 0,-1-1-2 0 0,-4-6 0 0 0,-3 3 0 0 0,4 4 0 0 0,-1-1 0 0 0,-15 4 0 0 0,17-3 0 0 0,-2 1 0 0 0,-9 8 0 0 0,13-8 0 0 0,0 0 0 0 0,-1 1 0 0 0,1 0 0 0 0,0-1 0 0 0,0 1 0 0 0,0 0 0 0 0,0-1 0 0 0,0 1 0 0 0,0 0 0 0 0,0 0 0 0 0,0 0 0 0 0,0 0 0 0 0,0 0 0 0 0,-1 2 0 0 0,0 0 0 0 0,-1 0 0 0 0,1-1 0 0 0,0 1 0 0 0,-1 0 0 0 0,1 0 0 0 0,0 0 0 0 0,0 0 0 0 0,1 0 0 0 0,-3 4 0 0 0,2 2 0 0 0,-1 0 0 0 0,1 0 0 0 0,-1 16 0 0 0,1-12 0 0 0,1-2 0 0 0,0 0 0 0 0,1 0 0 0 0,0 0 0 0 0,3 19 0 0 0,-2-25 2 0 0,0 1-1 0 0,0 0 1 0 0,0-1-1 0 0,1 1 1 0 0,0-1 0 0 0,0 1-1 0 0,0-1 1 0 0,1 0-1 0 0,5 8 1 0 0,-6-10-7 0 0,0 0-1 0 0,1 0 1 0 0,0 0 0 0 0,0 0-1 0 0,0 0 1 0 0,0-1 0 0 0,0 0-1 0 0,0 1 1 0 0,0-1 0 0 0,1 0-1 0 0,-1-1 1 0 0,1 1 0 0 0,0 0-1 0 0,6 1 1 0 0,7 1-196 0 0,-13-2 78 0 0,1-1-1 0 0,0 0 1 0 0,-1 0 0 0 0,1 0-1 0 0,0 0 1 0 0,0-1 0 0 0,0 0-1 0 0,0 0 1 0 0,0 0-1 0 0,0-1 1 0 0,0 1 0 0 0,-1-1-1 0 0,8-2 1 0 0,13-9-1917 0 0,-18 9 102 0 0,-1-1 0 0 0,0 0 0 0 0,11-10 0 0 0,-10 5-5774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2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11975 0 0,'0'0'267'0'0,"0"0"42"0"0,0 0 17 0 0,0 0-28 0 0,0 0-58 0 0,0 0 491 0 0,0 0 238 0 0,0 0 45 0 0,0 0-61 0 0,0 0-288 0 0,0 0-121 0 0,0 0-28 0 0,0 0-4 0 0,0 0 0 0 0,0 0 0 0 0,0 0 0 0 0,0 0 70 0 0,0 0 288 0 0,2 0 122 0 0,5 3-672 0 0,0-1 0 0 0,1 0-1 0 0,-1-1 1 0 0,1 0 0 0 0,-1 0 0 0 0,1-1-1 0 0,0 0 1 0 0,-1 0 0 0 0,10-2-1 0 0,24-2 798 0 0,-28 4-1138 0 0,1-1 1 0 0,14-3-1 0 0,-27 3-316 0 0,-1 1-138 0 0,0 0-33 0 0,0 0-208 0 0,-3 1-1697 0 0,-2 2-1755 0 0,-5 1-2999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2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0-87 0 0,0 0 728 0 0,0 0 353 0 0,0 0 73 0 0,0 0-57 0 0,0 0-288 0 0,0 0-121 0 0,0 0-28 0 0,2 1-4 0 0,5 1-500 0 0,0 0 1 0 0,0 0-1 0 0,1-1 0 0 0,-1 0 0 0 0,1 0 1 0 0,-1-1-1 0 0,12 0 0 0 0,-8-1-382 0 0,0 2 0 0 0,0-1 0 0 0,11 3-1 0 0,12 0 1808 0 0,-17-2-3115 0 0,5 1-6668 0 0,-22-2-324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2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10135 0 0,'0'0'231'0'0,"0"0"29"0"0,0 0 19 0 0,0 0 105 0 0,0 0 410 0 0,0-2 184 0 0,0-3 346 0 0,0 0 0 0 0,0 0 1 0 0,0 0-1 0 0,1 0 0 0 0,2-7 1 0 0,-1 4-1477 0 0,-1 6 664 0 0,6-8 512 0 0,-3 1-609 0 0,-1 1-1 0 0,0-1 1 0 0,-1 0-1 0 0,0 0 0 0 0,2-10 1 0 0,-2 8 102 0 0,-1 3-464 0 0,2-8 337 0 0,0-1 0 0 0,2 0-1 0 0,7-18 1 0 0,-7 21-82 0 0,2 0 0 0 0,0 0-1 0 0,0 1 1 0 0,18-23 0 0 0,-17 26-85 0 0,1 0 1 0 0,1 0-1 0 0,-1 1 1 0 0,18-12-1 0 0,12 0-223 0 0,-39 20 0 0 0,1 1 0 0 0,0 0 0 0 0,0-1 0 0 0,-1 1 0 0 0,1 0 0 0 0,0-1 0 0 0,0 1 0 0 0,0 0 0 0 0,-1 0 0 0 0,1 0 0 0 0,0 0 0 0 0,0 0 0 0 0,0 0 0 0 0,1 0 0 0 0,3 4 0 0 0,-5-3 0 0 0,3 1 0 0 0,-1 0 0 0 0,0 0 0 0 0,0 0 0 0 0,0 1 0 0 0,0-1 0 0 0,0 1 0 0 0,-1-1 0 0 0,1 1 0 0 0,-1 0 0 0 0,0-1 0 0 0,1 1 0 0 0,-1 0 0 0 0,0 4 0 0 0,1 2 0 0 0,-1 0 0 0 0,1 18 0 0 0,-1 2 0 0 0,1 20 0 0 0,-1-46 0 0 0,-1-1 0 0 0,-3 12 0 0 0,11-20 0 0 0,0-1 0 0 0,10-12 0 0 0,-3 3 0 0 0,0 1 0 0 0,1 0 0 0 0,1 1 0 0 0,0 1 0 0 0,1 0 0 0 0,35-18 0 0 0,-48 27 0 0 0,-3 4 0 0 0,-1-1 0 0 0,1 0 0 0 0,0 0 0 0 0,-1 0 0 0 0,1 1 0 0 0,0-1 0 0 0,-1 1 0 0 0,1 0 0 0 0,0-1 0 0 0,0 1 0 0 0,0 0 0 0 0,3 0 0 0 0,-4 0 0 0 0,0 0 0 0 0,0-1 0 0 0,1 1 0 0 0,-1 0 0 0 0,0 0 0 0 0,0 0 0 0 0,0 0 0 0 0,1 1 0 0 0,-1-1 0 0 0,0 0 0 0 0,0 0 0 0 0,0 1 0 0 0,0-1 0 0 0,1 1 0 0 0,-1-1 0 0 0,0 1 0 0 0,0-1 0 0 0,0 1 0 0 0,0 0 0 0 0,0-1 0 0 0,0 1 0 0 0,1 2 0 0 0,1-1 0 0 0,-1 0 0 0 0,1 1 0 0 0,-1-1 0 0 0,0 0 0 0 0,0 1 0 0 0,0-1 0 0 0,0 1 0 0 0,2 4 0 0 0,-4-7 0 0 0,1 1 0 0 0,-1 0 0 0 0,1 0 0 0 0,-1-1 0 0 0,1 1 0 0 0,-1 0 0 0 0,0 0 0 0 0,1-1 0 0 0,-1 1 0 0 0,0 0 0 0 0,0 0 0 0 0,1 0 0 0 0,-1-1 0 0 0,0 1 0 0 0,0 0 0 0 0,0 0 0 0 0,0 0 0 0 0,0 0 0 0 0,0-1 0 0 0,-1 2 0 0 0,0 2 0 0 0,1 6-281 0 0,-1 1 0 0 0,-1-1 0 0 0,0 1 0 0 0,0-1 1 0 0,-1 0-1 0 0,-6 14 0 0 0,8-21 271 0 0,0 5-9 0 0,1-7 20 0 0,0 1-1 0 0,-1 0 0 0 0,1 0 0 0 0,0-1 0 0 0,-1 1 1 0 0,1 0-1 0 0,-1-1 0 0 0,0 1 0 0 0,1-1 1 0 0,-1 1-1 0 0,-2 2 0 0 0,-1 0 0 0 0,-2-7 0 0 0,6 2 0 0 0,-1-1 0 0 0,1 1 0 0 0,-1-1 0 0 0,1 1 0 0 0,0 0 0 0 0,0-1 0 0 0,-1 1 0 0 0,1-1 0 0 0,0 1 0 0 0,0-1 0 0 0,1 1 0 0 0,-1-1 0 0 0,0 1 0 0 0,1-3 0 0 0,8-23 0 0 0,-8 23 0 0 0,8-15 0 0 0,0 2 0 0 0,1-1 0 0 0,1 1 0 0 0,0 1 0 0 0,24-26 0 0 0,-20 23 0 0 0,-9 13 166 0 0,-1 0 0 0 0,1 0 0 0 0,1 1 0 0 0,-1-1 0 0 0,1 1 0 0 0,-1 1 0 0 0,1-1 1 0 0,1 1-1 0 0,-1 1 0 0 0,14-6 0 0 0,-8 7-22 0 0,-9 4-121 0 0,-3-1-25 0 0,7 4-194 0 0,-5-4 54 0 0,-1 0 0 0 0,1 0 0 0 0,-1 0 0 0 0,0 1 0 0 0,1-1 0 0 0,-1 1 0 0 0,0 0 0 0 0,0 0 0 0 0,0 0-1 0 0,2 3 1 0 0,0 2 131 0 0,0 0-1 0 0,0 0 0 0 0,-1 1 0 0 0,0 0 0 0 0,0 0 1 0 0,-1 0-1 0 0,0 0 0 0 0,0 0 0 0 0,-1 0 0 0 0,0 0 1 0 0,0 11-1 0 0,-2-2-7 0 0,0 0 1 0 0,-1 0 0 0 0,0 0-1 0 0,-8 23 1 0 0,8-33-54 0 0,1-5-299 0 0,-2 3-313 0 0,3-4-7950 0 0,6-7 6587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2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92 17503 0 0,'0'0'399'0'0,"3"-7"540"0"0,2-1-842 0 0,-3 5 213 0 0,0 0-1 0 0,0 0 1 0 0,-1 0-1 0 0,1 0 1 0 0,-1 0-1 0 0,0 0 1 0 0,1 0 0 0 0,-1 0-1 0 0,-1 0 1 0 0,1-1-1 0 0,0 1 1 0 0,-1 0-1 0 0,0-1 1 0 0,0 1 0 0 0,0-6-1 0 0,0 8 235 0 0,0 1-28 0 0,-2-1-4 0 0,0-1-482 0 0,0 1 0 0 0,0 0 0 0 0,0-1 0 0 0,0 1 0 0 0,0 0 0 0 0,-1 0 0 0 0,1 0 0 0 0,0 1 0 0 0,-1-1 0 0 0,1 1 0 0 0,-1-1 0 0 0,1 1 0 0 0,-1 0 0 0 0,1 0 0 0 0,-4 0 0 0 0,1 0 74 0 0,-1 1-1 0 0,1 0 1 0 0,0 1-1 0 0,0-1 0 0 0,0 1 1 0 0,-9 4-1 0 0,0 2 134 0 0,0 1 0 0 0,0 0 0 0 0,-22 21 0 0 0,18-13-237 0 0,-45 41 0 0 0,56-50 0 0 0,0 0 0 0 0,0 1 0 0 0,1 0 0 0 0,0 0 0 0 0,-8 17 0 0 0,9-10 14 0 0,7-11-32 0 0,-1-3-42 0 0,0 0 28 0 0,0 0-1 0 0,1 0 1 0 0,-1 1 0 0 0,0-1-1 0 0,1 0 1 0 0,-1 0-1 0 0,1-1 1 0 0,-1 1 0 0 0,1 0-1 0 0,0 0 1 0 0,0-1-1 0 0,0 1 1 0 0,0-1 0 0 0,0 0-1 0 0,0 0 1 0 0,0 1-1 0 0,0-1 1 0 0,1-1 0 0 0,-1 1-1 0 0,0 0 1 0 0,1 0-1 0 0,-1-1 1 0 0,0 1 0 0 0,1-1-1 0 0,-1 0 1 0 0,1 0-1 0 0,3 0 1 0 0,8-1-216 0 0,-1 0 0 0 0,0-1 0 0 0,24-6 0 0 0,-27 5 219 0 0,-1 1 177 0 0,0 0 0 0 0,-1-1 0 0 0,1 0 0 0 0,-1-1 0 0 0,0 0 0 0 0,0 0 0 0 0,-1 0 0 0 0,15-12 0 0 0,-19 14-79 0 0,0-1 0 0 0,-1 0 0 0 0,1 0 0 0 0,-1 0 0 0 0,1 0 0 0 0,-1 0 0 0 0,0 0 0 0 0,0-1 0 0 0,0 1 1 0 0,-1-1-1 0 0,1 1 0 0 0,-1-1 0 0 0,0 0 0 0 0,0 0 0 0 0,0 1 0 0 0,0-1 0 0 0,-1 0 0 0 0,1 0 0 0 0,-1 0 0 0 0,0 0 0 0 0,0 0 0 0 0,-2-6 0 0 0,1 2 118 0 0,-1 1-1 0 0,-1-1 1 0 0,1 1 0 0 0,-1-1-1 0 0,-5-7 1 0 0,8 15-187 0 0,0-1 0 0 0,0 1 0 0 0,0-1 0 0 0,0 1 0 0 0,-1 0 0 0 0,1-1 0 0 0,0 1 0 0 0,0-1 0 0 0,-1 1 0 0 0,1 0 0 0 0,0-1 0 0 0,-1 1 0 0 0,1 0 0 0 0,0-1 0 0 0,-1 1 0 0 0,1 0 0 0 0,0-1 0 0 0,-1 1 0 0 0,1 0 0 0 0,-1 0 0 0 0,1-1 0 0 0,-1 1 0 0 0,1 0 0 0 0,-1 0 0 0 0,1 0 0 0 0,0 0 0 0 0,-1 0 0 0 0,1 0 0 0 0,-1 0 0 0 0,1 0 0 0 0,-1 0 0 0 0,1 0 0 0 0,-1 0 0 0 0,1 0 0 0 0,-1 0 0 0 0,1 0 0 0 0,-1 0 0 0 0,1 0 0 0 0,-1 0 0 0 0,1 1 0 0 0,-1-1 0 0 0,1 0 0 0 0,0 0 0 0 0,-1 1 0 0 0,1-1 0 0 0,-1 0 0 0 0,1 0 0 0 0,0 1 0 0 0,-1-1 0 0 0,1 0 0 0 0,-1 1 0 0 0,1 0 0 0 0,-3 1-6 0 0,0 1 1 0 0,0-1-1 0 0,0 1 0 0 0,0 0 0 0 0,0 0 1 0 0,1 0-1 0 0,0 0 0 0 0,-1 0 0 0 0,1 0 1 0 0,1 1-1 0 0,-1-1 0 0 0,0 1 1 0 0,1 0-1 0 0,-1-1 0 0 0,0 5 0 0 0,1-2-25 0 0,0-1 0 0 0,0 1 0 0 0,1-1 1 0 0,0 1-1 0 0,0-1 0 0 0,0 1 0 0 0,1 0 0 0 0,-1-1 0 0 0,4 10 0 0 0,-4-12-10 0 0,1-1 0 0 0,0 0-1 0 0,0 0 1 0 0,0 0 0 0 0,1 0 0 0 0,-1 0 0 0 0,0 0 0 0 0,1 0 0 0 0,0 0 0 0 0,-1 0 0 0 0,1 0-1 0 0,0-1 1 0 0,0 1 0 0 0,0-1 0 0 0,0 1 0 0 0,0-1 0 0 0,0 0 0 0 0,0 0 0 0 0,0 0 0 0 0,1 0 0 0 0,2 1-1 0 0,2-1-56 0 0,-1 1 0 0 0,1-1 0 0 0,0 0 0 0 0,0-1 0 0 0,0 1 0 0 0,10-2 0 0 0,-13 0 98 0 0,0 1 0 0 0,0-1 0 0 0,-1 0 0 0 0,1-1 0 0 0,0 1 0 0 0,0-1 0 0 0,-1 0 0 0 0,1 0 0 0 0,5-4 0 0 0,-2 1 0 0 0,-1 0 0 0 0,0 0 0 0 0,0 0 0 0 0,5-8 0 0 0,-1-1 298 0 0,0-1 0 0 0,-2-1 0 0 0,1 1 0 0 0,8-27 0 0 0,6-9 204 0 0,-7 18-502 0 0,-16 33 0 0 0,0 0 0 0 0,0 0 0 0 0,0 0 0 0 0,0-1 0 0 0,0 1 0 0 0,0 0 0 0 0,0 0 0 0 0,0 0 0 0 0,0 0 0 0 0,0 0 0 0 0,0-1 0 0 0,0 1 0 0 0,1 0 0 0 0,-1 0 0 0 0,0 0 0 0 0,0 0 0 0 0,0 0 0 0 0,0-1 0 0 0,0 1 0 0 0,0 0 0 0 0,1 0 0 0 0,-1 0 0 0 0,0 0 0 0 0,0 0 0 0 0,0 0 0 0 0,0 0 0 0 0,1 0 0 0 0,-1 0 0 0 0,0 0 0 0 0,0 0 0 0 0,0 0 0 0 0,0 0 0 0 0,1 0 0 0 0,-1 0 0 0 0,0 0 0 0 0,0 0 0 0 0,0 0 0 0 0,0 0 0 0 0,1 0 0 0 0,-1 0 0 0 0,0 0 0 0 0,0 0 0 0 0,0 0 0 0 0,0 0 0 0 0,1 0 0 0 0,-1 0 0 0 0,0 0 0 0 0,0 0 0 0 0,0 1 0 0 0,0-1 0 0 0,0 0 0 0 0,0 0 0 0 0,1 0 0 0 0,3 5 0 0 0,25 44 0 0 0,-18-30 0 0 0,16 22 0 0 0,-9-17 0 0 0,-10-11 0 0 0,1-2 0 0 0,0 1 0 0 0,22 18 0 0 0,-26-25 0 0 0,-2-3 0 0 0,18 26 0 0 0,-17-23 2 0 0,2 1 10 0 0,3 0-90 0 0,-8-5-259 0 0,7-17-1158 0 0,-7 7 869 0 0,1 1 0 0 0,-1-1 0 0 0,-1 1 0 0 0,0-11 0 0 0,1-15-5077 0 0,2 14-1464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17503 0 0,'0'0'399'0'0,"0"0"60"0"0,0 0 21 0 0,0 0-59 0 0,-26 6 2204 0 0,24-6-2496 0 0,1 1 1 0 0,-1 0-1 0 0,0 0 0 0 0,0 0 1 0 0,1 0-1 0 0,-1 0 0 0 0,0 0 0 0 0,1 1 1 0 0,-1-1-1 0 0,1 1 0 0 0,0-1 0 0 0,0 1 1 0 0,-2 1-1 0 0,-6 6 621 0 0,-11 12-79 0 0,0 0-1 0 0,2 1 0 0 0,-27 41 1 0 0,39-54-350 0 0,-15 20-151 0 0,11-17-575 0 0,1 1 0 0 0,0 0 0 0 0,1 0 0 0 0,0 1 1 0 0,1 0-1 0 0,-7 21 0 0 0,14-33-586 0 0,0-2-893 0 0,0 0-3634 0 0,0 0-1564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0,1 2 45 0 0,22 32 2270 0 0,-2-5-1842 0 0,-14-18-1240 0 0,1-1-1 0 0,11 11 1 0 0,-7-7-119 0 0,17 22 411 0 0,-1 2 0 0 0,-3 1 0 0 0,28 55 0 0 0,-46-82-494 0 0,-1-1 0 0 0,1 0 0 0 0,1 0 0 0 0,0-1 0 0 0,12 12 0 0 0,-13-14-64 0 0,-6-8-65 0 0,-1 0-1 0 0,1 0 1 0 0,0 0-1 0 0,0 0 1 0 0,0 0-1 0 0,0 0 0 0 0,0 0 1 0 0,0 0-1 0 0,0 0 1 0 0,0 0-1 0 0,-1-1 1 0 0,1 1-1 0 0,0 0 1 0 0,0-1-1 0 0,0 1 1 0 0,0 0-1 0 0,-1-1 1 0 0,1 1-1 0 0,0-1 1 0 0,0 0-1 0 0,-1 1 1 0 0,1-1-1 0 0,0 1 1 0 0,-1-1-1 0 0,1 0 1 0 0,-1 0-1 0 0,1 1 1 0 0,0-2-1 0 0,-2-15-7272 0 0,4 6 320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19351 0 0,'0'0'886'0'0,"0"0"-21"0"0,0 1-554 0 0,-1 3-162 0 0,-1-1 0 0 0,1 0 1 0 0,-1 0-1 0 0,0 0 0 0 0,1 0 0 0 0,-2 0 1 0 0,1 0-1 0 0,0 0 0 0 0,0 0 1 0 0,-1-1-1 0 0,1 1 0 0 0,-1-1 1 0 0,-4 3-1 0 0,-21 17 480 0 0,2 0 1 0 0,-28 31-1 0 0,31-30-37 0 0,10-8-201 0 0,1 0 0 0 0,-17 26 0 0 0,-4 7 68 0 0,10-20-459 0 0,-6 9 0 0 0,-35 56 0 0 0,60-87-117 0 0,2-3-95 0 0,0-1-1 0 0,1 1 0 0 0,-1 0 0 0 0,1 0 0 0 0,-1 1 1 0 0,1-1-1 0 0,0 0 0 0 0,-1 7 0 0 0,3-10-45 0 0,-1 1 1 0 0,1-1-1 0 0,0 1 0 0 0,-1 0 1 0 0,1-1-1 0 0,0 0 0 0 0,0 1 0 0 0,0-1 1 0 0,-1 1-1 0 0,1-1 0 0 0,0 0 1 0 0,0 0-1 0 0,0 1 0 0 0,0-1 0 0 0,0 0 1 0 0,0 0-1 0 0,0 0 0 0 0,-1 0 1 0 0,1 0-1 0 0,1 0 0 0 0,12 0-7250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15 545 21191 0 0,'0'0'969'0'0,"0"0"-18"0"0,0 0-536 0 0,0 0 10 0 0,0 0 72 0 0,0 0 14 0 0,0 0 1 0 0,0 0 0 0 0,0 0 0 0 0,1 2 0 0 0,0 1-399 0 0,0 0 0 0 0,0 1 1 0 0,0 0-1 0 0,0-1 0 0 0,-1 1 0 0 0,1-1 0 0 0,-1 1 0 0 0,0 0 0 0 0,0-1 1 0 0,-1 4-1 0 0,-8 42 1216 0 0,7-38-1247 0 0,-1 7-82 0 0,0 1 0 0 0,0 29 0 0 0,3-46-16 0 0,0-1 0 0 0,0 0 0 0 0,0 0 0 0 0,0 0-1 0 0,0 1 1 0 0,0-1 0 0 0,1 0 0 0 0,-1 0 0 0 0,0 0 0 0 0,1 0 0 0 0,-1 0 0 0 0,1 0-1 0 0,-1 0 1 0 0,2 2 0 0 0,6 1-469 0 0,-7-3 336 0 0,0-1-32 0 0,1 0 0 0 0,-1 1 0 0 0,0-1 0 0 0,0 0 0 0 0,0 0 0 0 0,1 0 0 0 0,-1 0 0 0 0,0 0 0 0 0,0 0 0 0 0,1 0 0 0 0,-1 0 0 0 0,0 0 0 0 0,0 0 0 0 0,0-1 1 0 0,1 1-1 0 0,-1 0 0 0 0,0-1 0 0 0,2-1 0 0 0,17-11-3162 0 0,-7 1 1296 0 0</inkml:trace>
  <inkml:trace contextRef="#ctx0" brushRef="#br0" timeOffset="1">149 0 24879 0 0,'0'0'564'0'0,"0"0"83"0"0,0 0 34 0 0,0 0-76 0 0,0 0-323 0 0,0 0 116 0 0,0 0 92 0 0,4 4 462 0 0,10 19-779 0 0,-10-17-717 0 0,0 1 0 0 0,0-1 0 0 0,8 9 0 0 0,-11-13-1384 0 0,2-1-507 0 0,10 3-100 0 0,-10-3-23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15663 0 0,'0'0'356'0'0,"0"0"50"0"0,0 0 20 0 0,0 0-42 0 0,2-1-250 0 0,47-12 3480 0 0,-29 9-384 0 0,30-12 0 0 0,-32 7-2986 0 0,-11 5 127 0 0,-6 3 117 0 0,-1 1 21 0 0,1-1-66 0 0,-5 4-397 0 0,-65 57 73 0 0,64-54-119 0 0,1 1 0 0 0,0-1 0 0 0,0 0 0 0 0,1 1 0 0 0,0 0 0 0 0,-2 7 0 0 0,0-1 0 0 0,1-5 0 0 0,2-4 0 0 0,1-1 0 0 0,-1 1 0 0 0,1 0 0 0 0,-1 0 0 0 0,1-1 0 0 0,0 1 0 0 0,0 0 0 0 0,1 0 0 0 0,-1 0 0 0 0,1 0 0 0 0,0 5 0 0 0,0-8-10 0 0,0 0 0 0 0,0 0 0 0 0,0 0 0 0 0,1 0 0 0 0,-1 0 1 0 0,0 0-1 0 0,1-1 0 0 0,-1 1 0 0 0,0 0 0 0 0,1 0 0 0 0,-1 0 0 0 0,1 0 0 0 0,-1-1 0 0 0,1 1 0 0 0,-1 0 0 0 0,1-1 1 0 0,0 1-1 0 0,-1 0 0 0 0,1-1 0 0 0,0 1 0 0 0,0-1 0 0 0,-1 1 0 0 0,1-1 0 0 0,0 1 0 0 0,0-1 0 0 0,0 1 0 0 0,1-1 1 0 0,-1 1-115 0 0,1-1-351 0 0,-2 0-33 0 0,2 0-4 0 0,9-5-210 0 0,-1 0 0 0 0,1-1 0 0 0,-1 0-1 0 0,-1 0 1 0 0,1-1 0 0 0,-1 0 0 0 0,15-16 0 0 0,-5 5-1310 0 0,3-2-15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5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113 428 13823 0 0,'0'0'315'0'0,"0"0"45"0"0,0 0 21 0 0,0 0-49 0 0,0 0-149 0 0,0 0 194 0 0,0 0 110 0 0,0 0 22 0 0,0 0 71 0 0,0 0 286 0 0,0 0 124 0 0,0 0 30 0 0,0 0-65 0 0,0 0-290 0 0,0 0-121 0 0,0 0-28 0 0,0 0-4 0 0,0 0 0 0 0,0 0 0 0 0,0 0 0 0 0,0 0 0 0 0,0 0 0 0 0,0 0 0 0 0,0 0 0 0 0,0 0-68 0 0,-1 2-289 0 0,-5 5-138 0 0,-12 6-17 0 0,-1 5 0 0 0,-16 28 0 0 0,26-33 0 0 0,4-6 0 0 0,3-4 0 0 0,0-1 0 0 0,0 1 0 0 0,1 0 0 0 0,-1 0 0 0 0,1 0 0 0 0,-1 0 0 0 0,1 0 0 0 0,0 0 0 0 0,0 0 0 0 0,1 0 0 0 0,-1 1 0 0 0,0 4 0 0 0,0-4 0 0 0,-1 1 0 0 0,3 15 0 0 0,2-6 0 0 0,7-2 0 0 0,0-4 0 0 0,-8-6 0 0 0,3 0 0 0 0,13-3 0 0 0,-11 0 0 0 0,-1 0 0 0 0,0-1 0 0 0,0 0 0 0 0,0 0 0 0 0,0-1 0 0 0,0 0 0 0 0,0 0 0 0 0,-1 0 0 0 0,1 0 0 0 0,-1-1 0 0 0,0 0 0 0 0,7-7 0 0 0,5-7 0 0 0,29-38 0 0 0,-38 45 0 0 0,1 0 0 0 0,0-1 0 0 0,-2 0 0 0 0,1-1 0 0 0,-1 0 0 0 0,9-24 0 0 0,40-174 2048 0 0,-49 182-2048 0 0,-29 75 0 0 0,1 12 0 0 0,2 0 0 0 0,3 2 0 0 0,-10 78 0 0 0,25-133 0 0 0,0 1 0 0 0,1 0 0 0 0,0 0 0 0 0,0 0 0 0 0,1 0 0 0 0,-1 0 0 0 0,1 0 0 0 0,3 10 0 0 0,-3-15 0 0 0,-1 0 0 0 0,0 0 0 0 0,1 1 0 0 0,-1-1 0 0 0,1 0 0 0 0,-1 0 0 0 0,1 0 0 0 0,-1 0 0 0 0,1 0 0 0 0,0 0 0 0 0,-1 0 0 0 0,1 0 0 0 0,0 0 0 0 0,0 0 0 0 0,0 0 0 0 0,0 0 0 0 0,0-1 0 0 0,0 1 0 0 0,0 0 0 0 0,0-1 0 0 0,0 1 0 0 0,2 0 0 0 0,1 1 0 0 0,-1-1 0 0 0,1 0 0 0 0,0 1 0 0 0,0-1 0 0 0,0 0 0 0 0,0-1 0 0 0,0 1 0 0 0,1-1 0 0 0,-1 0 0 0 0,0 0 0 0 0,0 0 0 0 0,7-2 0 0 0,-3 1 0 0 0,-1 0 0 0 0,1-1 0 0 0,0 0 0 0 0,-1-1 0 0 0,8-3 0 0 0,-11 4 0 0 0,-1 0 0 0 0,1-1 0 0 0,-1 1 0 0 0,0-1 0 0 0,0 1 0 0 0,5-7 0 0 0,2-1 0 0 0,10-10 0 0 0,-1 0 0 0 0,29-40 0 0 0,-11 10 0 0 0,-37 50 0 0 0,0 1 0 0 0,0-1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7 0 0 0,-4 13 0 0 0,3-14 0 0 0,-3 19 0 0 0,-1 42 0 0 0,5-64 0 0 0,0-1 0 0 0,0 1 0 0 0,1 0 0 0 0,-1-1 0 0 0,1 1 0 0 0,0 0 0 0 0,0-1 0 0 0,0 1 0 0 0,0-1 0 0 0,0 0 0 0 0,0 1 0 0 0,1-1 0 0 0,-1 0 0 0 0,1 0 0 0 0,0 1 0 0 0,-1-1 0 0 0,1-1 0 0 0,0 1 0 0 0,0 0 0 0 0,0 0 0 0 0,1-1 0 0 0,-1 1 0 0 0,0-1 0 0 0,4 2 0 0 0,-2-1 0 0 0,1 0 0 0 0,0 0 0 0 0,0-1 0 0 0,0 1 0 0 0,0-1 0 0 0,0 0 0 0 0,0-1 0 0 0,0 1 0 0 0,0-1 0 0 0,0 0 0 0 0,10-1 0 0 0,-7-1 0 0 0,-1 1 0 0 0,1-1 0 0 0,0 0 0 0 0,-1-1 0 0 0,0 0 0 0 0,1 0 0 0 0,-1 0 0 0 0,0-1 0 0 0,-1 0 0 0 0,10-7 0 0 0,-5 1 0 0 0,0 0 0 0 0,0 0 0 0 0,-1-1 0 0 0,0-1 0 0 0,-1 0 0 0 0,-1 0 0 0 0,10-18 0 0 0,40-98 0 0 0,-49 108 0 0 0,2-13 285 0 0,-1 0 1 0 0,-1-1-1 0 0,4-38 1 0 0,-5 26 135 0 0,21-69 0 0 0,-31 119-737 0 0,0 0-1 0 0,0 0 1 0 0,-1 0-1 0 0,-5 6 1 0 0,-4 8 405 0 0,-2 6 200 0 0,2 1 0 0 0,1 0 0 0 0,-16 53 0 0 0,-27 175 112 0 0,50-223-535 0 0,1 0 0 0 0,2 55 1 0 0,1-80-6 0 0,1 0 1 0 0,0 0 0 0 0,0 0-1 0 0,0 0 1 0 0,0 0 0 0 0,1 0-1 0 0,0 0 1 0 0,0 0 0 0 0,0-1-1 0 0,6 9 1 0 0,-7-11 136 0 0,0 0-1 0 0,1-1 1 0 0,-1 1 0 0 0,0-1 0 0 0,1 1-1 0 0,0-1 1 0 0,-1 1 0 0 0,1-1-1 0 0,0 0 1 0 0,0 0 0 0 0,-1 0-1 0 0,1 0 1 0 0,0 0 0 0 0,0-1 0 0 0,0 1-1 0 0,0 0 1 0 0,0-1 0 0 0,0 0-1 0 0,0 1 1 0 0,0-1 0 0 0,1 0-1 0 0,-1 0 1 0 0,0 0 0 0 0,0 0 0 0 0,0 0-1 0 0,0-1 1 0 0,0 1 0 0 0,0-1-1 0 0,2 0 1 0 0,5-3-132 0 0,0 1 0 0 0,-1-2 0 0 0,0 1-1 0 0,0-1 1 0 0,0 0 0 0 0,0-1 0 0 0,-1 0 0 0 0,0 0 0 0 0,0-1-1 0 0,0 0 1 0 0,10-14 0 0 0,-10 11-156 0 0,-1 0 0 0 0,0 0-1 0 0,-1 0 1 0 0,0 0 0 0 0,0-1 0 0 0,-1 0 0 0 0,-1 0 0 0 0,0 0-1 0 0,3-16 1 0 0,-5 18 67 0 0,1-10-187 0 0,0 0 0 0 0,-1-20 0 0 0,-1 34 397 0 0,0 0 0 0 0,-1 0 0 0 0,0 0 1 0 0,0 1-1 0 0,0-1 0 0 0,0 0 0 0 0,-1 0 1 0 0,0 1-1 0 0,0-1 0 0 0,0 1 0 0 0,0 0 1 0 0,-1-1-1 0 0,-3-4 0 0 0,4 7 12 0 0,1 1 1 0 0,-1-1-1 0 0,0 0 0 0 0,0 1 1 0 0,0-1-1 0 0,0 1 0 0 0,0 0 0 0 0,0-1 1 0 0,0 1-1 0 0,0 0 0 0 0,0 0 0 0 0,-1 1 1 0 0,1-1-1 0 0,0 0 0 0 0,-1 1 1 0 0,1-1-1 0 0,-1 1 0 0 0,1 0 0 0 0,0 0 1 0 0,-1 0-1 0 0,1 0 0 0 0,-1 0 0 0 0,1 1 1 0 0,-4 0-1 0 0,-4 2 24 0 0,1 0 0 0 0,-1 1 1 0 0,1 0-1 0 0,-14 10 0 0 0,0-2 280 0 0,15-8-126 0 0,-1 1 0 0 0,1 0 0 0 0,0 1-1 0 0,0 0 1 0 0,0 0 0 0 0,1 1 0 0 0,0-1-1 0 0,-9 12 1 0 0,11-12-180 0 0,5-6 2 0 0,0 0 1 0 0,-1 1 0 0 0,1-1 0 0 0,0 0 0 0 0,-1 0 0 0 0,1 1 0 0 0,0-1-1 0 0,0 0 1 0 0,-1 1 0 0 0,1-1 0 0 0,0 0 0 0 0,0 1 0 0 0,0-1-1 0 0,0 0 1 0 0,-1 1 0 0 0,1-1 0 0 0,0 0 0 0 0,0 1 0 0 0,0-1-1 0 0,0 1 1 0 0,0-1 0 0 0,0 0 0 0 0,0 1 0 0 0,0-1 0 0 0,0 1-1 0 0,0 0 1 0 0,1 10 80 0 0,0-10 16 0 0,0 0 0 0 0,1 0 0 0 0,-1 0 1 0 0,1-1-1 0 0,-1 1 0 0 0,1 0 0 0 0,-1-1 0 0 0,1 1 0 0 0,-1-1 0 0 0,1 0 0 0 0,-1 1 0 0 0,1-1 0 0 0,1 0 0 0 0,-3 0-73 0 0,5 0 21 0 0,0 0-1 0 0,-1 0 0 0 0,1 0 1 0 0,0-1-1 0 0,-1 1 1 0 0,1-1-1 0 0,8-3 1 0 0,32-15 174 0 0,-19 7-176 0 0,67-34-556 0 0,-49 22 152 0 0,-14 8-1519 0 0,0-3-4028 0 0,5-2-2249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15663 0 0,'0'0'356'0'0,"0"0"50"0"0,0 0 20 0 0,0 0-42 0 0,2 1-250 0 0,13 12 739 0 0,40 26 6395 0 0,-51-36-7137 0 0,0 0 1 0 0,0 1 0 0 0,0-1-1 0 0,-1 1 1 0 0,1 0-1 0 0,-1 0 1 0 0,0 1-1 0 0,0-1 1 0 0,-1 0 0 0 0,1 1-1 0 0,-1 0 1 0 0,0 0-1 0 0,0-1 1 0 0,-1 1 0 0 0,2 10-1 0 0,-1-6-129 0 0,-1 1 0 0 0,-1-1-1 0 0,0 1 1 0 0,0 0 0 0 0,-1-1 0 0 0,0 1 0 0 0,-1-1-1 0 0,-5 19 1 0 0,5-21-8 0 0,0-1 1 0 0,-1 1-1 0 0,0-1 0 0 0,-1 0 1 0 0,1 0-1 0 0,-1 0 0 0 0,0 0 0 0 0,-1-1 1 0 0,1 1-1 0 0,-1-1 0 0 0,0 0 1 0 0,0-1-1 0 0,-7 6 0 0 0,10-10-129 0 0,1 1 0 0 0,-1 0 0 0 0,0 0-1 0 0,1 0 1 0 0,-1-1 0 0 0,0 1 0 0 0,1-1 0 0 0,-1 0 0 0 0,0 1 0 0 0,0-1-1 0 0,1 0 1 0 0,-1 0 0 0 0,0 0 0 0 0,0 0 0 0 0,1 0 0 0 0,-1 0-1 0 0,0-1 1 0 0,0 1 0 0 0,1-1 0 0 0,-1 1 0 0 0,-3-2 0 0 0,3 1-267 0 0,0 0 0 0 0,0-1 0 0 0,0 1 0 0 0,0 0 0 0 0,0-1 0 0 0,0 0 0 0 0,0 1 0 0 0,0-1 0 0 0,1 0 0 0 0,-1 0 0 0 0,1 0 0 0 0,-1 0 0 0 0,1 0 0 0 0,-2-3 1 0 0,-3-17-2157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23039 0 0,'-2'1'185'0'0,"0"0"0"0"0,0 0 0 0 0,0 0 1 0 0,0-1-1 0 0,0 1 0 0 0,0-1 0 0 0,0 1 0 0 0,-1-1 0 0 0,1 0 0 0 0,0 0 0 0 0,-4 0 0 0 0,4 0-91 0 0,2 1 22 0 0,-1 0 1 0 0,1-1-1 0 0,0 1 1 0 0,-1-1-1 0 0,1 1 0 0 0,0 0 1 0 0,0-1-1 0 0,-1 1 1 0 0,1 0-1 0 0,0-1 1 0 0,0 1-1 0 0,0 0 1 0 0,0-1-1 0 0,0 1 0 0 0,0 0 1 0 0,0-1-1 0 0,0 2 1 0 0,3 7 32 0 0,5 1-133 0 0,-6-8-137 0 0,0 0-1 0 0,0-1 1 0 0,0 1-1 0 0,0-1 1 0 0,0 0-1 0 0,0 1 1 0 0,0-1-1 0 0,0 0 1 0 0,0 0 0 0 0,1-1-1 0 0,-1 1 1 0 0,0 0-1 0 0,1-1 1 0 0,-1 1-1 0 0,0-1 1 0 0,1 0-1 0 0,-1 1 1 0 0,1-1 0 0 0,-1-1-1 0 0,0 1 1 0 0,1 0-1 0 0,2-1 1 0 0,7-2-902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 8287 0 0,'0'0'191'0'0,"0"0"26"0"0,0 0 9 0 0,0-1-34 0 0,-2-2-78 0 0,1 2 274 0 0,1 1 110 0 0,-1-1-343 0 0,1 0 0 0 0,-1 0 0 0 0,0 1 0 0 0,0-1 0 0 0,1 0-1 0 0,-1 1 1 0 0,0-1 0 0 0,0 1 0 0 0,0-1 0 0 0,0 1 0 0 0,0-1 0 0 0,0 1 0 0 0,-1-1 0 0 0,-5-2 4645 0 0,7 3-4692 0 0,0 0 1 0 0,0 0-1 0 0,0 0 0 0 0,-1 0 1 0 0,1 0-1 0 0,0 0 1 0 0,0 0-1 0 0,0 0 0 0 0,0 0 1 0 0,0-1-1 0 0,0 1 1 0 0,0 0-1 0 0,0 0 0 0 0,0 0 1 0 0,0 0-1 0 0,0 0 1 0 0,0 0-1 0 0,-1 0 0 0 0,1 0 1 0 0,0 0-1 0 0,0 0 1 0 0,0 0-1 0 0,0 0 0 0 0,0-1 1 0 0,0 1-1 0 0,0 0 1 0 0,0 0-1 0 0,0 0 0 0 0,0 0 1 0 0,0 0-1 0 0,0 0 1 0 0,0 0-1 0 0,0 0 0 0 0,0 0 1 0 0,0-1-1 0 0,0 1 1 0 0,0 0-1 0 0,0 0 0 0 0,0 0 1 0 0,0 0-1 0 0,0 0 1 0 0,0 0-1 0 0,0 0 0 0 0,0 0 1 0 0,0 0-1 0 0,0 0 1 0 0,0-1-1 0 0,1 1 0 0 0,-1 0 1 0 0,0 0-1 0 0,0 0 1 0 0,0 0-1 0 0,0 0 0 0 0,0 0 1 0 0,0 0-1 0 0,0 0 1 0 0,0 0-1 0 0,0 0 0 0 0,0 0 1 0 0,0 0-1 0 0,0 0 1 0 0,1 0-1 0 0,9-2 1648 0 0,-7 3-1565 0 0,1-1-1 0 0,-1 0 0 0 0,0 1 0 0 0,0-1 1 0 0,0 1-1 0 0,6 2 0 0 0,-5-1-67 0 0,0 1 0 0 0,0 0 1 0 0,0 0-1 0 0,5 6 0 0 0,0 4-123 0 0,-9-7 0 0 0,0-3 0 0 0,1 5-5 0 0,-1-1 0 0 0,0 1-1 0 0,-1-1 1 0 0,0 0 0 0 0,0 1 0 0 0,0-1-1 0 0,-1 0 1 0 0,0 1 0 0 0,-1-1 0 0 0,-4 10-1 0 0,-5 5-89 0 0,-25 37 0 0 0,11-21-58 0 0,7-10-519 0 0,9-14-1154 0 0,-9 19 0 0 0,18-31-426 0 0,1-2-3069 0 0,0 0-1317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13823 0 0,'0'0'315'0'0,"0"0"45"0"0,0 0 21 0 0,0 0-49 0 0,8-5-208 0 0,-3 1 119 0 0,1-1 0 0 0,-1 1 0 0 0,0-1 0 0 0,0 0 0 0 0,0-1 0 0 0,-1 1 0 0 0,6-10 0 0 0,-1 2 619 0 0,0 1-1 0 0,14-14 1 0 0,-14 16 37 0 0,0 0 1 0 0,-1 0-1 0 0,12-19 1 0 0,-19 27-848 0 0,0-1 1 0 0,0 1-1 0 0,0 0 0 0 0,1 0 1 0 0,-1-1-1 0 0,1 1 0 0 0,0 0 1 0 0,3-3-1 0 0,1-1 463 0 0,-6 5-4 0 0,1 0-68 0 0,-1 0-439 0 0,0 1 0 0 0,0 0 0 0 0,0-1 0 0 0,0 1 1 0 0,0 0-1 0 0,0-1 0 0 0,0 1 0 0 0,0 0 0 0 0,0-1 0 0 0,0 1 1 0 0,0 0-1 0 0,0-1 0 0 0,0 1 0 0 0,0 0 0 0 0,0-1 0 0 0,0 1 1 0 0,0 0-1 0 0,-1-1 0 0 0,1 1 0 0 0,0 0 0 0 0,0 0 0 0 0,0-1 1 0 0,0 1-1 0 0,-1 0 0 0 0,1 0 0 0 0,0-1 0 0 0,0 1 0 0 0,-1 0 1 0 0,1 0-1 0 0,0 0 0 0 0,0-1 0 0 0,-1 1 0 0 0,1 0 0 0 0,0 0 1 0 0,-1 0-1 0 0,1 0 0 0 0,0 0 0 0 0,-1 0 0 0 0,1-1 0 0 0,0 1 1 0 0,0 0-1 0 0,-1 0 0 0 0,1 0 0 0 0,0 0 0 0 0,-1 0 0 0 0,1 0 0 0 0,0 0 1 0 0,-1 0-1 0 0,1 1 0 0 0,0-1 0 0 0,-1 0 0 0 0,1 0 0 0 0,0 0 1 0 0,-1 0-1 0 0,1 0 0 0 0,-1 1 0 0 0,-8 4 1 0 0,1 0 0 0 0,-1 1 0 0 0,1 1 1 0 0,0-1-1 0 0,0 1 0 0 0,1 0 0 0 0,0 1 0 0 0,-10 13 0 0 0,6-5-20 0 0,0 1-1 0 0,1 0 1 0 0,-12 30-1 0 0,21-44 16 0 0,0 1 0 0 0,0-1 0 0 0,0 1 0 0 0,0-1 0 0 0,0 1 0 0 0,1-1 0 0 0,0 1 0 0 0,0 6 0 0 0,2 0 0 0 0,6-1 0 0 0,-5-6-74 0 0,0-1-1 0 0,1 1 1 0 0,-1-1-1 0 0,1 0 1 0 0,-1-1-1 0 0,1 1 1 0 0,0-1-1 0 0,0 1 1 0 0,0-1 0 0 0,0 0-1 0 0,0-1 1 0 0,0 1-1 0 0,0-1 1 0 0,0 1-1 0 0,0-1 1 0 0,0-1-1 0 0,0 1 1 0 0,0 0-1 0 0,0-1 1 0 0,5-1-1 0 0,0 0-305 0 0,-1 0 0 0 0,1-1 0 0 0,-1 0 0 0 0,0 0 0 0 0,0-1-1 0 0,0 0 1 0 0,-1 0 0 0 0,13-10 0 0 0,-6 2-4941 0 0,0-2-1317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0,1 1-341 0 0,14 9 191 0 0,-9-5-89 0 0,1 0 0 0 0,0-1-1 0 0,0 0 1 0 0,0 0-1 0 0,14 4 1 0 0,56 23-484 0 0,-54-25-3747 0 0,-10-4-2153 0 0,-11-1-537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13823 0 0,'0'0'315'0'0,"0"0"45"0"0,0 0 21 0 0,0 0-49 0 0,0 0-149 0 0,0 0 194 0 0,2 1 110 0 0,3 0-20 0 0,0 1 0 0 0,0-2 1 0 0,0 1-1 0 0,0 0 0 0 0,0-1 0 0 0,0 0 1 0 0,0 0-1 0 0,0-1 0 0 0,1 1 1 0 0,-1-1-1 0 0,-1 0 0 0 0,1-1 0 0 0,7-2 1 0 0,-5 2-17 0 0,0 0 1 0 0,1 1 0 0 0,-1-1-1 0 0,1 2 1 0 0,14-1 0 0 0,-11 1-439 0 0,1 0 0 0 0,20-3 0 0 0,-4 0-19 0 0,-6 0 6 0 0,-1 1 0 0 0,-2 3-129 0 0,-17 0-551 0 0,-2-1-270 0 0,0 0-60 0 0,0 0-81 0 0,0 1-286 0 0,0 1 1073 0 0,-1-1 1 0 0,1 1-1 0 0,-1-1 1 0 0,1 1 0 0 0,-1-1-1 0 0,0 1 1 0 0,1-1-1 0 0,-1 1 1 0 0,-2 1-1 0 0,-5 4-1232 0 0</inkml:trace>
  <inkml:trace contextRef="#ctx0" brushRef="#br0" timeOffset="1">1 131 17503 0 0,'0'0'399'0'0,"0"0"60"0"0,0 0 21 0 0,1 0-59 0 0,42 2-93 0 0,-26-1 861 0 0,1 0 0 0 0,17-2 1 0 0,-15-1-947 0 0,-4 0-228 0 0,0 1 1 0 0,-1 0 0 0 0,1 1 0 0 0,0 1-1 0 0,15 3 1 0 0,-15 0-306 0 0,-10-4-4201 0 0,-6-1 4036 0 0,11-1-6365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110 101 11975 0 0,'8'-76'1370'0'0,"-11"58"-449"0"0,2 13-468 0 0,1 4 127 0 0,0 1 286 0 0,0 0 124 0 0,0 0 30 0 0,0 0-65 0 0,0 0-290 0 0,0 0-121 0 0,0 0-28 0 0,0 0-4 0 0,0 0 0 0 0,0 0 0 0 0,0 0 0 0 0,-1 1-68 0 0,-5 5-289 0 0,6-5-141 0 0,-1-1-1 0 0,0 1 1 0 0,1-1 0 0 0,-1 1 0 0 0,1-1-1 0 0,-1 1 1 0 0,1-1 0 0 0,-1 1 0 0 0,1 0-1 0 0,-1-1 1 0 0,1 1 0 0 0,0 0 0 0 0,-1-1 0 0 0,1 1-1 0 0,0 0 1 0 0,-1 0 0 0 0,1-1 0 0 0,0 1-1 0 0,0 0 1 0 0,0 0 0 0 0,0-1 0 0 0,0 1-1 0 0,0 0 1 0 0,0 1 0 0 0,0 1 102 0 0,0-2-110 0 0,-2 23 527 0 0,-2 0 0 0 0,-10 37 0 0 0,-12 38 398 0 0,-12 44 186 0 0,34-128-1689 0 0,1 0 0 0 0,0 0 0 0 0,1 0 0 0 0,0 0 0 0 0,2 23 0 0 0,11-41-1717 0 0,-9 2 1791 0 0,0 0 0 0 0,1 0 0 0 0,-1-1 0 0 0,0 1 0 0 0,0 0 0 0 0,0-1 0 0 0,3-2 0 0 0,5-5-1549 0 0</inkml:trace>
  <inkml:trace contextRef="#ctx0" brushRef="#br0" timeOffset="1">209 279 21191 0 0,'0'0'480'0'0,"0"0"67"0"0,0 0 31 0 0,1 2-56 0 0,4 8-341 0 0,-4-7-75 0 0,0 0 1 0 0,0 0-1 0 0,0 0 0 0 0,0 0 0 0 0,-1 0 0 0 0,1 0 1 0 0,-1 0-1 0 0,0 0 0 0 0,0 0 0 0 0,0 0 1 0 0,0 0-1 0 0,-1 0 0 0 0,1 1 0 0 0,-1-1 0 0 0,-1 2 1 0 0,0 4 165 0 0,-2 23 313 0 0,3-22-362 0 0,0-1 0 0 0,-1 1-1 0 0,0 0 1 0 0,-1-1 0 0 0,1 1-1 0 0,-6 10 1 0 0,5-16-223 0 0,2-2 0 0 0,0 0 0 0 0,1 0 0 0 0,-1 0 0 0 0,0 0 0 0 0,1 0 0 0 0,-1 0 0 0 0,1 0 0 0 0,0 0 0 0 0,0 0 0 0 0,0 0 0 0 0,0 3 0 0 0,0 2-64 0 0,0-5-273 0 0,0-2-138 0 0,0 0-33 0 0,0 0-72 0 0,0 0-285 0 0,0 0-126 0 0,14-12-3342 0 0,-10 8 3498 0 0,0 0 1 0 0,-1 0-1 0 0,0 0 0 0 0,0-1 1 0 0,3-5-1 0 0,1-13-1724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0,'0'0'803'0'0,"0"0"-18"0"0,1 2-501 0 0,2 5 485 0 0,1 0 0 0 0,1-1 0 0 0,-1 1 0 0 0,1-1 0 0 0,0 0 0 0 0,7 8 0 0 0,39 31 39 0 0,-41-36-735 0 0,-1-3 216 0 0,0 0-1 0 0,0 0 1 0 0,1 0-1 0 0,0-2 1 0 0,11 5-1 0 0,0 1-43 0 0,-19-10-245 0 0,0 1 0 0 0,-1 0 0 0 0,1 1 0 0 0,0-1 0 0 0,-1 0 0 0 0,1 0 0 0 0,-1 1 0 0 0,0-1 0 0 0,2 3 0 0 0,1 1 0 0 0,4 5 0 0 0,-8-6 0 0 0,0-2 0 0 0,0-1 0 0 0,1 0 0 0 0,-1 0 0 0 0,0 0 0 0 0,0 0 0 0 0,0 0 0 0 0,0 0 0 0 0,0-1 0 0 0,0 1 0 0 0,0 0 0 0 0,0 0 0 0 0,0 0 0 0 0,-1 0 0 0 0,1 0 0 0 0,0 0 0 0 0,-1 0 0 0 0,1 0 0 0 0,-1 0 0 0 0,1 0 0 0 0,0-1 0 0 0,-1 1 0 0 0,0 0 0 0 0,1 0 0 0 0,-1 0 0 0 0,0-1 0 0 0,1 1 0 0 0,-2 0 0 0 0,-1 2 0 0 0,-3 4 126 0 0,-1-1 0 0 0,-1 0 0 0 0,1 0 0 0 0,-1 0 0 0 0,0-1 0 0 0,-12 6 0 0 0,13-7-20 0 0,0-1 0 0 0,1 1 0 0 0,-1 0 0 0 0,1 1 0 0 0,0 0 0 0 0,0 0 0 0 0,1 0 0 0 0,-1 0 0 0 0,1 1 0 0 0,-7 9 0 0 0,9-9-106 0 0,0 1 0 0 0,0 0 0 0 0,0-1 0 0 0,-3 14 0 0 0,5-17 0 0 0,0-2 0 0 0,0 0 0 0 0,1-1 0 0 0,-1 1 0 0 0,1 0 0 0 0,-1 0 0 0 0,1-1 0 0 0,-1 1 0 0 0,1 0 0 0 0,0 0 0 0 0,-1 0 0 0 0,1-1 0 0 0,0 1 0 0 0,0 0 0 0 0,0 0 0 0 0,0 0 0 0 0,-1 1 0 0 0,1 0-2 0 0,0-1-1 0 0,0 0 1 0 0,0 1-1 0 0,0-1 1 0 0,0 1-1 0 0,1-1 1 0 0,-1 0-1 0 0,0 1 1 0 0,0-1-1 0 0,1 0 1 0 0,-1 1-1 0 0,1-1 1 0 0,0 0-1 0 0,-1 0 1 0 0,1 1 0 0 0,0-1-1 0 0,-1 0 1 0 0,1 0-1 0 0,0 0 1 0 0,0 0-1 0 0,0 0 1 0 0,0 0-1 0 0,0 0 1 0 0,0 0-1 0 0,0-1 1 0 0,1 1-1 0 0,-1 0 1 0 0,0-1-1 0 0,0 1 1 0 0,2 0-1 0 0,6 3-61 0 0,0-1 0 0 0,0 0 0 0 0,11 3 0 0 0,-14-5-4 0 0,7 3-279 0 0,0-1 1 0 0,1-1 0 0 0,24 2-1 0 0,-33-4 168 0 0,-1 0-1 0 0,0-1 0 0 0,1 1 1 0 0,-1-1-1 0 0,0 0 0 0 0,0 0 1 0 0,0 0-1 0 0,0 0 0 0 0,0-1 0 0 0,0 1 1 0 0,0-1-1 0 0,0 0 0 0 0,0-1 1 0 0,-1 1-1 0 0,1-1 0 0 0,3-3 1 0 0,2-2-762 0 0,-2 1-1049 0 0,0-1-1 0 0,10-12 1 0 0,-9 7-57 0 0</inkml:trace>
  <inkml:trace contextRef="#ctx0" brushRef="#br0" timeOffset="1">350 238 15663 0 0,'0'0'719'0'0,"0"0"-20"0"0,4 11 879 0 0,4 25 3185 0 0,-2 21-2041 0 0,-2-18-1423 0 0,3-6-1136 0 0,-5-26-50 0 0,0 0 0 0 0,0 0 0 0 0,0 11 0 0 0,0 8 152 0 0,0-14-97 0 0,-1 0-1 0 0,-1 0 1 0 0,0 0-1 0 0,-1 0 1 0 0,0 0-1 0 0,0-1 1 0 0,-6 20-1 0 0,7-30-187 0 0,-1 0 0 0 0,1 0 0 0 0,-1 0-1 0 0,0 1 1 0 0,1-1 0 0 0,-1 0 0 0 0,0 0 0 0 0,0 0 0 0 0,0 0 0 0 0,0 0-1 0 0,0 0 1 0 0,0 0 0 0 0,0-1 0 0 0,0 1 0 0 0,0 0 0 0 0,0 0 0 0 0,0-1-1 0 0,-1 1 1 0 0,1-1 0 0 0,0 1 0 0 0,0-1 0 0 0,-1 1 0 0 0,1-1 0 0 0,0 0-1 0 0,-1 0 1 0 0,1 0 0 0 0,-2 0 0 0 0,0 0-62 0 0,-1 0 0 0 0,1 0 0 0 0,0-1 0 0 0,-1 1 0 0 0,1-1 0 0 0,0 0 0 0 0,-1 0 0 0 0,1 0 0 0 0,-4-2 0 0 0,-8-3-1030 0 0,13 5 914 0 0,0 1-1 0 0,1-1 1 0 0,-1 1 0 0 0,0-1-1 0 0,1 0 1 0 0,-1 0-1 0 0,1 0 1 0 0,-1 0-1 0 0,1 0 1 0 0,-1 0-1 0 0,1 0 1 0 0,0 0-1 0 0,0 0 1 0 0,-1-1 0 0 0,1 1-1 0 0,0 0 1 0 0,-1-3-1 0 0,-1 0-788 0 0,0-1-539 0 0,0 0-1 0 0,1 0 1 0 0,-5-11-1 0 0,7-2-1032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17503 0 0,'0'0'399'0'0,"0"0"60"0"0,1 0 21 0 0,4 1-364 0 0,0 0 0 0 0,0 0 1 0 0,0-1-1 0 0,0 1 1 0 0,0-1-1 0 0,0 0 0 0 0,0-1 1 0 0,0 1-1 0 0,0-1 1 0 0,0 0-1 0 0,0 0 0 0 0,8-4 1 0 0,1-1 655 0 0,-6 3-215 0 0,0-1 0 0 0,0 0 0 0 0,8-5 0 0 0,-14 8-408 0 0,3 1-334 0 0,-3 0-866 0 0,-2 0-385 0 0,0 0-78 0 0,0 0-20 0 0</inkml:trace>
  <inkml:trace contextRef="#ctx0" brushRef="#br0" timeOffset="1">356 12 15663 0 0,'0'0'696'0'0,"0"0"136"0"0,9-2-664 0 0,1 2-168 0 0,0 0 0 0 0,-1 0 0 0 0,-9 0 0 0 0,10-3 0 0 0,-1 0 0 0 0,-1 1 0 0 0,-8 2-784 0 0,10-1-192 0 0,-10 1-40 0 0,9 1-8 0 0,-9-1 0 0 0,10 3 0 0 0,-10-3 0 0 0,17 7 0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17503 0 0,'0'0'803'0'0,"0"0"-18"0"0,0 0-426 0 0,0 0 54 0 0,0 0 78 0 0,0 0 18 0 0,0 0 3 0 0,0 0 0 0 0,0 0 0 0 0,2 0 0 0 0,17-2 96 0 0,5 2-4810 0 0,-15 0 2668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19351 0 0,'0'0'439'0'0,"0"0"62"0"0,0 0 33 0 0,0 0-65 0 0,1 1-309 0 0,4 8-143 0 0,0 2-17 0 0,0 2 185 0 0,-7-8-48 0 0,1-2-16 0 0,-11 45 1231 0 0,5-21-1635 0 0,1 0 1 0 0,1 0-1 0 0,-2 41 0 0 0,7-67-433 0 0,0-1-857 0 0,0 0-379 0 0,0 0-80 0 0,0 0-15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 17503 0 0,'0'0'399'0'0,"0"0"60"0"0,0 0 21 0 0,-2-16 102 0 0,1 13-739 0 0,-1-3 1319 0 0,1 0 1 0 0,-1 0-1 0 0,1 0 0 0 0,0-7 1 0 0,1 12-341 0 0,0-5 57 0 0,2 3 1988 0 0,-1 2-2937 0 0,1 1 1 0 0,-1-1-1 0 0,1 0 0 0 0,0 1 1 0 0,-1 0-1 0 0,1-1 1 0 0,0 1-1 0 0,0 0 0 0 0,2-1 1 0 0,8 4-5329 0 0,-8-2 1211 0 0,-3-1-4163 0 0</inkml:trace>
  <inkml:trace contextRef="#ctx0" brushRef="#br0" timeOffset="1">238 3 19351 0 0,'0'0'424'0'0,"0"0"88"0"0,0 0 24 0 0,0 0 8 0 0,0 0-440 0 0,0 0-104 0 0,0 0 0 0 0,0 0 0 0 0,0 0 432 0 0,0 0 64 0 0,0 0 16 0 0,0 0 0 0 0,8 8 0 0 0,-1-3 0 0 0,-7-5 0 0 0,9 0 0 0 0,1 0-824 0 0,7-5-10192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3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31 15663 0 0,'0'0'356'0'0,"1"-2"50"0"0,-1 1-376 0 0,1 0 60 0 0,0 0 0 0 0,0 0 0 0 0,0 0 0 0 0,0 0 0 0 0,0 0 0 0 0,0 0-1 0 0,0 0 1 0 0,0 0 0 0 0,0 1 0 0 0,0-1 0 0 0,2-1 0 0 0,7-4-102 0 0,-8 4 732 0 0,-2 2 249 0 0,3-1 509 0 0,2-2-1223 0 0,-2 5 4776 0 0,-2 1-4981 0 0,1 1 1 0 0,-1-1-1 0 0,0 1 0 0 0,0 0 0 0 0,0-1 1 0 0,0 1-1 0 0,-1 0 0 0 0,1 0 1 0 0,-1-1-1 0 0,0 1 0 0 0,0 0 0 0 0,-1 0 1 0 0,1-1-1 0 0,-2 8 0 0 0,-3 5 210 0 0,0-1 0 0 0,-9 20 0 0 0,3-10-154 0 0,2-1-49 0 0,-29 82 1062 0 0,33-89-945 0 0,1-1 1 0 0,1 1-1 0 0,1 1 1 0 0,-1 25-1 0 0,2-40-174 0 0,0 2 0 0 0,8 13 0 0 0,1-7 0 0 0,4-6 0 0 0,-8-4 0 0 0,-1-1 0 0 0,1 1 0 0 0,0-1 0 0 0,0 0 0 0 0,0 0 0 0 0,-1-1 0 0 0,1 1 0 0 0,0-1 0 0 0,0 0 0 0 0,-1 0 0 0 0,1 0 0 0 0,-1 0 0 0 0,6-3 0 0 0,-4 0 0 0 0,0 1 0 0 0,0 0 0 0 0,0-1 0 0 0,0 0 0 0 0,-1 0 0 0 0,0-1 0 0 0,7-7 0 0 0,0-5 0 0 0,0 0 0 0 0,-1-1 0 0 0,14-37 0 0 0,38-111 0 0 0,-57 151 0 0 0,4-29 0 0 0,-8 41-64 0 0,0 0 0 0 0,-1-1 0 0 0,0 1 0 0 0,0 0 0 0 0,0-1 0 0 0,-1-4 0 0 0,-5-3-858 0 0,3 6 509 0 0,2 4 54 0 0,-1-1-1 0 0,1 1 1 0 0,0-1 0 0 0,-1 1-1 0 0,0 0 1 0 0,1-1-1 0 0,-1 1 1 0 0,0 0-1 0 0,1 0 1 0 0,-1 0-1 0 0,0 0 1 0 0,0 1-1 0 0,0-1 1 0 0,0 0-1 0 0,0 1 1 0 0,0-1-1 0 0,-4 1 1 0 0,-4-1-7492 0 0</inkml:trace>
  <inkml:trace contextRef="#ctx0" brushRef="#br0" timeOffset="1">1 152 17503 0 0,'0'0'399'0'0,"0"0"60"0"0,1 2 21 0 0,1 0-446 0 0,0 0 0 0 0,0 0 1 0 0,0 0-1 0 0,0 0 1 0 0,1-1-1 0 0,-1 1 1 0 0,0-1-1 0 0,1 1 1 0 0,-1-1-1 0 0,1 0 1 0 0,-1 0-1 0 0,1 0 0 0 0,-1 0 1 0 0,1-1-1 0 0,0 1 1 0 0,-1-1-1 0 0,1 0 1 0 0,3 1-1 0 0,84 1 4790 0 0,-75-1-4487 0 0,1 1 0 0 0,28 7 0 0 0,2 0-124 0 0,-31-8-290 0 0,0 1-1 0 0,0-2 1 0 0,0 0 0 0 0,21-3-1 0 0,1 1-2431 0 0,-22 0-5683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5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11 244 13823 0 0,'0'0'315'0'0,"0"0"45"0"0,0 0 21 0 0,0 0-49 0 0,0 0-81 0 0,0 0 481 0 0,0 0 237 0 0,9-15 2723 0 0,8-10-1801 0 0,9-13 758 0 0,-9 15-2477 0 0,-5 1-172 0 0,-9 16 0 0 0,-1-1 72 0 0,-2 6 299 0 0,0 1 117 0 0,0 0 21 0 0,0 0-66 0 0,-1 1-294 0 0,1 0-149 0 0,-53 71 20 0 0,47-63-20 0 0,1 0-1 0 0,0 1 0 0 0,1 0 1 0 0,0 0-1 0 0,0 0 1 0 0,-3 16-1 0 0,4-13 1 0 0,1 1 0 0 0,1-1 0 0 0,0 1 0 0 0,0-1 0 0 0,3 21 0 0 0,-2-31 0 0 0,1 1 0 0 0,-1-1 0 0 0,1 0 0 0 0,0 0 0 0 0,0 0 0 0 0,0 0 0 0 0,0 0 0 0 0,0 0 0 0 0,1 0 0 0 0,-1 0 0 0 0,1-1 0 0 0,0 1 0 0 0,0-1 0 0 0,0 1 0 0 0,0-1 0 0 0,0 1 0 0 0,0-1 0 0 0,1 0 0 0 0,-1 0 0 0 0,1 0 0 0 0,0-1 0 0 0,-1 1 0 0 0,1-1 0 0 0,0 1 0 0 0,0-1 0 0 0,0 0 0 0 0,0 0 0 0 0,0 0 0 0 0,6 1 0 0 0,-5-2 7 0 0,0 1 0 0 0,0-1 0 0 0,0 0 0 0 0,0 0 0 0 0,0-1 0 0 0,0 1 0 0 0,0-1 0 0 0,0 0 0 0 0,0 0 0 0 0,0 0 0 0 0,-1 0 0 0 0,1-1 0 0 0,5-2 0 0 0,-4 1 20 0 0,0 0 0 0 0,0-1 0 0 0,-1 0-1 0 0,1 0 1 0 0,-1 0 0 0 0,0 0 0 0 0,0-1 0 0 0,5-6-1 0 0,-3 0 40 0 0,0 0 0 0 0,0 0-1 0 0,-1 0 1 0 0,0-1 0 0 0,-1 1 0 0 0,0-1-1 0 0,-1 0 1 0 0,2-16 0 0 0,-4 7 167 0 0,0 0 0 0 0,-2-1 0 0 0,0 1 0 0 0,-4-21 0 0 0,-3-42-345 0 0,9 82-61 0 0,-1 1 0 0 0,0-1 0 0 0,0 1 0 0 0,1-1 0 0 0,-1 1 0 0 0,1-1 0 0 0,-1 1 0 0 0,1-1 0 0 0,-1 1 0 0 0,1-1 0 0 0,0 1 0 0 0,0 0 0 0 0,0 0 0 0 0,0-1 0 0 0,2-1 0 0 0,17-13-1895 0 0,-17 14 1173 0 0,7-3-5094 0 0,0 1-1723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2:5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295 175 13823 0 0,'0'0'630'0'0,"0"0"-13"0"0,4-8-368 0 0,-2 4 318 0 0,0 0-1 0 0,-1-1 1 0 0,0 0 0 0 0,0 1-1 0 0,0-1 1 0 0,0 0-1 0 0,-1 1 1 0 0,0-1-1 0 0,0 0 1 0 0,0 0 0 0 0,-1 1-1 0 0,1-1 1 0 0,-1 0-1 0 0,0 0 1 0 0,-1 1 0 0 0,-2-8-1 0 0,2 9-300 0 0,-1 0 0 0 0,1 0 1 0 0,-1 0-1 0 0,0 0 0 0 0,0 0 0 0 0,0 1 0 0 0,0-1 0 0 0,0 1 0 0 0,-5-3 0 0 0,7 5-263 0 0,0-1-3 0 0,1 1 0 0 0,-1 0 0 0 0,0-1 0 0 0,0 1 0 0 0,1-1 0 0 0,-1 1 0 0 0,0 0 0 0 0,0-1 0 0 0,1 1 0 0 0,-1 0 0 0 0,0 0 0 0 0,0 0 0 0 0,0 0 0 0 0,1 0 0 0 0,-1 0 0 0 0,0 0 0 0 0,0 0 0 0 0,0 0 0 0 0,0 0 0 0 0,1 0 0 0 0,-1 0 0 0 0,0 1 0 0 0,0-1 0 0 0,1 0 0 0 0,-1 1 0 0 0,0-1 0 0 0,0 0 0 0 0,0 1 0 0 0,-2 1 0 0 0,-5 1 0 0 0,0 1 0 0 0,0 0 0 0 0,0 1 0 0 0,0-1 0 0 0,1 1 0 0 0,0 1 0 0 0,0 0 0 0 0,0 0 0 0 0,1 0 0 0 0,-1 1 0 0 0,2 0 0 0 0,-1 0 0 0 0,1 0 0 0 0,0 1 0 0 0,-6 11 0 0 0,-3 10 0 0 0,7-16 0 0 0,-10 26 0 0 0,16-35 0 0 0,-1 0 0 0 0,1 0 0 0 0,0 0 0 0 0,1 1 0 0 0,-1-1 0 0 0,1 0 0 0 0,0 1 0 0 0,0-1 0 0 0,0 1 0 0 0,2 6 0 0 0,1-1 0 0 0,2-2 0 0 0,-2-7 0 0 0,-1 0 0 0 0,0 0 0 0 0,0 0 0 0 0,1 0 0 0 0,-1 0 0 0 0,1-1 0 0 0,-1 1 0 0 0,1-1 0 0 0,-1 1 0 0 0,1-1 0 0 0,-1 0 0 0 0,1 0 0 0 0,3 0 0 0 0,35-6 0 0 0,-20 0 0 0 0,-1 0 0 0 0,0-1 0 0 0,0-1 0 0 0,-1-1 0 0 0,0-1 0 0 0,-1 0 0 0 0,0-1 0 0 0,0-1 0 0 0,27-25 0 0 0,-23 17 443 0 0,-22 19 45 0 0,0 1 21 0 0,0 0-66 0 0,0 11-278 0 0,-1 3-165 0 0,-1-1 0 0 0,0 1 0 0 0,-1-1 0 0 0,0 0 0 0 0,-6 13 0 0 0,-3 12 0 0 0,-4 30 0 0 0,-15 136 0 0 0,27-114 0 0 0,4-60 0 0 0,-1 0 0 0 0,-2 0 0 0 0,-1 0 0 0 0,-13 51 0 0 0,16-78 0 0 0,-1 1 0 0 0,0 0 0 0 0,0-1 0 0 0,0 1 0 0 0,0-1 0 0 0,0 0 0 0 0,-1 1 0 0 0,1-1 0 0 0,-1 0 0 0 0,0-1 0 0 0,0 1 0 0 0,0 0 0 0 0,-1-1 0 0 0,1 0 0 0 0,0 0 0 0 0,-1 0 0 0 0,0 0 0 0 0,1 0 0 0 0,-1-1 0 0 0,-7 3 0 0 0,-5 0 0 0 0,-1-1 0 0 0,0-1 0 0 0,-28 1 0 0 0,30-2 0 0 0,0 0 360 0 0,0-1 0 0 0,0-1 0 0 0,-28-4 0 0 0,41 5-348 0 0,1-1-1 0 0,-1 1 1 0 0,0-1 0 0 0,0 1-1 0 0,0-1 1 0 0,1 0 0 0 0,-1 1-1 0 0,0-1 1 0 0,1 0 0 0 0,-1 0-1 0 0,0 0 1 0 0,1-1 0 0 0,-1 1-1 0 0,1 0 1 0 0,0 0 0 0 0,-1-1 0 0 0,1 1-1 0 0,0-1 1 0 0,0 1 0 0 0,0-1-1 0 0,0 0 1 0 0,0 1 0 0 0,0-1-1 0 0,1 0 1 0 0,-1 0 0 0 0,0 1-1 0 0,1-1 1 0 0,0 0 0 0 0,-1 0-1 0 0,1 0 1 0 0,0 0 0 0 0,0 0-1 0 0,0 1 1 0 0,0-1 0 0 0,0 0-1 0 0,1-3 1 0 0,0-2 8 0 0,1 0-1 0 0,0 0 1 0 0,0 0-1 0 0,1 0 1 0 0,0 0-1 0 0,0 0 1 0 0,1 1-1 0 0,4-7 1 0 0,29-39-6 0 0,53-55 0 0 0,50-40-41 0 0,-44 50-107 0 0,-36 34-552 0 0,76-82-2633 0 0,-100 103 535 0 0,47-72 1 0 0,-48 56 736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0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107 305 13823 0 0,'-23'-20'315'0'0,"23"20"-305"0"0,0 0-1 0 0,0 0 1 0 0,0 0 0 0 0,-1 0 0 0 0,1-1-1 0 0,0 1 1 0 0,0 0 0 0 0,0 0 0 0 0,-1 0-1 0 0,1 0 1 0 0,0 0 0 0 0,0 0-1 0 0,0-1 1 0 0,0 1 0 0 0,0 0 0 0 0,-1 0-1 0 0,1 0 1 0 0,0 0 0 0 0,0-1 0 0 0,0 1-1 0 0,0 0 1 0 0,0 0 0 0 0,0 0-1 0 0,0-1 1 0 0,0 1 0 0 0,0 0 0 0 0,0 0-1 0 0,-1 0 1 0 0,1-1 0 0 0,0 1 0 0 0,0 0-1 0 0,0 0 1 0 0,0 0 0 0 0,1-1-1 0 0,-1 1 1 0 0,0 0 0 0 0,44-138 2867 0 0,-44 136-2774 0 0,1-1-1 0 0,0 1 0 0 0,0 0 0 0 0,0 0 1 0 0,0 0-1 0 0,0 0 0 0 0,2-3 0 0 0,2-3 224 0 0,0 0-1 0 0,-1 0 1 0 0,6-16-1 0 0,-6 17 46 0 0,-3 5 117 0 0,-1 2 21 0 0,0 0-66 0 0,3-4-430 0 0,-3 4 19 0 0,0 0-1 0 0,0 0 0 0 0,0 0 0 0 0,0 0 0 0 0,0 0 1 0 0,0 0-1 0 0,0 0 0 0 0,0 0 0 0 0,0 0 0 0 0,0 0 1 0 0,0 1-1 0 0,0-1 0 0 0,0 0 0 0 0,0 0 0 0 0,0 0 1 0 0,1 0-1 0 0,-1 0 0 0 0,0 0 0 0 0,0 0 0 0 0,0 0 1 0 0,0 0-1 0 0,0 0 0 0 0,0 0 0 0 0,0 0 0 0 0,0 0 1 0 0,0 0-1 0 0,0 0 0 0 0,0 0 0 0 0,0 0 0 0 0,1 0 0 0 0,-1 0 1 0 0,0 0-1 0 0,0 0 0 0 0,0 0 0 0 0,0 0 0 0 0,0 0 1 0 0,0 0-1 0 0,0 0 0 0 0,0 0 0 0 0,0 0 0 0 0,0 0 1 0 0,0 0-1 0 0,1 0 0 0 0,-1 0 0 0 0,0 0 0 0 0,0 0 1 0 0,0 0-1 0 0,0 0 0 0 0,0 0 0 0 0,0 0 0 0 0,0-1 1 0 0,0 1-1 0 0,0 0 0 0 0,0 0 0 0 0,0 0 0 0 0,0 0 1 0 0,0 0-1 0 0,0 0 0 0 0,0 0 0 0 0,0 0 0 0 0,0 0 1 0 0,0 0-1 0 0,0 0 0 0 0,0 0 0 0 0,0-1 0 0 0,0 1 1 0 0,0 0-1 0 0,0 0 0 0 0,0 0 0 0 0,1 3-20 0 0,-1 21-6 0 0,1-20-5 0 0,-6 22 0 0 0,0-10 508 0 0,0 0 0 0 0,0-1 0 0 0,-15 28 0 0 0,-39 81-492 0 0,53-112-16 0 0,-11 20 0 0 0,-15 42 0 0 0,29-64 0 0 0,-1 0 0 0 0,2 1 0 0 0,-1-1 0 0 0,2 1 0 0 0,-1-1 0 0 0,1 1 0 0 0,1 0 0 0 0,1 18 0 0 0,2-8 0 0 0,9 53 0 0 0,-11-66 0 0 0,2-1 0 0 0,-1 0 0 0 0,1 0 0 0 0,0 0 0 0 0,0 0 0 0 0,1 0 0 0 0,7 10 0 0 0,-1-7 0 0 0,1-4 0 0 0,6 2 0 0 0,-11-8 0 0 0,-2-1 0 0 0,3 1 0 0 0,1 0 0 0 0,0-1 0 0 0,0 0 0 0 0,13-3 0 0 0,-17 3 0 0 0,0-1 0 0 0,1 0 0 0 0,-1 0 0 0 0,0 0 0 0 0,0 0 0 0 0,-1 0 0 0 0,1-1 0 0 0,0 0 0 0 0,5-6 0 0 0,12-12 0 0 0,-1-1 0 0 0,-1-1 0 0 0,0-1 0 0 0,-2 0 0 0 0,17-34 0 0 0,-9 9 227 0 0,3-5 684 0 0,32-86-1 0 0,-55 121-910 0 0,-1-1 0 0 0,3-26 0 0 0,-1 7 0 0 0,-2 18 0 0 0,-2 0 0 0 0,0-1 0 0 0,-2-24 0 0 0,0 39 4 0 0,0 4-9 0 0,-1-1-1 0 0,1 1 1 0 0,0 0 0 0 0,-1 0 0 0 0,0 0 0 0 0,0 0-1 0 0,0-1 1 0 0,0 1 0 0 0,0 0 0 0 0,0 1 0 0 0,-1-1-1 0 0,-1-3 1 0 0,2 5-332 0 0,-7-5-797 0 0,8 6 900 0 0,-1-1 1 0 0,1 1-1 0 0,0-1 1 0 0,-1 1-1 0 0,1 0 1 0 0,-1-1-1 0 0,1 1 1 0 0,0 0-1 0 0,-1-1 1 0 0,1 1-1 0 0,-1 0 1 0 0,1 0-1 0 0,-1 0 1 0 0,1-1-1 0 0,-1 1 1 0 0,1 0-1 0 0,-1 0 1 0 0,1 0-1 0 0,-2 0 1 0 0,2 0-7618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0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13823 0 0,'0'0'315'0'0,"0"0"45"0"0,0 0 21 0 0,0 0-49 0 0,0 0-149 0 0,0 0 194 0 0,0 0 110 0 0,0 0 22 0 0,0 0 3 0 0,0 0 0 0 0,0 0 0 0 0,0 0 0 0 0,0 0 68 0 0,0 0 286 0 0,0 0 124 0 0,2 1 30 0 0,6 3-457 0 0,0 0 1 0 0,0-1-1 0 0,0 0 0 0 0,1 0 0 0 0,15 3 0 0 0,-11-3-574 0 0,-5-2 138 0 0,0 0-1 0 0,-1 0 1 0 0,1-1 0 0 0,0 1-1 0 0,0-2 1 0 0,0 1-1 0 0,13-4 1 0 0,55-17 834 0 0,-73 21-959 0 0,84-37-2 0 0,-76 32-205 0 0,0 0 1 0 0,18-10-1 0 0,-17 7-180 0 0,22-8 0 0 0,-25 12-870 0 0,-1-1 1 0 0,1 1-1 0 0,-1-1 1 0 0,14-11-1 0 0,-11 5-792 0 0</inkml:trace>
  <inkml:trace contextRef="#ctx0" brushRef="#br0" timeOffset="1">553 379 10135 0 0,'0'0'464'0'0,"0"0"-9"0"0,0 0-155 0 0,0 0 443 0 0,0 0 227 0 0,0 0 44 0 0,0 0 8 0 0,0 0 2 0 0,0 0 0 0 0,0 0 0 0 0,0 0-69 0 0,0 0-290 0 0,-6-4 179 0 0,2 3 2019 0 0,-2 1-2774 0 0,4 0 282 0 0,0 2 345 0 0,2-2-682 0 0,-1 0 1 0 0,1 0 0 0 0,0 0 0 0 0,0 0 0 0 0,-1 0 0 0 0,1 0 0 0 0,0 0 0 0 0,-1 0 0 0 0,1 0 0 0 0,0 0 0 0 0,-1 1 0 0 0,1-1 0 0 0,0 0 0 0 0,0 0 0 0 0,-1 0 0 0 0,1 0 0 0 0,0 1 0 0 0,0-1-1 0 0,0 0 1 0 0,-1 0 0 0 0,1 1 0 0 0,0-1 0 0 0,0 0 0 0 0,-1 1 0 0 0,-9 20-22 0 0,-3 3-12 0 0,2 1 0 0 0,-10 27 0 0 0,5-8-1 0 0,10-29 0 0 0,0 0 0 0 0,-5 24 0 0 0,0 7 0 0 0,6-26 0 0 0,-5 30 0 0 0,9-30-517 0 0,2-16-435 0 0,1-1 525 0 0,-2-3 376 0 0,1 1 0 0 0,-1-1 0 0 0,1 0 0 0 0,-1 0 0 0 0,1 0 0 0 0,-1 0 0 0 0,1 1 0 0 0,-1-1 0 0 0,1 0 0 0 0,-1 0 0 0 0,1 0 0 0 0,-1 0 0 0 0,1 0 0 0 0,-1 0 0 0 0,1 0 0 0 0,-1 0 0 0 0,0 0 0 0 0,1-1 0 0 0,-1 1 0 0 0,1 0 1 0 0,-1 0-1 0 0,1 0 0 0 0,-1 0 0 0 0,1-1 0 0 0,-1 1 0 0 0,0 0 0 0 0,1-1 0 0 0,0 1 0 0 0,10-7-519 0 0,-7 3 278 0 0,0 0-1 0 0,1-1 0 0 0,-2 1 1 0 0,1-1-1 0 0,0 0 0 0 0,-1 0 1 0 0,0 0-1 0 0,3-8 1 0 0,0 0-1434 0 0,-2-1 1 0 0,5-17 0 0 0,-3 7-322 0 0</inkml:trace>
  <inkml:trace contextRef="#ctx0" brushRef="#br0" timeOffset="2">558 330 13823 0 0,'0'0'315'0'0,"0"0"45"0"0,0 0 21 0 0,0 0-49 0 0,0 0-149 0 0,0 0 194 0 0,0 0 110 0 0,-1 2 22 0 0,0 5 71 0 0,1-5 286 0 0,0-2 124 0 0,0 2 30 0 0,2 18 1275 0 0,-1-12-2027 0 0,-1 0 0 0 0,1-1 1 0 0,-2 13-1 0 0,0 29 1543 0 0,0-19-1646 0 0,1-26-165 0 0,1-1 0 0 0,4 17 0 0 0,-2-7 0 0 0,3 0 0 0 0,-6-13 0 0 0,1 1 0 0 0,-1 0 0 0 0,1-1 0 0 0,0 1 0 0 0,-1-1 0 0 0,1 1 0 0 0,0 0 0 0 0,0-1 0 0 0,-1 0 0 0 0,1 1 0 0 0,0-1 0 0 0,2 1 0 0 0,0 0 0 0 0,1-1 0 0 0,-1 0 0 0 0,1 0 0 0 0,-1 0 0 0 0,1 0 0 0 0,-1-1 0 0 0,1 1 0 0 0,-1-1 0 0 0,0 0 0 0 0,1 0 0 0 0,-1 0 0 0 0,0 0 0 0 0,0-1 0 0 0,1 1 0 0 0,-1-1 0 0 0,0 0 0 0 0,2-2 0 0 0,8-5 0 0 0,0-1 0 0 0,14-14 0 0 0,12-15 720 0 0,45-57 0 0 0,-75 86-277 0 0,-3 6-332 0 0,-3 8-64 0 0,-3 4-40 0 0,-2 11-7 0 0,-1 0 0 0 0,-5 18 0 0 0,5-23 0 0 0,0-1 0 0 0,0 0 0 0 0,1 1 0 0 0,1-1 0 0 0,1 27 0 0 0,4 18 0 0 0,-2-43 0 0 0,3 8-6894 0 0,-6-18 2523 0 0,1-5-1772 0 0</inkml:trace>
  <inkml:trace contextRef="#ctx0" brushRef="#br0" timeOffset="3">1115 368 11975 0 0,'0'0'267'0'0,"0"0"42"0"0,0 0 17 0 0,0 0-28 0 0,-3 8-186 0 0,-1-3 27 0 0,3-4 581 0 0,0 1 249 0 0,-8 10 998 0 0,8-11-1302 0 0,-9 11 907 0 0,8-7-1099 0 0,0 0-1 0 0,0 0 1 0 0,0 0-1 0 0,1 0 0 0 0,-1 0 1 0 0,1 0-1 0 0,0 1 1 0 0,1-1-1 0 0,-1 0 1 0 0,1 6-1 0 0,-2 12 579 0 0,-4 15-1051 0 0,-3 0 0 0 0,-23 66 0 0 0,24-79 0 0 0,6-18 0 0 0,9-9 0 0 0,31-24 1883 0 0,-36 25-1894 0 0,0 0 1 0 0,0 1-1 0 0,-1-1 0 0 0,1 1 1 0 0,0 0-1 0 0,0 0 1 0 0,0-1-1 0 0,0 1 1 0 0,-1 0-1 0 0,1 1 0 0 0,3-1 1 0 0,-3 0-99 0 0,1 0-366 0 0,-3 0-33 0 0,2 1 65 0 0,5 1 294 0 0,-6-1 148 0 0,0-1-1 0 0,0 1 1 0 0,1-1 0 0 0,-1 0-1 0 0,0 1 1 0 0,0-1 0 0 0,0 0-1 0 0,0 0 1 0 0,0 0 0 0 0,1 0-1 0 0,-1 0 1 0 0,0 0 0 0 0,0 0-1 0 0,1-1 1 0 0,0 1 1 0 0,-1 0 1 0 0,0-1-1 0 0,0 1 0 0 0,1 0 1 0 0,-1 0-1 0 0,0 0 0 0 0,1 0 1 0 0,-1 0-1 0 0,0 1 0 0 0,0-1 1 0 0,3 1-1 0 0,5 2 0 0 0,1 1 0 0 0,-1-1 0 0 0,-1-3-140 0 0,-6 0-585 0 0,-2 0-246 0 0,0 0-42 0 0,3-4-837 0 0,-3 4 1752 0 0,1 0 1 0 0,-1 0-1 0 0,0 0 0 0 0,1-1 1 0 0,-1 1-1 0 0,0 0 1 0 0,0 0-1 0 0,1 0 0 0 0,-1-1 1 0 0,0 1-1 0 0,0 0 1 0 0,1 0-1 0 0,-1-1 0 0 0,0 1 1 0 0,0 0-1 0 0,0 0 0 0 0,0-1 1 0 0,1 1-1 0 0,-1 0 1 0 0,0-1-1 0 0,0 1 0 0 0,0 0 1 0 0,0-1-1 0 0,0 1 1 0 0,0 0-1 0 0,0 0 0 0 0,0-1 1 0 0,0 1-1 0 0,0 0 1 0 0,0-1-1 0 0,2-14-1938 0 0,4-1-11 0 0</inkml:trace>
  <inkml:trace contextRef="#ctx0" brushRef="#br0" timeOffset="4">1504 333 11975 0 0,'0'0'267'0'0,"0"0"42"0"0,0 0 17 0 0,0 0-28 0 0,-1 2-58 0 0,-14 36 5544 0 0,15-37-4760 0 0,-2 1-749 0 0,1-1 0 0 0,0 1-1 0 0,0 0 1 0 0,0-1 0 0 0,0 1-1 0 0,0 0 1 0 0,0-1 0 0 0,1 1-1 0 0,-1 0 1 0 0,0 0-1 0 0,0 3 1 0 0,-16 88 1773 0 0,11-53-2048 0 0,-22 77 0 0 0,27-111 0 0 0,4-10 0 0 0,7-10 0 0 0,-5 8 0 0 0,1 4 72 0 0,-2-1 573 0 0,-1 2 237 0 0,9 3-433 0 0,-8 0-449 0 0,0-1 0 0 0,-1 0 0 0 0,1 1 0 0 0,0 0 0 0 0,-1 0 0 0 0,4 3 0 0 0,15 7 0 0 0,-20-11 0 0 0,0 0 0 0 0,0 0 0 0 0,0-1 0 0 0,0 1 0 0 0,0-1 0 0 0,0 1 0 0 0,1-1 0 0 0,-1 0 0 0 0,0 0 0 0 0,0 0 0 0 0,0 0 0 0 0,0 0 0 0 0,4-1 0 0 0,0 0 0 0 0,12 0 0 0 0,-7 0 0 0 0,0 0 0 0 0,-1-1 0 0 0,1 0 0 0 0,16-5 0 0 0,-20 4-64 0 0,-6 3-273 0 0,-1 0-138 0 0,0 0-33 0 0,0 0 65 0 0,-9 2-1662 0 0,8-2 1971 0 0,1 0 1 0 0,-1 0 0 0 0,0 1 0 0 0,1-1-1 0 0,-1 0 1 0 0,0 0 0 0 0,1 0-1 0 0,-1 0 1 0 0,0 0 0 0 0,1 0-1 0 0,-1 0 1 0 0,0 0 0 0 0,1 0-1 0 0,-2-1 1 0 0,-1 1-367 0 0,-1-2 163 0 0,0-1-3238 0 0,-1-1 2039 0 0</inkml:trace>
  <inkml:trace contextRef="#ctx0" brushRef="#br0" timeOffset="5">1464 497 8287 0 0,'0'0'382'0'0,"0"0"-8"0"0,6-8 1602 0 0,-4 6-1181 0 0,0 0 1 0 0,0 0-1 0 0,0-1 0 0 0,0 1 0 0 0,1 1 0 0 0,-1-1 0 0 0,1 0 0 0 0,5-2 0 0 0,-7 3 229 0 0,-1 1 0 0 0,0 0-69 0 0,0 0-290 0 0,0 0-121 0 0,0 0-28 0 0,0 0-4 0 0,0 0 0 0 0,0 0 0 0 0,0 0 0 0 0,2 1-68 0 0,6 2-289 0 0,-5-2-154 0 0,0 0 1 0 0,0 0-1 0 0,0 0 1 0 0,0 0-1 0 0,0-1 1 0 0,0 1-1 0 0,0-1 1 0 0,0 1-1 0 0,0-1 1 0 0,0 0-1 0 0,0 0 0 0 0,4-1 1 0 0,11-1-4 0 0,-10 2 182 0 0,0-1 1 0 0,0-1-1 0 0,0 1 1 0 0,0-1-1 0 0,0 0 0 0 0,-1-1 1 0 0,1 0-1 0 0,-1 0 0 0 0,1-1 1 0 0,11-7-1 0 0,-18 10-517 0 0,-1 1-138 0 0,0 0-33 0 0,0 0-4 0 0,0 0 0 0 0,0 0 0 0 0,1-3-222 0 0,0-7-2385 0 0,-5 1 538 0 0,-2-1-4241 0 0</inkml:trace>
  <inkml:trace contextRef="#ctx0" brushRef="#br0" timeOffset="6">1572 209 13823 0 0,'0'0'630'0'0,"0"0"-13"0"0,1 2-393 0 0,5 5-57 0 0,-3-5 266 0 0,0 1 0 0 0,0-1-1 0 0,0 0 1 0 0,0-1 0 0 0,0 1 0 0 0,1-1 0 0 0,-1 1 0 0 0,1-1 0 0 0,-1 0 0 0 0,7 1 0 0 0,-2-1 172 0 0,1-1 0 0 0,-1 1 0 0 0,0-1 0 0 0,0-1 0 0 0,0 0 0 0 0,14-3 0 0 0,11-1 400 0 0,-24 4-796 0 0,1 0 0 0 0,-1-1 0 0 0,0 0-1 0 0,0-1 1 0 0,0 0 0 0 0,0 0 0 0 0,0-1-1 0 0,-1 0 1 0 0,16-10 0 0 0,-24 13-226 0 0,1 1 0 0 0,0-1 0 0 0,-1 1 0 0 0,1-1 0 0 0,-1 1 0 0 0,1-1 0 0 0,-1 0 0 0 0,1 1 0 0 0,-1-1 0 0 0,1 0 0 0 0,-1 1 0 0 0,0-1 0 0 0,1 0 0 0 0,-1 0 0 0 0,0 1 0 0 0,0-1 0 0 0,1 0 0 0 0,-1 0 0 0 0,0 0 0 0 0,0 1-1 0 0,0-3 1 0 0,0-5-4028 0 0,0 4-137 0 0,0-8-3976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0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13823 0 0,'0'0'315'0'0,"0"0"45"0"0,0 0 21 0 0,0 0-49 0 0,0 0-12 0 0,0 0 770 0 0,1-1 354 0 0,14-14 2296 0 0,-13 14-3167 0 0,0 0-450 0 0,0 1 0 0 0,0-1 0 0 0,0 1 1 0 0,0-1-1 0 0,0 0 0 0 0,0 1 0 0 0,0-1 1 0 0,2-2-1 0 0,14-5-91 0 0,40-5 626 0 0,-39 8-195 0 0,0 0 1 0 0,38-3-1 0 0,-49 8-463 0 0,26 3 0 0 0,-28-2 0 0 0,59 6 0 0 0,-53-6-64 0 0,-10-1-273 0 0,-2 0-138 0 0,0 0-33 0 0,0 0-72 0 0,0 0-285 0 0,0 0-126 0 0,0 0-802 0 0,0 0-3252 0 0,0 0-1393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0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17503 0 0,'0'0'399'0'0,"0"0"60"0"0,0 0 21 0 0,0 0-59 0 0,2 1-276 0 0,0 1 60 0 0,1-1 0 0 0,-1 0-1 0 0,1 0 1 0 0,-1 0 0 0 0,0 0-1 0 0,1-1 1 0 0,0 1 0 0 0,-1 0-1 0 0,1-1 1 0 0,-1 0 0 0 0,1 0-1 0 0,-1 0 1 0 0,5 0-1 0 0,29-3 2160 0 0,36-9-1 0 0,-36 7-1747 0 0,-29 3-700 0 0,-4 2 1 0 0,-1-1 1 0 0,1 0-1 0 0,-1 1 0 0 0,1-1 0 0 0,0 1 0 0 0,-1 0 0 0 0,1 0 1 0 0,3 1-1 0 0,0-1-531 0 0,-2 0-2238 0 0,-4 0-5677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0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167 189 11975 0 0,'1'-3'267'0'0,"55"-135"5782"0"0,-42 101-3997 0 0,-14 36-1540 0 0,0-2 188 0 0,0-1-365 0 0,-1 2 3170 0 0,0 2-3497 0 0,0 0-1 0 0,1 0 1 0 0,-1 0-1 0 0,0 0 1 0 0,0 0 0 0 0,0 0-1 0 0,0 0 1 0 0,1 0-1 0 0,-1 0 1 0 0,0 0-1 0 0,0 1 1 0 0,0-1-1 0 0,1 0 1 0 0,-1 1 0 0 0,0-1-1 0 0,0 0 1 0 0,1 1-1 0 0,-1-1 1 0 0,0 1-1 0 0,1-1 1 0 0,-1 1 0 0 0,0 0-1 0 0,-2 2-9 0 0,-4 1 2 0 0,0 0 0 0 0,1 1 0 0 0,-1 1 0 0 0,1-1 0 0 0,1 1 0 0 0,-1 0 0 0 0,1 0 0 0 0,0 0 0 0 0,-6 11 0 0 0,-4 8 0 0 0,-13 33 0 0 0,24-50 0 0 0,-15 39 0 0 0,2 2 0 0 0,2 0 0 0 0,-13 73 0 0 0,4 42 0 0 0,23-159 0 0 0,1 1 0 0 0,0-1 0 0 0,1 1 0 0 0,-1-1 0 0 0,1 0 0 0 0,0 1 0 0 0,0-1 0 0 0,1 0 0 0 0,-1 0 0 0 0,1 0 0 0 0,0 0 0 0 0,4 7 0 0 0,-4-9 0 0 0,-1-1 0 0 0,1 0 0 0 0,0 0 0 0 0,0 0 0 0 0,-1 0 0 0 0,1 0 0 0 0,1 0 0 0 0,-1-1 0 0 0,0 1 0 0 0,0 0 0 0 0,1-1 0 0 0,-1 0 0 0 0,0 0 0 0 0,1 1 0 0 0,0-1 0 0 0,-1-1 0 0 0,1 1 0 0 0,-1 0 0 0 0,1-1 0 0 0,0 1 0 0 0,0-1 0 0 0,-1 0 0 0 0,1 0 0 0 0,0 0 0 0 0,0 0 0 0 0,3-1 0 0 0,7-2 59 0 0,0 0 1 0 0,0 0-1 0 0,0-2 0 0 0,0 1 0 0 0,-1-2 0 0 0,0 0 1 0 0,0 0-1 0 0,0-1 0 0 0,13-10 0 0 0,-9 3 82 0 0,1 0 1 0 0,-2-1-1 0 0,0 0 0 0 0,-1-1 1 0 0,13-20-1 0 0,-19 25 37 0 0,-1-1 0 0 0,0 1 0 0 0,0-1 0 0 0,-1 0 0 0 0,-1-1 0 0 0,0 1-1 0 0,-1-1 1 0 0,0 0 0 0 0,-1-1 0 0 0,0 1 0 0 0,-1 0 0 0 0,-1-1 0 0 0,0-18 0 0 0,-4 0-122 0 0,-1 0 0 0 0,-17-59-1 0 0,11 50-57 0 0,5 24-105 0 0,-11-26 1 0 0,-2-7-510 0 0,17 48-338 0 0,0 0-56 0 0,1 2 833 0 0,0-1 0 0 0,-1 0-1 0 0,1 0 1 0 0,-1 1 0 0 0,1-1 0 0 0,-1 1 0 0 0,0-1 0 0 0,1 0 0 0 0,-1 1 0 0 0,0-1 0 0 0,1 1 0 0 0,-1-1 0 0 0,0 1-1 0 0,1 0 1 0 0,-1-1 0 0 0,0 1 0 0 0,0 0 0 0 0,0-1 0 0 0,1 1 0 0 0,-1 0 0 0 0,0 0 0 0 0,0 0 0 0 0,0 0 0 0 0,0 0-1 0 0,1 0 1 0 0,-1 0 0 0 0,-2 0 0 0 0,2 0-5341 0 0,1 0-1564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17503 0 0,'0'0'803'0'0,"2"0"-18"0"0,20-1 296 0 0,0-2 0 0 0,25-5 0 0 0,-10 2 476 0 0,-5-1-74 0 0,57-20-1 0 0,-48 13-740 0 0,-27 9-873 0 0,1 0-1 0 0,-1-2 1 0 0,-1 0 0 0 0,1 0 0 0 0,14-12-1 0 0,-19 14-553 0 0,-2-2 0 0 0,1 1 0 0 0,-1-1-1 0 0,0 0 1 0 0,0-1 0 0 0,-1 1 0 0 0,0-1-1 0 0,-1 0 1 0 0,6-11 0 0 0,-1-5-1362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0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13 293 15663 0 0,'0'0'356'0'0,"0"0"50"0"0,-4 10 538 0 0,2-10-892 0 0,0 2-157 0 0,-2 11 1031 0 0,4-12-733 0 0,0-1 0 0 0,0 1 1 0 0,0-1-1 0 0,-1 1 0 0 0,1-1 1 0 0,0 1-1 0 0,0-1 0 0 0,0 1 1 0 0,0-1-1 0 0,0 1 0 0 0,0-1 0 0 0,0 1 1 0 0,0-1-1 0 0,0 1 0 0 0,0-1 1 0 0,0 1-1 0 0,1-1 0 0 0,-1 1 1 0 0,0-1-1 0 0,0 1 0 0 0,0-1 0 0 0,1 1 1 0 0,-1-1-1 0 0,0 1 0 0 0,0-1 1 0 0,1 0-1 0 0,-1 1 0 0 0,0-1 1 0 0,1 0-1 0 0,0 1 0 0 0,0 0-78 0 0,0-1 0 0 0,0 0 0 0 0,0 0 0 0 0,0 0 0 0 0,0 0 0 0 0,0 0 0 0 0,0-1 0 0 0,0 1 0 0 0,0 0 0 0 0,-1 0 0 0 0,1-1 0 0 0,0 1 0 0 0,0 0 0 0 0,2-2 0 0 0,3-1 145 0 0,1-1 0 0 0,-1-1 0 0 0,8-6 0 0 0,30-29 1108 0 0,63-75 0 0 0,-16 11 608 0 0,-91 104-1976 0 0,0 0 0 0 0,1-1 0 0 0,-1 1 0 0 0,0 0 0 0 0,0 0 0 0 0,0-1 0 0 0,0 1 0 0 0,1 0 0 0 0,-1 0 0 0 0,0-1 0 0 0,0 1 0 0 0,1 0 0 0 0,-1 0 0 0 0,0-1 0 0 0,0 1 0 0 0,1 0 0 0 0,-1 0 0 0 0,0 0 0 0 0,1 0 0 0 0,-1 0 0 0 0,0-1 0 0 0,0 1 0 0 0,1 0 0 0 0,-1 0 0 0 0,0 0 0 0 0,1 0 0 0 0,-1 0 0 0 0,0 0 0 0 0,1 0 0 0 0,-1 0 0 0 0,0 0 0 0 0,1 0 0 0 0,-1 0 0 0 0,0 0 0 0 0,1 1 0 0 0,-1-1 0 0 0,0 0 0 0 0,1 0 0 0 0,-1 0 0 0 0,0 0 0 0 0,0 0 0 0 0,1 1 0 0 0,-1-1 0 0 0,0 0 0 0 0,0 0 0 0 0,1 0 0 0 0,-1 1 0 0 0,0-1 0 0 0,0 0 0 0 0,0 0 0 0 0,1 1 0 0 0,-1-1 0 0 0,0 0 0 0 0,0 1 0 0 0,0-1 0 0 0,5 6 0 0 0,0 0 0 0 0,0 0 0 0 0,0 0 0 0 0,3 7 0 0 0,0 0 0 0 0,17 21 0 0 0,-22-29 0 0 0,3 1 0 0 0,14 3 0 0 0,-14-7 0 0 0,-4-1 0 0 0,0 0 0 0 0,0 0 0 0 0,1-1 0 0 0,-1 1 0 0 0,0-1 0 0 0,1 0 0 0 0,-1 0 0 0 0,0 1 0 0 0,1-1 0 0 0,3-1 0 0 0,2 1 0 0 0,-6 0 0 0 0,1 0 0 0 0,-1 0 0 0 0,0 0 0 0 0,0 0 0 0 0,0 0 0 0 0,0-1 0 0 0,0 1 0 0 0,0-1 0 0 0,0 0 0 0 0,0 1 0 0 0,0-1 0 0 0,0 0 0 0 0,0 0 0 0 0,0 0 0 0 0,0-1 0 0 0,1 0 0 0 0,-1 1-56 0 0,0-1 0 0 0,-1 1-1 0 0,1-1 1 0 0,-1 1 0 0 0,1-1 0 0 0,-1 1 0 0 0,1-1 0 0 0,-1 0-1 0 0,0 1 1 0 0,0-1 0 0 0,0 0 0 0 0,0 0 0 0 0,0 0-1 0 0,-1 0 1 0 0,2-2 0 0 0,4-35-1729 0 0,-1 8 585 0 0,4-5-3212 0 0,-7 24 2876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17503 0 0,'0'0'399'0'0,"0"0"60"0"0,0 0 21 0 0,0 0-59 0 0,0 0-136 0 0,0 0 457 0 0,0 0 228 0 0,0 0 43 0 0,0 0-127 0 0,2 0-582 0 0,54-3-658 0 0,-37 0-2017 0 0,-10 1-5135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1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6447 0 0,'0'0'298'0'0,"0"0"-10"0"0,0 0-50 0 0,0 0 493 0 0,0 0 238 0 0,0 0 45 0 0,0 0 8 0 0,0 0 2 0 0,0 0 0 0 0,0 0 0 0 0,0 0-69 0 0,0 0-290 0 0,0 0-121 0 0,0 0-28 0 0,0 0 66 0 0,0 0 288 0 0,0 0 122 0 0,0 0 28 0 0,1-1-65 0 0,1 1-798 0 0,0-1 0 0 0,0 0-1 0 0,0 1 1 0 0,0-1 0 0 0,0 1 0 0 0,0-1 0 0 0,1 1 0 0 0,-1 0-1 0 0,0 0 1 0 0,3 0 0 0 0,-4 0 355 0 0,-1 0 0 0 0,2 0 0 0 0,12-1-148 0 0,0 0 0 0 0,0-1 1 0 0,0-1-1 0 0,13-5 0 0 0,-12 4 88 0 0,1 0-1 0 0,29-3 1 0 0,-38 6-452 0 0,0 0 0 0 0,0 0 0 0 0,0-1 0 0 0,9-2 0 0 0,-3 0 0 0 0,25-5 0 0 0,-28 8 0 0 0,-1 5 0 0 0,-3 3-201 0 0,-5-6-850 0 0,-1-1-385 0 0,-4 7-6688 0 0,3-6 856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1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17503 0 0,'-8'13'279'0'0,"5"-9"74"0"0,0 0 0 0 0,1 1 0 0 0,-1 0 0 0 0,-3 7 0 0 0,7-10-100 0 0,0-1 0 0 0,-1 1 1 0 0,1-1-1 0 0,0 1 0 0 0,0-1 0 0 0,0 1 0 0 0,0-1 0 0 0,0 0 0 0 0,2 3 1 0 0,-2-4-61 0 0,0 2-42 0 0,1-1 0 0 0,0 0 0 0 0,0 1 0 0 0,0-1 0 0 0,0 0 0 0 0,0 0 0 0 0,1 0-1 0 0,-1-1 1 0 0,0 1 0 0 0,0 0 0 0 0,0-1 0 0 0,1 1 0 0 0,-1-1 0 0 0,0 0 0 0 0,4 0-1 0 0,38-3 936 0 0,-38 3-883 0 0,160-26 1880 0 0,-58 5-542 0 0,-105 20-1878 0 0,-3 1-138 0 0,0 0-33 0 0,6 0 299 0 0,-3-1-1478 0 0,0 1-6817 0 0,-3 0 792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1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58 454 11975 0 0,'0'0'267'0'0,"0"0"42"0"0,0 0 17 0 0,0 0-28 0 0,-14 0 1246 0 0,-20 0 4592 0 0,34-1-6063 0 0,-1 1-1 0 0,1 0 1 0 0,-1 0 0 0 0,1 0-1 0 0,0-1 1 0 0,-1 1 0 0 0,1 0-1 0 0,-1-1 1 0 0,1 1-1 0 0,-1 0 1 0 0,1-1 0 0 0,0 1-1 0 0,-1-1 1 0 0,1 1 0 0 0,0-1-1 0 0,0 1 1 0 0,-1-1 0 0 0,1 1-1 0 0,0 0 1 0 0,0-1-1 0 0,-1 0 1 0 0,1 1 0 0 0,0-1-1 0 0,0 1 1 0 0,0-1 0 0 0,0 1-1 0 0,0-1 1 0 0,0 0-1 0 0,-1-16 871 0 0,1 16-920 0 0,0-18 277 0 0,-1 6 35 0 0,1 1 0 0 0,1-1 0 0 0,4-23 0 0 0,0 15 6 0 0,1-1 1 0 0,1 1-1 0 0,1 0 0 0 0,0 1 1 0 0,20-33-1 0 0,-24 48-341 0 0,0-1 0 0 0,1 1 0 0 0,0 0 0 0 0,0 0 0 0 0,6-4 0 0 0,-2 1 0 0 0,-1 4 0 0 0,14-5 0 0 0,-10 4 0 0 0,-8 6 0 0 0,-2 0 0 0 0,-1-1 0 0 0,1 1 0 0 0,0-1 0 0 0,0 0 0 0 0,-1 1 0 0 0,1-1 0 0 0,0 1 0 0 0,-1 0 0 0 0,1-1 0 0 0,-1 1 0 0 0,1 0 0 0 0,-1 0 0 0 0,1 0 0 0 0,-1 0 0 0 0,0 0 0 0 0,1 0 0 0 0,-1 1 0 0 0,2 1 0 0 0,1 2 0 0 0,2 0 0 0 0,-1 1 0 0 0,0 0 0 0 0,0 0 0 0 0,0 0 0 0 0,-1 0 0 0 0,0 1 0 0 0,0 0 0 0 0,-1 0 0 0 0,5 12 0 0 0,-6-14 0 0 0,-1 0 0 0 0,0 0 0 0 0,0 1 0 0 0,0-1 0 0 0,-1 0 0 0 0,0 0 0 0 0,0 1 0 0 0,0-1 0 0 0,0 0 0 0 0,-1 0 0 0 0,0 0 0 0 0,0 0 0 0 0,-1 1 0 0 0,1-1 0 0 0,-4 5 0 0 0,3-6 0 0 0,0-1 0 0 0,0 0 0 0 0,0 0 0 0 0,-1 0 0 0 0,0 0 0 0 0,0 0 0 0 0,0-1 0 0 0,0 1 0 0 0,-5 2 0 0 0,0 2 0 0 0,8-7 0 0 0,-1 0 0 0 0,1 0 0 0 0,0 1 0 0 0,-1-1 0 0 0,1 0 0 0 0,0 0 0 0 0,-1 1 0 0 0,1-1 0 0 0,0 0 0 0 0,-1 0 0 0 0,1 0 0 0 0,0 0 0 0 0,-1 0 0 0 0,1 1 0 0 0,-1-1 0 0 0,1 0 0 0 0,0 0 0 0 0,-1 0 0 0 0,1 0 0 0 0,-1 0 0 0 0,1 0 0 0 0,0 0 0 0 0,-1 0 0 0 0,1-1 0 0 0,-1 1 0 0 0,1 0 0 0 0,0 0 0 0 0,-1 0 0 0 0,1 0 0 0 0,0 0 0 0 0,-1-1 0 0 0,1 1 0 0 0,0 0 0 0 0,-1 0 0 0 0,1-1 0 0 0,0 1 0 0 0,-1 0 0 0 0,1 0 0 0 0,0-1 0 0 0,0 1 0 0 0,-1 0 0 0 0,1-1 0 0 0,0 1 0 0 0,0 0 0 0 0,-1-1 0 0 0,1 1 0 0 0,-1-2 0 0 0,0 1 0 0 0,1 0 0 0 0,-1 0 0 0 0,0 0 0 0 0,0-1 0 0 0,1 1 0 0 0,-1 0 0 0 0,0-1 0 0 0,1 1 0 0 0,0-1 0 0 0,-1 1 0 0 0,1-1 0 0 0,0 1 0 0 0,-1 0 0 0 0,1-1 0 0 0,0-2 0 0 0,5-26 0 0 0,-2 17 0 0 0,-1 7 0 0 0,0 1 0 0 0,0-1 0 0 0,1 1 0 0 0,-1 0 0 0 0,1-1 0 0 0,1 1 0 0 0,-1 0 0 0 0,6-6 0 0 0,5-8 0 0 0,-9 12 0 0 0,-1 0 0 0 0,2 0 0 0 0,-1 0 0 0 0,1 1 0 0 0,0 0 0 0 0,0 0 0 0 0,0 1 0 0 0,1 0 0 0 0,12-7 0 0 0,6-3 242 0 0,-16 9-37 0 0,-1 1 0 0 0,1 0 0 0 0,0 0 0 0 0,0 1 0 0 0,0 1 1 0 0,1-1-1 0 0,13-2 0 0 0,-8 6-62 0 0,-11 3-118 0 0,-2-1-28 0 0,2 1-56 0 0,1 0 1 0 0,-1 1-1 0 0,0-1 1 0 0,-1 1-1 0 0,1 0 1 0 0,-1 0-1 0 0,1 0 0 0 0,-1 1 1 0 0,0-1-1 0 0,-1 1 1 0 0,1 0-1 0 0,-1 0 0 0 0,0-1 1 0 0,0 1-1 0 0,0 1 1 0 0,0 4-1 0 0,2 6-190 0 0,-1 0 0 0 0,-1 0 0 0 0,0 33 0 0 0,-5-29 249 0 0,3-20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0,-1-9 0 0 0,-1-12 0 0 0,3 7 0 0 0,1 1 0 0 0,1-1 0 0 0,0 1 0 0 0,1 0 0 0 0,0 0 0 0 0,1 0 0 0 0,0 1 0 0 0,1-1 0 0 0,0 1 0 0 0,1 0 0 0 0,1 1 0 0 0,0 0 0 0 0,0 0 0 0 0,1 1 0 0 0,0 0 0 0 0,19-16 0 0 0,-24 24 0 0 0,0 0 0 0 0,-1-1 0 0 0,1 2 0 0 0,0-1 0 0 0,0 0 0 0 0,1 1 0 0 0,-1-1 0 0 0,0 1 0 0 0,0 0 0 0 0,1 1 0 0 0,-1-1 0 0 0,0 1 0 0 0,1 0 0 0 0,-1 0 0 0 0,1 0 0 0 0,-1 0 0 0 0,5 2 0 0 0,-6-2 0 0 0,0 1 0 0 0,1 0 0 0 0,-1 0 0 0 0,0 0 0 0 0,0 0 0 0 0,0 0 0 0 0,0 1 0 0 0,0-1 0 0 0,0 1 0 0 0,0 0 0 0 0,0 0 0 0 0,-1 0 0 0 0,1 0 0 0 0,-1 0 0 0 0,1 1 0 0 0,-1-1 0 0 0,0 1 0 0 0,0 0 0 0 0,0 0 0 0 0,0-1 0 0 0,-1 1 0 0 0,3 5 0 0 0,-1 0 0 0 0,0 2 0 0 0,0 0 0 0 0,0 0 0 0 0,-1 0 0 0 0,3 20 0 0 0,-5-17-9 0 0,1 0 0 0 0,-1 0 0 0 0,-1 0 0 0 0,-1 0 0 0 0,0 0 0 0 0,0 0 0 0 0,-8 21 0 0 0,10-33-53 0 0,0 0 0 0 0,-1 0 0 0 0,1 1-1 0 0,-1-1 1 0 0,1 0 0 0 0,-1 0 0 0 0,1-1 0 0 0,-1 1-1 0 0,1 0 1 0 0,-1 0 0 0 0,0 0 0 0 0,1 0 0 0 0,-1 0 0 0 0,0-1-1 0 0,0 1 1 0 0,0 0 0 0 0,0-1 0 0 0,0 1 0 0 0,1-1-1 0 0,-1 1 1 0 0,-2 0 0 0 0,1 0-518 0 0,2-1-285 0 0,0 0-126 0 0,0 0-29 0 0,8-9-1872 0 0,5-14-44 0 0,-7 10 1851 0 0,9-12-962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1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97 19351 0 0,'0'0'439'0'0,"0"0"62"0"0,0 0 33 0 0,0 0-65 0 0,1-1-309 0 0,6-1-3 0 0,-6 2 568 0 0,-1 0 246 0 0,0 0 42 0 0,0 0-59 0 0,0 0-289 0 0,0 0-121 0 0,0 0-28 0 0,-8-2 83 0 0,2 2-478 0 0,1 0 1 0 0,-1 0 0 0 0,1 0-1 0 0,-1 1 1 0 0,1-1-1 0 0,-1 1 1 0 0,1 1 0 0 0,-1-1-1 0 0,1 1 1 0 0,0 0 0 0 0,0 0-1 0 0,0 1 1 0 0,-10 5-1 0 0,2 1-130 0 0,-1 0-1 0 0,2 1 0 0 0,-19 18 1 0 0,18-14-256 0 0,0 1 0 0 0,1 0-1 0 0,1 1 1 0 0,0 0 0 0 0,-9 21 0 0 0,17-30 265 0 0,0-1 0 0 0,1 0 0 0 0,0 1 0 0 0,0 0 0 0 0,0-1 0 0 0,0 8 0 0 0,2-12 0 0 0,0 0 0 0 0,0 0 0 0 0,0 0 0 0 0,0 0 0 0 0,0 0 0 0 0,0-1 0 0 0,1 1 0 0 0,-1 0 0 0 0,1 0 0 0 0,-1 0 0 0 0,2 3 0 0 0,-1-4 0 0 0,0 0 0 0 0,-1-1 0 0 0,1 1 0 0 0,0 0 0 0 0,0 0 0 0 0,0 0 0 0 0,0-1 0 0 0,0 1 0 0 0,0 0 0 0 0,0-1 0 0 0,0 1 0 0 0,0-1 0 0 0,0 1 0 0 0,0-1 0 0 0,0 1 0 0 0,0-1 0 0 0,0 0 0 0 0,0 0 0 0 0,0 1 0 0 0,0-1 0 0 0,2 0 0 0 0,4 0 0 0 0,0-1 0 0 0,0 1 0 0 0,0-1 0 0 0,0-1 0 0 0,0 1 0 0 0,0-1 0 0 0,-1 0 0 0 0,1-1 0 0 0,0 0 0 0 0,6-3 0 0 0,0-2 0 0 0,0 1 0 0 0,-1-2 0 0 0,20-16 0 0 0,-17 10 220 0 0,-2 1-1 0 0,0-2 1 0 0,0 0-1 0 0,-2 0 1 0 0,0-1-1 0 0,-1-1 1 0 0,0 0-1 0 0,12-34 1 0 0,-27 66-204 0 0,0 0 0 0 0,1 1 0 0 0,0 0-1 0 0,-1 17 1 0 0,4-23-120 0 0,1 0 0 0 0,-1 0-1 0 0,2 0 1 0 0,-1 0-1 0 0,1 0 1 0 0,1 0 0 0 0,-1 0-1 0 0,5 12 1 0 0,-5-19 87 0 0,-1 0-1 0 0,1 0 1 0 0,0 0-1 0 0,0 0 0 0 0,0-1 1 0 0,0 1-1 0 0,0 0 1 0 0,0 0-1 0 0,0-1 1 0 0,1 1-1 0 0,-1 0 1 0 0,1-1-1 0 0,-1 0 1 0 0,1 1-1 0 0,-1-1 1 0 0,1 0-1 0 0,0 0 1 0 0,0 0-1 0 0,-1 0 1 0 0,1 0-1 0 0,0 0 1 0 0,0 0-1 0 0,0-1 1 0 0,0 1-1 0 0,0-1 1 0 0,0 1-1 0 0,0-1 1 0 0,0 0-1 0 0,1 0 1 0 0,-1 0-1 0 0,0 0 1 0 0,0 0-1 0 0,0 0 1 0 0,0 0-1 0 0,0-1 1 0 0,0 1-1 0 0,0-1 1 0 0,2-1-1 0 0,4-1-30 0 0,0 0 0 0 0,-1-1 0 0 0,0 0 0 0 0,1 0 0 0 0,-1-1-1 0 0,-1 0 1 0 0,1-1 0 0 0,6-6 0 0 0,4-6 246 0 0,-1 0-1 0 0,-1-1 1 0 0,-1-1 0 0 0,0 0 0 0 0,-2-1-1 0 0,16-36 1 0 0,-20 40-97 0 0,0 1 1 0 0,0 1-1 0 0,2-1 0 0 0,0 1 1 0 0,13-14-1 0 0,-16 22-101 0 0,1 4 0 0 0,-7 4 0 0 0,1-1 0 0 0,0 1 0 0 0,0 0 0 0 0,-1-1 0 0 0,1 1 0 0 0,-1 0 0 0 0,1 0 0 0 0,-1 0 0 0 0,1 0 0 0 0,-1 0 0 0 0,0 1 0 0 0,1-1 0 0 0,-1 0 0 0 0,0 1 0 0 0,2 1 0 0 0,16 28 0 0 0,-14-23 0 0 0,21 41 0 0 0,-18-32 0 0 0,1-1 0 0 0,1-1 0 0 0,0 1 0 0 0,15 16 0 0 0,-20-26 0 0 0,1 0 0 0 0,0 0 0 0 0,0 0 0 0 0,1-1 0 0 0,-1 0 0 0 0,1 0 0 0 0,0-1 0 0 0,11 5 0 0 0,-17-8 0 0 0,0 0 0 0 0,0-1 0 0 0,0 1 0 0 0,1-1 0 0 0,-1 1 0 0 0,0-1 0 0 0,0 1 0 0 0,1-1 0 0 0,-1 0 0 0 0,0 0 0 0 0,1 0 0 0 0,-1 0 0 0 0,0 0 0 0 0,1 0 0 0 0,-1 0 0 0 0,0 0 0 0 0,2-1 0 0 0,1 1 0 0 0,4-2 0 0 0,-6 2-52 0 0,0-1-1 0 0,-1 1 1 0 0,1-1-1 0 0,-1 1 1 0 0,0-1-1 0 0,1 0 1 0 0,-1 1 0 0 0,1-1-1 0 0,-1 0 1 0 0,0 0-1 0 0,0 0 1 0 0,0 0-1 0 0,1 0 1 0 0,-1 0 0 0 0,0-1-1 0 0,0 1 1 0 0,0 0-1 0 0,-1-1 1 0 0,1 1-1 0 0,0 0 1 0 0,0-1 0 0 0,-1 1-1 0 0,1-1 1 0 0,-1 1-1 0 0,1-1 1 0 0,-1 1-1 0 0,0-1 1 0 0,0 1 0 0 0,1-1-1 0 0,-1 1 1 0 0,0-1-1 0 0,0 0 1 0 0,-1-2-1 0 0,1-2-871 0 0,0-1 0 0 0,-1 0-1 0 0,0 1 1 0 0,0-1 0 0 0,-1 1-1 0 0,-2-8 1 0 0,0 2-6927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1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19351 0 0,'0'0'439'0'0,"0"0"62"0"0,0 0 33 0 0,0 0-65 0 0,-4 17 639 0 0,-8 1 439 0 0,-17 20 0 0 0,18-25-1021 0 0,0 0-1 0 0,1 1 1 0 0,-14 28 0 0 0,-28 56-506 0 0,1-5-24 0 0,37-64-503 0 0,6-14-584 0 0,-9 24 1 0 0,17-37-425 0 0,0-2-18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1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10135 0 0,'0'0'231'0'0,"0"0"29"0"0,0 0 19 0 0,-1-1-41 0 0,-1-2 141 0 0,1 0 0 0 0,-1 0 0 0 0,1 0 0 0 0,-1 0 0 0 0,1 0 0 0 0,0 0 0 0 0,-1-6-1 0 0,1 3 1575 0 0,0 5-929 0 0,1 1 0 0 0,0-4 6174 0 0,1 7-3908 0 0,2 1-4503 0 0,45 81 1341 0 0,-13-23 840 0 0,-31-55-947 0 0,213 331 1075 0 0,-190-296-1096 0 0,-19-28 0 0 0,1-1 0 0 0,0 0 0 0 0,15 16 0 0 0,-16-21 0 0 0,-8-8 0 0 0,0 0-1 0 0,0 0 1 0 0,0 0-1 0 0,0 0 1 0 0,0 0-1 0 0,0 0 1 0 0,0 0-1 0 0,0 0 1 0 0,0 0 0 0 0,0 0-1 0 0,1 0 1 0 0,-1 0-1 0 0,0 0 1 0 0,0 0-1 0 0,0 0 1 0 0,0 0-1 0 0,0 0 1 0 0,0 0-1 0 0,0 0 1 0 0,0 0 0 0 0,0 0-1 0 0,0 0 1 0 0,0 0-1 0 0,0 0 1 0 0,0 0-1 0 0,0 0 1 0 0,0 0-1 0 0,0 0 1 0 0,0 0 0 0 0,0 0-1 0 0,0 0 1 0 0,0 0-1 0 0,0 0 1 0 0,0 0-1 0 0,0 0 1 0 0,0 0-1 0 0,0 0 1 0 0,0 0-1 0 0,0 0 1 0 0,0 0 0 0 0,1 0-1 0 0,-1 0 1 0 0,0 0-1 0 0,0 0 1 0 0,0 0-1 0 0,-3-8-65 0 0,-4-12-227 0 0,6 19 272 0 0,-3-12-773 0 0,1 0 1 0 0,0-1 0 0 0,0 0 0 0 0,0-23-1 0 0,0 8-906 0 0,-6-44-5393 0 0,10 41 4534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1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 17503 0 0,'0'0'399'0'0,"0"0"60"0"0,0 0 21 0 0,0 0-59 0 0,0 0-204 0 0,0 0 170 0 0,0 0 101 0 0,0 0 21 0 0,0 0 3 0 0,0 0 0 0 0,0 0 0 0 0,0 0 0 0 0,-3 1 512 0 0,-8 9-286 0 0,2 0 0 0 0,-1 1 0 0 0,-7 11 0 0 0,-8 10 406 0 0,-126 175-13 0 0,45-57-630 0 0,35-63-501 0 0,33-42 0 0 0,-45 69 0 0 0,76-103 0 0 0,0 1 0 0 0,-5 13 0 0 0,7-7 0 0 0,3-8-64 0 0,2-10 59 0 0,0 0 0 0 0,0 0 0 0 0,0 1 0 0 0,0-1 0 0 0,0 0 0 0 0,0 0 0 0 0,0 0 0 0 0,0 0 0 0 0,0 0 0 0 0,0 0 0 0 0,0 0 1 0 0,0 0-1 0 0,0 0 0 0 0,0 0 0 0 0,0 0 0 0 0,0 0 0 0 0,0 0 0 0 0,0 0 0 0 0,0 1 0 0 0,0-1 0 0 0,0 0 0 0 0,0 0 0 0 0,0 0 0 0 0,0 0 0 0 0,0 0 0 0 0,0 0 0 0 0,0 0 0 0 0,0 0 0 0 0,0 0 0 0 0,0 0 0 0 0,0 0 0 0 0,1 0 0 0 0,-1 0 0 0 0,0 0 0 0 0,0 0 0 0 0,0 0 0 0 0,0 0 1 0 0,0 0-1 0 0,0 0 0 0 0,0 0 0 0 0,0 0 0 0 0,0 0 0 0 0,0 0 0 0 0,0 0 0 0 0,0 0 0 0 0,0 0 0 0 0,0 0 0 0 0,0 0 0 0 0,1 0 0 0 0,-1 0 0 0 0,0 0 0 0 0,0 0 0 0 0,0 0 0 0 0,0 0 0 0 0,0 0 0 0 0,0 0 0 0 0,0 0 0 0 0,0 0 0 0 0,0 0 0 0 0,0 0 0 0 0,0 0 0 0 0,0 0 1 0 0,0 0-1 0 0,0 0 0 0 0,0 0 0 0 0,0 0 0 0 0,1 0 0 0 0,8-2-270 0 0,-1 0 0 0 0,1 0 0 0 0,0 0 0 0 0,0-2 0 0 0,-1 1 0 0 0,0-1 0 0 0,0 0-1 0 0,0 0 1 0 0,0-1 0 0 0,0 0 0 0 0,8-9 0 0 0,10-9-2015 0 0,37-43 0 0 0,-44 46 867 0 0,13-17-624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1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17503 0 0,'0'0'803'0'0,"0"0"-18"0"0,0 0-358 0 0,0 0 341 0 0,2 0 205 0 0,1-1-719 0 0,1-1 0 0 0,-1 1 1 0 0,0-1-1 0 0,0 1 0 0 0,0-1 0 0 0,0 0 0 0 0,0 0 0 0 0,0-1 0 0 0,0 1 1 0 0,-1 0-1 0 0,1-1 0 0 0,-1 0 0 0 0,0 1 0 0 0,4-7 0 0 0,1-3 471 0 0,-1 0 0 0 0,8-21 0 0 0,2-3 1076 0 0,-15 32-1625 0 0,10-16 336 0 0,-10 18-141 0 0,-1 2 117 0 0,0 0 21 0 0,-10 19 99 0 0,3-5-811 0 0,1-1 0 0 0,1 1 0 0 0,0 0 0 0 0,1 0 0 0 0,0 0 0 0 0,1 0 0 0 0,0 1 0 0 0,0 19 0 0 0,4-19 29 0 0,2-12 193 0 0,-2-1-29 0 0,0-2 10 0 0,-1 1 0 0 0,1 0 0 0 0,-1-1 0 0 0,1 1 0 0 0,0 0 0 0 0,-1-1 0 0 0,1 1 0 0 0,0 0 0 0 0,-1-1 0 0 0,1 1 0 0 0,0-1 0 0 0,0 0 0 0 0,0 1 0 0 0,4-1 0 0 0,-4-1 0 0 0,1 1-52 0 0,1 0-1 0 0,-1 0 0 0 0,0-1 1 0 0,0 1-1 0 0,1-1 1 0 0,-1 0-1 0 0,0 0 1 0 0,0 0-1 0 0,0 0 1 0 0,0 0-1 0 0,0 0 1 0 0,0 0-1 0 0,0-1 1 0 0,0 1-1 0 0,1-2 1 0 0,3-4-1164 0 0,0 1 1 0 0,9-13-1 0 0,6-11-7993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1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26719 0 0,'-10'5'489'0'0,"0"1"1"0"0,1 1-1 0 0,0-1 0 0 0,0 2 1 0 0,-13 12-1 0 0,16-13-489 0 0,2-2-200 0 0,3-4-845 0 0,1-1-390 0 0,2 0-80 0 0,9-2-18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13823 0 0,'0'0'315'0'0,"0"0"45"0"0,0 0 21 0 0,0 0-49 0 0,0 0-149 0 0,0 0 194 0 0,0 0 110 0 0,0 0 22 0 0,0 0 71 0 0,0 0 286 0 0,0 0 124 0 0,0 0 30 0 0,0 0-65 0 0,0 0-290 0 0,7-1 163 0 0,-4 2 2996 0 0,-2 3-3519 0 0,-1 2 239 0 0,-15 17-273 0 0,13-21-271 0 0,1-1 0 0 0,0-1 0 0 0,1 0 0 0 0,-1 1 0 0 0,0-1 0 0 0,1 0 0 0 0,-1 1 0 0 0,0-1 0 0 0,1 1 0 0 0,-1-1 0 0 0,1 1 0 0 0,-1-1 0 0 0,1 1 0 0 0,-1-1 0 0 0,1 1 0 0 0,0 0 0 0 0,-1-1 0 0 0,1 1 0 0 0,-1 0 0 0 0,-16 24 0 0 0,14-21 20 0 0,1-1 122 0 0,-1 0 0 0 0,0 1 0 0 0,1-1 0 0 0,0 1 0 0 0,0 0 0 0 0,0-1 0 0 0,0 1 0 0 0,1 0 0 0 0,-3 7 0 0 0,1-1 133 0 0,-4 19 58 0 0,3-9-333 0 0,3-16 0 0 0,0 0 0 0 0,1 0 0 0 0,-1 1 0 0 0,1-1 0 0 0,0 0 0 0 0,0 0 0 0 0,1 0 0 0 0,-1 0 0 0 0,1 0 0 0 0,0 0 0 0 0,1 4 0 0 0,2 12 0 0 0,-4-18 0 0 0,0 2 0 0 0,8 8 0 0 0,0-3 0 0 0,-5-7-62 0 0,-1 0-22 0 0,0-1 0 0 0,0 1 0 0 0,-1-1 1 0 0,1 0-1 0 0,0 0 0 0 0,0 0 0 0 0,0 0 0 0 0,0 0 0 0 0,1 0 0 0 0,-1 0 0 0 0,0-1 0 0 0,0 1 0 0 0,0-1 0 0 0,1 1 0 0 0,-1-1 1 0 0,0 0-1 0 0,0 0 0 0 0,1 0 0 0 0,-1 0 0 0 0,0-1 0 0 0,0 1 0 0 0,4-1 0 0 0,-2 0-144 0 0,-1-1 0 0 0,1 1 0 0 0,-1-1 0 0 0,0 0 0 0 0,0 0 0 0 0,1 0 0 0 0,-1 0 0 0 0,0 0 0 0 0,-1-1 0 0 0,1 1 0 0 0,0-1 0 0 0,-1 0 0 0 0,4-5 0 0 0,3-4-1235 0 0,-2-1 0 0 0,7-14 0 0 0,-12 24 1331 0 0,4-10-1915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17503 0 0,'0'0'399'0'0,"0"0"60"0"0,2 1 21 0 0,16 3 86 0 0,-11 0-410 0 0,-6-3-1 0 0,0-1-1 0 0,0 1 1 0 0,0 0 0 0 0,0 0-1 0 0,0 0 1 0 0,0 0 0 0 0,-1 0-1 0 0,1 0 1 0 0,0 0 0 0 0,-1 1-1 0 0,1-1 1 0 0,0 0-1 0 0,-1 0 1 0 0,0 0 0 0 0,1 1-1 0 0,-1-1 1 0 0,0 0 0 0 0,1 1-1 0 0,-1-1 1 0 0,0 0 0 0 0,0 1-1 0 0,0-1 1 0 0,-1 2 0 0 0,1 4 210 0 0,-1-1 1 0 0,0 0 0 0 0,-3 9 0 0 0,2-10-153 0 0,-4 11-116 0 0,-1 0-1 0 0,-1 1 1 0 0,0-2-1 0 0,-1 0 1 0 0,-12 16-1 0 0,3-4-59 0 0,10-16-1088 0 0,-1 0 1 0 0,0-1-1 0 0,-10 10 1 0 0,11-12-484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15663 0 0,'0'0'356'0'0,"0"0"50"0"0,0 0 20 0 0,0 0-42 0 0,0 0-42 0 0,0 0 750 0 0,-4-6 1265 0 0,4 4 4215 0 0,7-1-6555 0 0,1 0-17 0 0,-5 3-300 0 0,1-1 0 0 0,-1 0 0 0 0,0 0-1 0 0,0 0 1 0 0,1 0 0 0 0,-1 0 0 0 0,0-1 0 0 0,0 1-1 0 0,0-1 1 0 0,-1 0 0 0 0,1 0 0 0 0,0 0 0 0 0,3-3-1 0 0,0-2-1232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 17503 0 0,'0'0'399'0'0,"0"0"60"0"0,0 0 21 0 0,0 0-59 0 0,1-2-136 0 0,0 0-90 0 0,0 1 0 0 0,0 0-1 0 0,-1 0 1 0 0,1 0 0 0 0,0 0-1 0 0,0 0 1 0 0,0 0 0 0 0,0 0-1 0 0,0 0 1 0 0,0 0 0 0 0,0 0-1 0 0,0 0 1 0 0,2 0-1 0 0,-1 1 760 0 0,0 0-565 0 0,0 1 1 0 0,1 0 0 0 0,-1 0-1 0 0,0 0 1 0 0,1 0-1 0 0,-1 0 1 0 0,0 1-1 0 0,0-1 1 0 0,0 1 0 0 0,3 2-1 0 0,-2 2-281 0 0,-1 0-1 0 0,-1 0 1 0 0,1 0 0 0 0,-1 0-1 0 0,0 1 1 0 0,-1-1-1 0 0,1 0 1 0 0,-1 0 0 0 0,0 1-1 0 0,-3 11 1 0 0,-1 9 375 0 0,-9 29 1 0 0,12-55-483 0 0,-6 23-328 0 0,-1-1-1 0 0,-1 0 1 0 0,0-1 0 0 0,-2 0-1 0 0,-16 25 1 0 0,25-45 47 0 0,1 0 44 0 0,1-1 0 0 0,-1 1 0 0 0,-1-1 0 0 0,1 1 0 0 0,0 0 0 0 0,0-1 0 0 0,0 0 0 0 0,-1 1 0 0 0,1-1 0 0 0,-2 1 0 0 0,3-2-788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23039 0 0,'0'0'528'0'0,"0"0"69"0"0,0 0 38 0 0,0 0-80 0 0,1-2-363 0 0,1 1-149 0 0,-1 1 1 0 0,1-1-1 0 0,-1 0 0 0 0,1 1 1 0 0,-1-1-1 0 0,1 1 0 0 0,0-1 1 0 0,-1 1-1 0 0,1 0 1 0 0,0 0-1 0 0,-1 0 0 0 0,1 0 1 0 0,0 0-1 0 0,0 0 0 0 0,-1 0 1 0 0,3 1-1 0 0,19-1 1124 0 0,3-8-980 0 0,-17 4-226 0 0,0 1 0 0 0,0 1 1 0 0,18-3-1 0 0,-25 4-657 0 0,30 4-8180 0 0,-10-4 6829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90 193 8287 0 0,'0'0'382'0'0,"0"0"-8"0"0,0 1-240 0 0,-1 0 386 0 0,0 0 0 0 0,1 0 0 0 0,-1 0 0 0 0,0 0 0 0 0,0-1 0 0 0,1 1 0 0 0,-1 0 0 0 0,0 0 0 0 0,0-1 0 0 0,0 1 0 0 0,-1 0 0 0 0,2-1-413 0 0,-1 0 0 0 0,1 0 1 0 0,0 0-1 0 0,0 0 0 0 0,0 0 0 0 0,-1 0 0 0 0,1 0 1 0 0,0 0-1 0 0,0 0 0 0 0,0 0 0 0 0,-1 0 1 0 0,1 0-1 0 0,0 0 0 0 0,0 0 0 0 0,0 0 0 0 0,0 0 1 0 0,-1 0-1 0 0,1 0 0 0 0,0 0 0 0 0,0-1 1 0 0,0 1-1 0 0,0 0 0 0 0,-1 0 0 0 0,1 0 0 0 0,0 0 1 0 0,0 0-1 0 0,0 0 0 0 0,0-1 0 0 0,0 1 1 0 0,0 0-1 0 0,0 0 0 0 0,-1 0 0 0 0,1 0 0 0 0,0-1 1 0 0,0 0 122 0 0,0 0-1 0 0,-1 0 1 0 0,1-1 0 0 0,0 1 0 0 0,0 0 0 0 0,0 0-1 0 0,0 0 1 0 0,0-1 0 0 0,0 1 0 0 0,0 0 0 0 0,0 0 0 0 0,1 0-1 0 0,-1-2 1 0 0,17-28 838 0 0,-12 23-716 0 0,-1 0 0 0 0,0 0 0 0 0,0-1 0 0 0,-1 1 0 0 0,3-11 0 0 0,1-6 211 0 0,-5 20-350 0 0,0-1-1 0 0,-1 1 0 0 0,0 0 0 0 0,0-1 0 0 0,0 1 0 0 0,0-10 0 0 0,-3 7-212 0 0,-1 2 0 0 0,-4 3 0 0 0,5 2 0 0 0,2 1 0 0 0,-1-1 0 0 0,1 1 0 0 0,-1 0 0 0 0,0 0 0 0 0,0 0 0 0 0,1 0 0 0 0,-1 0 0 0 0,0 0 0 0 0,1 0 0 0 0,-1 0 0 0 0,0 0 0 0 0,1 0 0 0 0,-1 0 0 0 0,0 0 0 0 0,1 1 0 0 0,-1-1 0 0 0,0 0 0 0 0,1 0 0 0 0,-1 1 0 0 0,1-1 0 0 0,-2 1 0 0 0,-3 1 0 0 0,0 1 0 0 0,1-1 0 0 0,-1 1 0 0 0,1 0 0 0 0,0 0 0 0 0,0 1 0 0 0,0-1 0 0 0,0 1 0 0 0,1 0 0 0 0,-1 0 0 0 0,1 0 0 0 0,0 0 0 0 0,0 0 0 0 0,-4 10 0 0 0,-2 5 0 0 0,2 0 0 0 0,-9 28 0 0 0,14-38 0 0 0,0 0 0 0 0,0 0 0 0 0,1 0 0 0 0,0 0 0 0 0,0 0 0 0 0,1 0 0 0 0,1 0 0 0 0,1 13 0 0 0,-1-18 0 0 0,-1 0 0 0 0,1 0 0 0 0,0 0 0 0 0,0-1 0 0 0,1 1 0 0 0,-1 0 0 0 0,1-1 0 0 0,0 1 0 0 0,0-1 0 0 0,0 0 0 0 0,0 0 0 0 0,1 1 0 0 0,-1-1 0 0 0,1-1 0 0 0,0 1 0 0 0,-1 0 0 0 0,1-1 0 0 0,1 1 0 0 0,-1-1 0 0 0,0 0 0 0 0,0 0 0 0 0,5 2 0 0 0,-4-4 0 0 0,0 1 0 0 0,-1 0 0 0 0,1-1 0 0 0,0 0 0 0 0,0 1 0 0 0,0-2 0 0 0,4 1 0 0 0,-7 0 0 0 0,9-3 0 0 0,-1-3-300 0 0,-1 0 0 0 0,0-1 0 0 0,0 0 0 0 0,-1 0 0 0 0,0-1 0 0 0,9-12 0 0 0,-12 13-520 0 0,0 1 0 0 0,-1-1 1 0 0,0 0-1 0 0,0 0 0 0 0,3-12 0 0 0,-4 12 182 0 0,4-12-1409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12 21191 0 0,'0'0'480'0'0,"0"0"67"0"0,0 0 31 0 0,0 0-56 0 0,1 1-269 0 0,2 1-131 0 0,-1 0 0 0 0,0 0 0 0 0,0-1 0 0 0,1 1 0 0 0,-1-1 0 0 0,1 0 0 0 0,0 1 0 0 0,-1-1 1 0 0,1 0-1 0 0,0 0 0 0 0,-1-1 0 0 0,1 1 0 0 0,0-1 0 0 0,0 1 0 0 0,0-1 0 0 0,4 0 0 0 0,10 0-73 0 0,28-4 1 0 0,-22 1 703 0 0,127-14 364 0 0,-141 17-1181 0 0,-7 0-273 0 0,-2 0-138 0 0,0 0-33 0 0,0 0-208 0 0,0 0-857 0 0,0 0-379 0 0,-1-1-80 0 0,-7-5-15 0 0</inkml:trace>
  <inkml:trace contextRef="#ctx0" brushRef="#br0" timeOffset="1">1 133 19351 0 0,'0'0'439'0'0,"0"0"62"0"0,0 0 33 0 0,0 1-65 0 0,0 0-460 0 0,0 0-1 0 0,1 1 1 0 0,-1-1 0 0 0,0 0 0 0 0,0 0 0 0 0,1 0 0 0 0,-1 0-1 0 0,1 0 1 0 0,-1 0 0 0 0,1 0 0 0 0,0 0 0 0 0,-1 0 0 0 0,1 0-1 0 0,0 0 1 0 0,-1-1 0 0 0,1 1 0 0 0,0 0 0 0 0,0 0 0 0 0,0-1-1 0 0,0 1 1 0 0,0-1 0 0 0,2 2 0 0 0,0 0 105 0 0,1 0 169 0 0,-1 0 0 0 0,1 0-1 0 0,0-1 1 0 0,0 1 0 0 0,0-1 0 0 0,0 0-1 0 0,0 0 1 0 0,0-1 0 0 0,0 1 0 0 0,1-1-1 0 0,-1 0 1 0 0,5 0 0 0 0,8-1-118 0 0,26-5 1 0 0,-17 2 500 0 0,-1-2-1 0 0,39-14 1 0 0,-45 15-4961 0 0,-19 5-4234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47 10135 0 0,'0'0'464'0'0,"7"-12"168"0"0,-2 0 234 0 0,-4 11 104 0 0,-1 1 44 0 0,0 0 8 0 0,0 0 2 0 0,0 0 0 0 0,2-2-306 0 0,9-18 10904 0 0,-14 30-11566 0 0,0-1 0 0 0,-2 19 0 0 0,-4 12-52 0 0,-2-7-71 0 0,2 0 0 0 0,2 1 0 0 0,1 0 0 0 0,2 0 1 0 0,-1 65-1 0 0,5-93-220 0 0,1-1 0 0 0,0 0 1 0 0,0 1-1 0 0,0-1 0 0 0,0 0 1 0 0,4 8-1 0 0,-4-11-225 0 0,-1-2 0 0 0,12-2-1356 0 0,-10 1 1487 0 0,0 0 0 0 0,0 0 0 0 0,0 1 0 0 0,0-1 0 0 0,0 0 0 0 0,0-1 0 0 0,0 1-1 0 0,-1 0 1 0 0,1 0 0 0 0,1-3 0 0 0,11-9-7127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17503 0 0,'0'0'803'0'0,"0"0"-18"0"0,0 0-358 0 0,2 7 927 0 0,-1-3 2725 0 0,0-2-3769 0 0,-4 15-4 0 0,-7 31 718 0 0,-26 68 0 0 0,32-108-1088 0 0,4-6-273 0 0,0-2-138 0 0,0 0-33 0 0,0 0-208 0 0,16-14-4841 0 0,-5 4 3510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23039 0 0,'0'0'528'0'0,"0"0"69"0"0,1 0-524 0 0,-1 0 0 0 0,1 1 0 0 0,-1-1-1 0 0,1 0 1 0 0,-1 1 0 0 0,1-1-1 0 0,-1 0 1 0 0,0 1 0 0 0,1-1-1 0 0,-1 1 1 0 0,1-1 0 0 0,-1 0 0 0 0,0 1-1 0 0,1-1 1 0 0,-1 1 0 0 0,0-1-1 0 0,0 1 1 0 0,1 0 0 0 0,-3 3-51 0 0,1-3-22 0 0,0 1 0 0 0,1-1 0 0 0,-1 1 0 0 0,0-1 0 0 0,1 1 0 0 0,-1-1 0 0 0,1 1-1 0 0,0-1 1 0 0,0 1 0 0 0,-1 0 0 0 0,1-1 0 0 0,0 1 0 0 0,1 3 0 0 0,-1-5 0 0 0,-1 1 0 0 0,1 0 0 0 0,0 0 0 0 0,0 0-1 0 0,0 0 1 0 0,0-1 0 0 0,0 1 0 0 0,0 0 0 0 0,0 0 0 0 0,0 0 0 0 0,1 0-1 0 0,-1-1 1 0 0,0 1 0 0 0,0 0 0 0 0,1 0 0 0 0,-1 0 0 0 0,0-1 0 0 0,1 1 0 0 0,-1 0-1 0 0,2 1 1 0 0,0 0 75 0 0,-1 1 52 0 0,1 1 1 0 0,1-1-1 0 0,-1 0 0 0 0,0 0 1 0 0,1 0-1 0 0,-1 0 0 0 0,1-1 0 0 0,0 1 1 0 0,0-1-1 0 0,0 1 0 0 0,0-1 1 0 0,1 0-1 0 0,4 2 0 0 0,6 2-21 0 0,0 0 0 0 0,16 4 1 0 0,-7-3 211 0 0,74 28 1287 0 0,-77-26-1605 0 0,-14-3 0 0 0,-4-2 0 0 0,-1-3 0 0 0,-1 0 0 0 0,1 0 0 0 0,0 0 0 0 0,-1 0 0 0 0,1 0 0 0 0,-1 0 0 0 0,1 0 0 0 0,-1 0 0 0 0,1 0 0 0 0,-1 0 0 0 0,0 0 0 0 0,1 0 0 0 0,-1 1 0 0 0,0-1 0 0 0,0 0 0 0 0,0 0 0 0 0,0 0 0 0 0,0 0 0 0 0,0 1 0 0 0,0-1 0 0 0,0 0 0 0 0,-1 0 0 0 0,1 0 0 0 0,0 0 0 0 0,-1 1 0 0 0,1-1 0 0 0,-1 0 0 0 0,1 0 0 0 0,-2 1 0 0 0,0 3 0 0 0,-3 4 82 0 0,0 0-1 0 0,0 0 1 0 0,-1-1-1 0 0,0 1 1 0 0,0-1-1 0 0,-15 13 1 0 0,-53 40 941 0 0,11-10-569 0 0,36-24-454 0 0,22-20 0 0 0,8 2 0 0 0,0-5 0 0 0,1 0 0 0 0,0 0 0 0 0,1 0 0 0 0,-1 0 0 0 0,1-1 0 0 0,-1 0 0 0 0,1 0 0 0 0,8 3 0 0 0,-7-2 0 0 0,-3-3-34 0 0,1 1 1 0 0,-1 0-1 0 0,0-1 0 0 0,1 0 1 0 0,-1 0-1 0 0,1 0 0 0 0,0 0 0 0 0,-1 0 1 0 0,1-1-1 0 0,0 1 0 0 0,-1-1 1 0 0,1 0-1 0 0,0-1 0 0 0,-1 1 1 0 0,1 0-1 0 0,0-1 0 0 0,-1 0 1 0 0,1 0-1 0 0,-1 0 0 0 0,1 0 0 0 0,-1-1 1 0 0,0 1-1 0 0,1-1 0 0 0,-1 0 1 0 0,6-4-1 0 0,-6 3-345 0 0,0 0 0 0 0,0-1-1 0 0,0 1 1 0 0,0-1 0 0 0,0 1-1 0 0,4-9 1 0 0,5-12-8436 0 0,-6 10 465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17503 0 0,'0'0'399'0'0,"1"2"60"0"0,49 34 3452 0 0,-42-29-2808 0 0,0 0 0 0 0,0 0 0 0 0,12 15 0 0 0,-18-19-927 0 0,0 0-1 0 0,0 0 0 0 0,0 0 1 0 0,-1 0-1 0 0,1 0 1 0 0,-1 0-1 0 0,0 0 1 0 0,0 1-1 0 0,0-1 0 0 0,0 0 1 0 0,0 1-1 0 0,-1-1 1 0 0,0 1-1 0 0,1-1 1 0 0,-2 7-1 0 0,-1 4-163 0 0,0 0-1 0 0,-2 0 0 0 0,0-1 1 0 0,0 1-1 0 0,-1-1 1 0 0,-1 0-1 0 0,0 0 1 0 0,-1-1-1 0 0,0 0 1 0 0,-1 0-1 0 0,0 0 1 0 0,-1-1-1 0 0,0-1 1 0 0,-17 16-1 0 0,23-23-82 0 0,-1-1-1 0 0,1 0 1 0 0,-1 0-1 0 0,1 0 1 0 0,-1 0-1 0 0,0-1 1 0 0,1 0-1 0 0,-1 1 1 0 0,0-1 0 0 0,-8 0-1 0 0,10 0 15 0 0,0-1 1 0 0,0 0-1 0 0,0 0 1 0 0,0 0-1 0 0,0 0 0 0 0,0 0 1 0 0,0 0-1 0 0,0-1 0 0 0,0 1 1 0 0,0 0-1 0 0,0-1 0 0 0,0 0 1 0 0,0 0-1 0 0,0 1 1 0 0,0-1-1 0 0,1 0 0 0 0,-1-1 1 0 0,0 1-1 0 0,0 0 0 0 0,1 0 1 0 0,-3-3-1 0 0,3 2-346 0 0,1 1 1 0 0,-1 0-1 0 0,0-1 1 0 0,1 1-1 0 0,0-1 0 0 0,-1 0 1 0 0,1 1-1 0 0,0-1 1 0 0,0 1-1 0 0,0-1 0 0 0,0 1 1 0 0,0-1-1 0 0,0-2 1 0 0,2-5-4790 0 0,2-4-2076 0 0</inkml:trace>
  <inkml:trace contextRef="#ctx0" brushRef="#br0" timeOffset="1">541 129 23039 0 0,'0'0'528'0'0,"0"0"69"0"0,1 2 38 0 0,-1-1-505 0 0,0 0-101 0 0,1 0-1 0 0,-1 0 1 0 0,1 0-1 0 0,-1 0 0 0 0,1-1 1 0 0,-1 1-1 0 0,1 0 1 0 0,0 0-1 0 0,-1 0 0 0 0,1 0 1 0 0,0 0-1 0 0,0-1 0 0 0,0 1 1 0 0,-1 0-1 0 0,1-1 1 0 0,0 1-1 0 0,0-1 0 0 0,0 1 1 0 0,0-1-1 0 0,0 1 1 0 0,0-1-1 0 0,0 0 0 0 0,0 1 1 0 0,2-1-1 0 0,0 1 74 0 0,-1-1-1 0 0,0 0 1 0 0,1 0-1 0 0,-1 1 0 0 0,0-1 1 0 0,1-1-1 0 0,-1 1 1 0 0,0 0-1 0 0,0-1 1 0 0,1 1-1 0 0,-1-1 1 0 0,0 1-1 0 0,4-3 1 0 0,27-16 2018 0 0,-16 8-1637 0 0,35-17-547 0 0,-51 27-273 0 0,0 0-138 0 0,0 1 194 0 0,13-6-195 0 0,-5 4-4140 0 0,-9 2 3081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23039 0 0,'0'0'528'0'0,"1"1"-387"0"0,-1-1 1 0 0,0 1-1 0 0,1 0 0 0 0,-1-1 1 0 0,0 1-1 0 0,1 0 0 0 0,-1-1 1 0 0,1 1-1 0 0,-1-1 0 0 0,1 1 1 0 0,-1-1-1 0 0,1 1 0 0 0,0 0 1 0 0,0-1-128 0 0,0 1 1 0 0,0-1-1 0 0,1 1 0 0 0,-1-1 1 0 0,0 0-1 0 0,0 1 0 0 0,1-1 1 0 0,-1 0-1 0 0,0 0 1 0 0,0 0-1 0 0,1 0 0 0 0,-1 0 1 0 0,0 0-1 0 0,1 0 0 0 0,-1 0 1 0 0,0-1-1 0 0,0 1 1 0 0,3-1-1 0 0,-2 0 177 0 0,0 0 297 0 0,-2 1 21 0 0,3-1-879 0 0,0-1 0 0 0,1 1-1 0 0,-1 0 1 0 0,1 0 0 0 0,6-1 0 0 0,11 4-8023 0 0,-10 1 1311 0 0</inkml:trace>
  <inkml:trace contextRef="#ctx0" brushRef="#br0" timeOffset="1">465 15 17503 0 0,'-14'-8'1560'0'0,"8"1"-1248"0"0,6 7-248 0 0,0 0-7840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63 323 11975 0 0,'0'0'267'0'0,"-13"-4"666"0"0,-3 0-821 0 0,15 4 60 0 0,0 0-1 0 0,0 0 1 0 0,0 0-1 0 0,0-1 1 0 0,0 1 0 0 0,0 0-1 0 0,0-1 1 0 0,0 1-1 0 0,1 0 1 0 0,-1-1-1 0 0,0 1 1 0 0,0-1-1 0 0,0 0 1 0 0,0 1-1 0 0,0-1 1 0 0,1 0 0 0 0,-1 1-1 0 0,0-1 1 0 0,1 0-1 0 0,-1 0 1 0 0,0 1-1 0 0,1-1 1 0 0,-1 0-1 0 0,1 0 1 0 0,-1 0-1 0 0,1 0 1 0 0,-1-1-1 0 0,-1-2 741 0 0,1 0-584 0 0,-1 0 0 0 0,1 0 1 0 0,-1 0-1 0 0,1 0 0 0 0,0 0 0 0 0,1 0 0 0 0,-1 0 1 0 0,1 0-1 0 0,0 0 0 0 0,0 0 0 0 0,0-1 0 0 0,0 1 1 0 0,1-4-1 0 0,1-1-17 0 0,-1 1 0 0 0,1 0 0 0 0,1 0 0 0 0,-1-1 0 0 0,7-10 0 0 0,-2 5 62 0 0,1 0 0 0 0,1 1 0 0 0,0 1 0 0 0,16-18 1 0 0,-19 23-143 0 0,0 1 1 0 0,1 1 0 0 0,-1-1 0 0 0,1 1 0 0 0,1 1 0 0 0,-1-1 0 0 0,0 1-1 0 0,1 0 1 0 0,15-4 0 0 0,-15 7-216 0 0,0 6-16 0 0,-6-3 0 0 0,0 1 0 0 0,-1-1 0 0 0,1 1 0 0 0,-1 0 0 0 0,0 0 0 0 0,0-1 0 0 0,0 1 0 0 0,0 0 0 0 0,0 0 0 0 0,-1 0 0 0 0,1 0 0 0 0,-1 0 0 0 0,0 5 0 0 0,0 5 0 0 0,-3 22 0 0 0,-1-15 0 0 0,4-20 0 0 0,0 0 0 0 0,0 0 0 0 0,0 0 0 0 0,0 0 0 0 0,0 0 0 0 0,0 1 0 0 0,0-1 0 0 0,0 0 0 0 0,0 0 0 0 0,0 0 0 0 0,0 0 0 0 0,0 0 0 0 0,0 0 0 0 0,0 0 0 0 0,0 0 0 0 0,0 1 0 0 0,0-1 0 0 0,0 0 0 0 0,0 0 0 0 0,0 0 0 0 0,0 0 0 0 0,0 0 0 0 0,0 0 0 0 0,0 0 0 0 0,0 1 0 0 0,0-1 0 0 0,0 0 0 0 0,0 0 0 0 0,0 0 0 0 0,0 0 0 0 0,0 0 0 0 0,0 0 0 0 0,0 0 0 0 0,0 0 0 0 0,0 0 0 0 0,0 1 0 0 0,0-1 0 0 0,1 0 0 0 0,-1 0 0 0 0,0 0 0 0 0,0 0 0 0 0,0 0 0 0 0,0 0 0 0 0,0 0 0 0 0,0 0 0 0 0,0 0 0 0 0,0 0 0 0 0,1 0 0 0 0,-1 0 0 0 0,0 0 0 0 0,7-3 0 0 0,7-7 0 0 0,33-34 0 0 0,-36 33 0 0 0,1 0 0 0 0,0 0 0 0 0,0 1 0 0 0,1 0 0 0 0,0 2 0 0 0,24-13 0 0 0,-31 18 0 0 0,0 0 0 0 0,1 1 0 0 0,-1 0 0 0 0,0 1 0 0 0,1-1 0 0 0,0 1 0 0 0,7 0 0 0 0,-12 1 0 0 0,0 0 0 0 0,0 0 0 0 0,1 0 0 0 0,-1 1 0 0 0,0-1 0 0 0,0 1 0 0 0,0-1 0 0 0,1 1 0 0 0,-1 0 0 0 0,0 0 0 0 0,0 0 0 0 0,0 0 0 0 0,0 0 0 0 0,0 1 0 0 0,-1-1 0 0 0,1 0 0 0 0,0 1 0 0 0,-1-1 0 0 0,1 1 0 0 0,-1 0 0 0 0,1 0 0 0 0,-1-1 0 0 0,0 1 0 0 0,2 3 0 0 0,0 2-24 0 0,0 0 1 0 0,0 0-1 0 0,-1 1 1 0 0,0-1-1 0 0,-1 1 0 0 0,1-1 1 0 0,-1 1-1 0 0,-1 0 1 0 0,1-1-1 0 0,-1 1 0 0 0,-1 0 1 0 0,0-1-1 0 0,0 1 1 0 0,0-1-1 0 0,-1 1 0 0 0,-5 14 1 0 0,7-21-452 0 0,0-1-33 0 0,0 0-140 0 0,0 0-572 0 0,0 0-253 0 0,0 0-51 0 0,0 0-11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23039 0 0,'-7'9'495'0'0,"0"1"0"0"0,1 0 0 0 0,0 0 1 0 0,0 0-1 0 0,-5 16 0 0 0,-13 42 660 0 0,-22 58 1343 0 0,40-111-2505 0 0,0 0-72 0 0,-1 1 0 0 0,0-1 1 0 0,-1-1-1 0 0,-10 15 0 0 0,17-28-396 0 0,1-1-33 0 0,-7-4-2204 0 0,3-4 277 0 0,3-13-100 0 0,4-3-23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3:2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 15663 0 0,'0'0'356'0'0,"0"0"50"0"0,0 0 20 0 0,0 0-42 0 0,4 0-250 0 0,9 1-49 0 0,-9 0 280 0 0,-4-1 122 0 0,0 0 22 0 0,0 0 71 0 0,0 0 286 0 0,0 0 124 0 0,0 0 30 0 0,0 0-133 0 0,0 0-509 0 0,0 0 38 0 0,0 0 80 0 0,0 0 15 0 0,0 0-68 0 0,-18-3 653 0 0,10 2-587 0 0,7 1-66 0 0,-1 1-294 0 0,-34 4-141 0 0,-60 16 0 0 0,81-16-8 0 0,-1 1 0 0 0,2 0 0 0 0,-19 11 0 0 0,12-6 164 0 0,10-5 81 0 0,1 0 1 0 0,-1 0-1 0 0,1 1 1 0 0,0 0 0 0 0,0 1-1 0 0,-10 11 1 0 0,18-17-240 0 0,0 0-1 0 0,1 1 1 0 0,-1-1 0 0 0,1 1 0 0 0,-1-1 0 0 0,1 1 0 0 0,0-1 0 0 0,0 1 0 0 0,0 0-1 0 0,0 0 1 0 0,0 0 0 0 0,1-1 0 0 0,-1 1 0 0 0,1 0 0 0 0,0 0 0 0 0,0 0 0 0 0,0 0 0 0 0,0 0-1 0 0,0 0 1 0 0,1 0 0 0 0,-1-1 0 0 0,1 1 0 0 0,0 0 0 0 0,0 0 0 0 0,0 0 0 0 0,2 4-1 0 0,1 0-4 0 0,1-1 0 0 0,-1 0 0 0 0,1 1-1 0 0,0-2 1 0 0,1 1 0 0 0,-1-1 0 0 0,1 0-1 0 0,12 9 1 0 0,-11-10-1 0 0,1 1 0 0 0,-2 1 0 0 0,1-1 0 0 0,0 1 0 0 0,-1 0 0 0 0,0 1 0 0 0,-1 0 0 0 0,1 0 0 0 0,-1 0 0 0 0,-1 0 0 0 0,5 9 0 0 0,1 5 0 0 0,-6-15 0 0 0,-1 0 0 0 0,-1 0 0 0 0,5 13 0 0 0,-2-1 0 0 0,-3-13 0 0 0,-1 0 0 0 0,1 0 0 0 0,-1-1 0 0 0,-1 1 0 0 0,2 8 0 0 0,-2-4 0 0 0,0 3 0 0 0,0 1 0 0 0,-1-1 0 0 0,-3 16 0 0 0,1-15 0 0 0,-1 0 0 0 0,-8 21 0 0 0,10-29 0 0 0,-1 0 0 0 0,1 0 0 0 0,-1 0 0 0 0,-1-1 0 0 0,1 1 0 0 0,0-1 0 0 0,-1 1 0 0 0,0-1 0 0 0,-5 4 0 0 0,6-6 8 0 0,0 0 0 0 0,-1-1-1 0 0,1 1 1 0 0,0-1 0 0 0,-1 1 0 0 0,1-1-1 0 0,-1 0 1 0 0,1 0 0 0 0,-1-1 0 0 0,1 1-1 0 0,-1-1 1 0 0,0 0 0 0 0,1 1 0 0 0,-1-2-1 0 0,0 1 1 0 0,1 0 0 0 0,-1-1 0 0 0,-4-1-1 0 0,-4-1 62 0 0,1 0 0 0 0,0-1-1 0 0,0-1 1 0 0,-13-7 0 0 0,18 8-24 0 0,-1-1 1 0 0,1 0-1 0 0,0 0 0 0 0,0 0 1 0 0,1-1-1 0 0,0 0 1 0 0,0 0-1 0 0,0-1 0 0 0,0 1 1 0 0,1-1-1 0 0,0 0 1 0 0,1 0-1 0 0,0 0 1 0 0,-3-8-1 0 0,5 10-28 0 0,0 1-1 0 0,1 0 0 0 0,0-1 1 0 0,-1 1-1 0 0,2-1 1 0 0,-1 1-1 0 0,0 0 1 0 0,1-1-1 0 0,0 1 1 0 0,0 0-1 0 0,0-1 1 0 0,0 1-1 0 0,1 0 1 0 0,0 0-1 0 0,-1 0 1 0 0,2 0-1 0 0,-1 1 1 0 0,4-7-1 0 0,1 2 64 0 0,0-1 1 0 0,0 2-1 0 0,1-1 1 0 0,0 1-1 0 0,0 0 1 0 0,14-8-1 0 0,78-39-80 0 0,-8 5 0 0 0,-80 41 0 0 0,0 0 0 0 0,0 0 0 0 0,-1-1 0 0 0,19-19 0 0 0,-27 25 0 0 0,0 0 0 0 0,-1-1 0 0 0,1 0 0 0 0,-1 1 0 0 0,0-1 0 0 0,0 0 0 0 0,0 0 0 0 0,0 0 0 0 0,-1-1 0 0 0,0 1 0 0 0,1 0 0 0 0,-2 0 0 0 0,1-1 0 0 0,0 1 0 0 0,-1-1 0 0 0,0 1 0 0 0,0 0 0 0 0,0-1 0 0 0,-2-8 0 0 0,-2-2-2314 0 0,-1 0-1 0 0,-9-22 1 0 0,1 5-3089 0 0,11 23-2947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4:4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131 346 8287 0 0,'0'0'382'0'0,"0"0"-8"0"0,0 0-170 0 0,2 0 176 0 0,8-3 260 0 0,-7 2 45 0 0,0 0-1 0 0,0 0 1 0 0,0 0-1 0 0,0 0 1 0 0,0 0-1 0 0,-1-1 1 0 0,5-1-1 0 0,-6 2-172 0 0,-1 1 0 0 0,0 0-69 0 0,1-1-294 0 0,6-4-133 0 0,-4-5-16 0 0,0-15 1205 0 0,2 5-378 0 0,13-88 1072 0 0,-18 105-1882 0 0,0 1-1 0 0,1-1 1 0 0,-1 0 0 0 0,1 1-1 0 0,0-1 1 0 0,0 1 0 0 0,0-1-1 0 0,0 1 1 0 0,2-4 0 0 0,1-3-19 0 0,-1-3 42 0 0,3-23-1 0 0,1-6 1322 0 0,-6 39-918 0 0,-1-4-268 0 0,8-11-185 0 0,-6 7 10 0 0,-2 10 0 0 0,-1 0 0 0 0,1 0 0 0 0,0 0 0 0 0,-1 0 0 0 0,1 0 0 0 0,0 0 0 0 0,-1 0 0 0 0,1 0 0 0 0,-1 0 0 0 0,1 0 0 0 0,0 0 0 0 0,-1 0 0 0 0,1 0 0 0 0,0 0 0 0 0,-1 0 0 0 0,1 0 0 0 0,0 0 0 0 0,-1 0 0 0 0,1 0 0 0 0,0 0 0 0 0,-1 0 0 0 0,1 1 0 0 0,-1-1 0 0 0,-2 1 0 0 0,-3 4 0 0 0,-4 5 0 0 0,6-6 0 0 0,0 0 0 0 0,0 0 0 0 0,0 1 0 0 0,1-1 0 0 0,-1 1 0 0 0,1-1 0 0 0,0 1 0 0 0,-3 8 0 0 0,-13 28-20 0 0,13-29 174 0 0,0 0 1 0 0,-6 21-1 0 0,-8 24 597 0 0,12-39-467 0 0,2 1 1 0 0,-6 24 0 0 0,-12 46-285 0 0,5-20 0 0 0,7-33 0 0 0,9-25 0 0 0,-1-1 0 0 0,2 0 0 0 0,-3 12 0 0 0,-13 66 0 0 0,16-75 0 0 0,2-1-64 0 0,0-10-273 0 0,0-2-138 0 0,0 0-33 0 0,0 0 65 0 0,-1-2 294 0 0,0-3 117 0 0,0-1-1 0 0,0 1 0 0 0,1 0 1 0 0,0-1-1 0 0,0 1 1 0 0,0 0-1 0 0,0 0 0 0 0,2-8 1 0 0,-1 9-507 0 0,-1 0 0 0 0,1-1 0 0 0,-1 1 0 0 0,0 0 0 0 0,0 0 0 0 0,-1 0 0 0 0,1 0 0 0 0,-1 0 0 0 0,-1-6 1 0 0,0-3-1508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4:4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 10135 0 0,'0'0'231'0'0,"0"0"29"0"0,0 0 19 0 0,2-2-41 0 0,8-5-44 0 0,1-5 1378 0 0,-5 5 3825 0 0,11 22-3352 0 0,-15-13-1924 0 0,-1 0 0 0 0,0 0-1 0 0,0 1 1 0 0,0-1-1 0 0,0 0 1 0 0,0 0 0 0 0,0 0-1 0 0,0 1 1 0 0,-1-1 0 0 0,1 0-1 0 0,-1 1 1 0 0,0-1 0 0 0,1 0-1 0 0,-1 1 1 0 0,0-1 0 0 0,-1 1-1 0 0,1-1 1 0 0,0 0 0 0 0,-1 1-1 0 0,0 3 1 0 0,1-6-95 0 0,-1 3 417 0 0,1-1-294 0 0,-2 4-135 0 0,-7 27-12 0 0,-13 48 14 0 0,18-63 40 0 0,1-8 135 0 0,1 0 202 0 0,0-1-1 0 0,-2 19 0 0 0,2-8-278 0 0,-1 1 0 0 0,-1-1 0 0 0,-7 24 0 0 0,4-20-38 0 0,-6 43 0 0 0,11-31-76 0 0,1-16 0 0 0,-5 26 0 0 0,1-15 0 0 0,1-4-559 0 0,2-14 82 0 0,0-1-1 0 0,0 26 0 0 0,1-26 478 0 0,-2 1 0 0 0,1-3-72 0 0,2-9-299 0 0,0-1-117 0 0,0 0-21 0 0,0 0-3 0 0,0 0 0 0 0,0 0 0 0 0,0 0 0 0 0,-1-1-204 0 0,-10-34-4841 0 0,10 32 3510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4:4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13823 0 0,'0'0'315'0'0,"0"0"45"0"0,0 0 21 0 0,0 0-49 0 0,1 0-220 0 0,6-3 177 0 0,0 0 0 0 0,-1 0 0 0 0,0-1-1 0 0,10-7 1 0 0,-15 10 291 0 0,1 0 286 0 0,15-7 2443 0 0,-15 7-2926 0 0,-2 1 112 0 0,2 1 16 0 0,103 31 2145 0 0,-92-29-2664 0 0,0-1 0 0 0,0 0 0 0 0,0-1 0 0 0,0 0 0 0 0,0-2 0 0 0,0 1 0 0 0,17-4 0 0 0,-29 4-329 0 0,14-6-1294 0 0,2-4-3643 0 0,-15 10-1548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4:4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47 13823 0 0,'0'0'315'0'0,"0"0"45"0"0,0 0 21 0 0,0 0-49 0 0,1-1-220 0 0,0-1-72 0 0,0 1 0 0 0,0 0 0 0 0,0 0 0 0 0,0 0 0 0 0,0 0 0 0 0,0 0 0 0 0,0 0 0 0 0,0 1 0 0 0,0-1 0 0 0,1 0 0 0 0,-1 0 0 0 0,0 1 0 0 0,1-1 0 0 0,-1 1 0 0 0,0-1 0 0 0,1 1 0 0 0,-1 0 0 0 0,1-1 0 0 0,-1 1 0 0 0,2 0 0 0 0,7-2 564 0 0,-8 1-92 0 0,1 0 0 0 0,14 0 3303 0 0,-17 1-3740 0 0,0 0 0 0 0,1 1-1 0 0,-1-1 1 0 0,0 0 0 0 0,1 0 0 0 0,-1 1 0 0 0,0-1 0 0 0,1 0-1 0 0,-1 1 1 0 0,0-1 0 0 0,1 0 0 0 0,-1 1 0 0 0,0-1 0 0 0,0 0-1 0 0,1 1 1 0 0,-1-1 0 0 0,0 1 0 0 0,0-1 0 0 0,0 0 0 0 0,0 1-1 0 0,0-1 1 0 0,0 1 0 0 0,1-1 0 0 0,-1 0 0 0 0,0 1 0 0 0,0-1 0 0 0,0 1-1 0 0,0-1 1 0 0,0 1 0 0 0,-1-1 0 0 0,1 0 0 0 0,0 1 0 0 0,0-1-1 0 0,0 1 1 0 0,0-1 0 0 0,0 1 0 0 0,-1-1 0 0 0,-1 8 84 0 0,0 0 1 0 0,-1 0 0 0 0,0-1-1 0 0,-1 0 1 0 0,0 1-1 0 0,-8 10 1 0 0,-20 38-160 0 0,31-55 0 0 0,1-1 0 0 0,0 0 0 0 0,-1 1 0 0 0,1-1 0 0 0,0 1 0 0 0,-1-1 0 0 0,1 0 0 0 0,0 1 0 0 0,0-1 0 0 0,-1 1 0 0 0,1-1 0 0 0,0 1 0 0 0,0-1 0 0 0,0 1 0 0 0,0-1 0 0 0,0 1 0 0 0,0-1 0 0 0,0 1 0 0 0,0-1 0 0 0,0 1 0 0 0,0-1 0 0 0,0 0 0 0 0,0 1 0 0 0,0 0 0 0 0,1 1 0 0 0,-1 1 0 0 0,0-1 0 0 0,0 0 0 0 0,1 0 0 0 0,-1 0 0 0 0,-1 1 0 0 0,1-1 0 0 0,0 0 0 0 0,0 0 0 0 0,-2 5 0 0 0,-14 48 0 0 0,15-53 0 0 0,1-1 0 0 0,0 1 0 0 0,-1-1 0 0 0,1 1 0 0 0,0 0 0 0 0,0-1 0 0 0,1 1 0 0 0,-1-1 0 0 0,0 1 0 0 0,0-1 0 0 0,1 1 0 0 0,0 2 0 0 0,-1-2 0 0 0,2 9 0 0 0,-2 5 0 0 0,4-13 0 0 0,-2-2 0 0 0,10 4 0 0 0,-6-4 0 0 0,0-1 0 0 0,1 0 0 0 0,-1 0 0 0 0,0-1 0 0 0,0 0 0 0 0,1 0 0 0 0,-1 0 0 0 0,0-1 0 0 0,0 0 0 0 0,8-3 0 0 0,8-5 0 0 0,28-17 0 0 0,-49 26 0 0 0,10-6 11 0 0,-1 0-1 0 0,0 0 1 0 0,0-1-1 0 0,-1 0 1 0 0,-1-1-1 0 0,1 0 1 0 0,-1 0-1 0 0,0-1 1 0 0,7-11-1 0 0,-12 16 5 0 0,-1 0 0 0 0,1 0-1 0 0,-1 0 1 0 0,1 0 0 0 0,-1 0-1 0 0,-1-1 1 0 0,1 1 0 0 0,-1 0-1 0 0,0-1 1 0 0,0 0 0 0 0,-1 1-1 0 0,1-1 1 0 0,-1 1 0 0 0,0-1-1 0 0,-1 1 1 0 0,1-1 0 0 0,-1 0-1 0 0,-1 1 1 0 0,1 0 0 0 0,-1-1-1 0 0,1 1 1 0 0,-4-6 0 0 0,3 7 31 0 0,-1 1 0 0 0,1 0 0 0 0,0 1 0 0 0,-1-1-1 0 0,0 0 1 0 0,0 1 0 0 0,1-1 0 0 0,-2 1 0 0 0,1 0 0 0 0,0 0 0 0 0,0 0 0 0 0,-1 0 0 0 0,1 1 0 0 0,0-1 0 0 0,-1 1 0 0 0,0 0 0 0 0,1 0 0 0 0,-1 0-1 0 0,-7 0 1 0 0,2 0 40 0 0,0 1 0 0 0,-1 0 0 0 0,1 0 0 0 0,0 1 0 0 0,0 0-1 0 0,0 0 1 0 0,-11 4 0 0 0,1 0-467 0 0,-27 10-3233 0 0,42-13 2976 0 0,0 0 1 0 0,0 0-1 0 0,0 1 0 0 0,0-1 0 0 0,1 1 0 0 0,-1 0 0 0 0,1 0 0 0 0,-5 4 0 0 0,6-5-7074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4:4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13823 0 0,'0'0'630'0'0,"0"0"-13"0"0,0 0-252 0 0,0 0 391 0 0,0 0 216 0 0,0 0 42 0 0,-4-8 2056 0 0,4 7-2805 0 0,0 0-1 0 0,-1-1 1 0 0,1 1-1 0 0,0 0 1 0 0,0 0 0 0 0,0-1-1 0 0,0 1 1 0 0,1 0-1 0 0,-1-1 1 0 0,0 1-1 0 0,0 0 1 0 0,1 0 0 0 0,0-2-1 0 0,-1 1 180 0 0,1 1-289 0 0,21-29-271 0 0,-21 29-580 0 0,-1 1-258 0 0,0 0-56 0 0,0 2 673 0 0,-1 0 1 0 0,0 0-1 0 0,0 0 1 0 0,0 0-1 0 0,0 0 1 0 0,0 0-1 0 0,0-1 1 0 0,-2 3-1 0 0,-1 1-605 0 0,-4 6-590 0 0,3-3-4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4:4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76 17503 0 0,'0'0'399'0'0,"0"0"60"0"0,0 0 21 0 0,0 0-59 0 0,4-2-260 0 0,-3 0-10 0 0,1 1 0 0 0,0-1 0 0 0,-1 0-1 0 0,0 1 1 0 0,1-1 0 0 0,-1 0 0 0 0,0 0 0 0 0,0 0 0 0 0,0 0-1 0 0,0 0 1 0 0,0 0 0 0 0,0 0 0 0 0,-1 0 0 0 0,1 0-1 0 0,-1 0 1 0 0,1-1 0 0 0,-1 1 0 0 0,0 0 0 0 0,0 0-1 0 0,0 0 1 0 0,0-1 0 0 0,0 1 0 0 0,-1 0 0 0 0,1 0 0 0 0,-1 0-1 0 0,0-3 1 0 0,-5-6-151 0 0,4 9 0 0 0,0 2 0 0 0,2 0 0 0 0,-1 0 0 0 0,1-1 0 0 0,0 1 0 0 0,-1 0 0 0 0,1 0 0 0 0,0-1 0 0 0,-1 1 0 0 0,1 0 0 0 0,-1 0 0 0 0,1 0 0 0 0,-1-1 0 0 0,1 1 0 0 0,0 0 0 0 0,-1 0 0 0 0,1 0 0 0 0,-1 0 0 0 0,1 0 0 0 0,-1 0 0 0 0,1 0 0 0 0,-1 0 0 0 0,1 0 0 0 0,0 0 0 0 0,-1 0 0 0 0,1 0 0 0 0,-1 0 0 0 0,1 1 0 0 0,-1-1 0 0 0,1 0 0 0 0,0 0 0 0 0,-1 0 0 0 0,1 1 0 0 0,-1-1 0 0 0,1 0 0 0 0,-1 1 0 0 0,0 0 0 0 0,-2 0-500 0 0,0 1 1 0 0,0 0-1 0 0,0 0 1 0 0,0 0-1 0 0,0 0 0 0 0,0 1 1 0 0,-4 4-1 0 0,-1 3-6663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4:4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128 557 11975 0 0,'0'0'267'0'0,"0"0"42"0"0,0 0 17 0 0,0 0-28 0 0,0 0-126 0 0,0 0 204 0 0,0 0 111 0 0,0 0 22 0 0,-10-12 1027 0 0,9 10-1301 0 0,1 0-1 0 0,-1 0 1 0 0,0 0-1 0 0,1-1 0 0 0,0 1 1 0 0,-1 0-1 0 0,1-1 1 0 0,0 1-1 0 0,0 0 1 0 0,0-1-1 0 0,1 1 1 0 0,-1 0-1 0 0,1-5 1 0 0,11-32 1824 0 0,-11 35-1769 0 0,9-38 1285 0 0,-7 29-1325 0 0,6-23 0 0 0,17-47 1355 0 0,-24 76-1605 0 0,-2 5 0 0 0,1 0 0 0 0,0-1 0 0 0,-1 1 0 0 0,1 0 0 0 0,-1-1 0 0 0,0 1 0 0 0,0-1 0 0 0,0 1 0 0 0,-1-5 0 0 0,0 0 0 0 0,1 6 0 0 0,-1 1 0 0 0,1 0 0 0 0,0-1 0 0 0,0 1 0 0 0,0 0 0 0 0,0-1 0 0 0,0 1 0 0 0,0 0 0 0 0,-1-1 0 0 0,1 1 0 0 0,0 0 0 0 0,0 0 0 0 0,0-1 0 0 0,-1 1 0 0 0,1 0 0 0 0,0 0 0 0 0,-1-1 0 0 0,1 1 0 0 0,0 0 0 0 0,0 0 0 0 0,-1 0 0 0 0,1-1 0 0 0,0 1 0 0 0,-1 0 0 0 0,1 0 0 0 0,0 0 0 0 0,-1 0 0 0 0,1 0 0 0 0,0 0 0 0 0,-1 0 0 0 0,1 0 0 0 0,-1 0 0 0 0,1 0 0 0 0,0 0 0 0 0,-1 0 0 0 0,1 0 0 0 0,0 0 0 0 0,-1 0 0 0 0,1 0 0 0 0,-1 0 0 0 0,1 0 0 0 0,-1 0 0 0 0,1-1 0 0 0,-1 1 0 0 0,1 0 0 0 0,-1 0 0 0 0,1 0 0 0 0,-1 0 0 0 0,1 0 0 0 0,-1 0 0 0 0,1 0 0 0 0,-1 0 0 0 0,1 0 0 0 0,-1 0 0 0 0,1 0 0 0 0,-1 0 0 0 0,1 0 0 0 0,-1 0 0 0 0,1 1 0 0 0,-1-1 0 0 0,1 0 0 0 0,-1 0 0 0 0,1 1 0 0 0,-1-1 0 0 0,1 0 0 0 0,0 0 0 0 0,-2 2 0 0 0,-5 4 0 0 0,-2 1 0 0 0,4-4 0 0 0,-1 1 0 0 0,2 0 0 0 0,-1 0 0 0 0,0 0 0 0 0,1 0 0 0 0,0 1 0 0 0,0 0 0 0 0,0 0 0 0 0,-5 9 0 0 0,-15 31 0 0 0,-17 39 0 0 0,36-73 0 0 0,1 1 0 0 0,1 0 0 0 0,0 0 0 0 0,0 0 0 0 0,0 20 0 0 0,2-25 0 0 0,0 0 0 0 0,1 0 0 0 0,0 1 0 0 0,1-1 0 0 0,-1 0 0 0 0,1 0 0 0 0,1 0 0 0 0,-1 0 0 0 0,1 0 0 0 0,1-1 0 0 0,-1 1 0 0 0,1 0 0 0 0,0-1 0 0 0,1 0 0 0 0,5 8 0 0 0,1-2 0 0 0,-6-10 0 0 0,-1-1 0 0 0,3 2 0 0 0,0 0 0 0 0,0 0 0 0 0,0-1 0 0 0,0 0 0 0 0,0 0 0 0 0,1-1 0 0 0,-1 1 0 0 0,0-1 0 0 0,1-1 0 0 0,-1 1 0 0 0,1-1 0 0 0,-1 0 0 0 0,1-1 0 0 0,-1 0 0 0 0,1 0 0 0 0,10-3 0 0 0,4-3 0 0 0,-14 5 0 0 0,-1-1 0 0 0,1 1 0 0 0,0-1 0 0 0,-1-1 0 0 0,10-5 0 0 0,-8 2 84 0 0,0 0 0 0 0,-1-1 0 0 0,1 1-1 0 0,-1-2 1 0 0,-1 1 0 0 0,0-1 0 0 0,0 0 0 0 0,0 0 0 0 0,-1-1-1 0 0,-1 1 1 0 0,5-15 0 0 0,2-8 287 0 0,-3 0 1 0 0,8-43-1 0 0,-11 42-110 0 0,-2 0-1 0 0,-1 0 1 0 0,-2-34-1 0 0,-1 46-127 0 0,-1 1 1 0 0,-1-1-1 0 0,-1 1 1 0 0,-1 0-1 0 0,0 0 1 0 0,-10-20-1 0 0,13 35-247 0 0,0 0 0 0 0,-1 0 0 0 0,0 0-1 0 0,0 1 1 0 0,0-1 0 0 0,0 1 0 0 0,-1-1 0 0 0,0 1 0 0 0,-6-5-1 0 0,9 8 49 0 0,-1-1 0 0 0,0 1 0 0 0,0 0 0 0 0,0 0 0 0 0,0 0 0 0 0,-1 0 0 0 0,1 0 0 0 0,0 0 0 0 0,0 1 0 0 0,0-1 0 0 0,-1 1 0 0 0,1-1 0 0 0,0 1-1 0 0,-1 0 1 0 0,1 0 0 0 0,0 0 0 0 0,-1 0 0 0 0,1 1 0 0 0,0-1 0 0 0,-1 0 0 0 0,1 1 0 0 0,0 0 0 0 0,0 0 0 0 0,-4 1 0 0 0,1 0-357 0 0,2-1 182 0 0,1 0-1 0 0,-1 0 0 0 0,1 0 1 0 0,-1 1-1 0 0,1-1 1 0 0,-1 0-1 0 0,1 1 0 0 0,0 0 1 0 0,-1 0-1 0 0,1-1 1 0 0,0 1-1 0 0,0 1 0 0 0,1-1 1 0 0,-1 0-1 0 0,0 0 1 0 0,1 1-1 0 0,-1-1 0 0 0,1 1 1 0 0,-2 2-1 0 0,3-4-70 0 0,-3 8-744 0 0,0-1-3329 0 0,-2 7 2338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4:4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0,0 0-121 0 0,0 0-28 0 0,0 0-4 0 0,0 0 0 0 0,0 0 0 0 0,0 0 0 0 0,0 2 0 0 0,0 0-465 0 0,1 0 0 0 0,-1 0 0 0 0,1 0 0 0 0,-1 0 1 0 0,1 0-1 0 0,0 0 0 0 0,0 0 0 0 0,0 0 0 0 0,0 0 0 0 0,0 0 0 0 0,1-1 0 0 0,-1 1 0 0 0,1 0 0 0 0,-1-1 0 0 0,1 1 0 0 0,2 1 0 0 0,-1-1 132 0 0,1 1-1 0 0,0-1 1 0 0,0 0-1 0 0,0 0 1 0 0,0-1-1 0 0,0 1 1 0 0,7 0-1 0 0,3 1 217 0 0,-1-1-1 0 0,1-1 0 0 0,0-1 1 0 0,18-1-1 0 0,22-1-394 0 0,-48 1-201 0 0,-4 1-850 0 0,-2-2-385 0 0,2-6-78 0 0,-1 7-20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60 249 10135 0 0,'0'0'231'0'0,"0"0"29"0"0,0 0 19 0 0,1-3-41 0 0,17-68 5770 0 0,-17 65-5354 0 0,1-1 0 0 0,-1 0 0 0 0,1-7 0 0 0,3-20 946 0 0,-3 27-1353 0 0,0 0 0 0 0,-1 0 0 0 0,0 0 1 0 0,0 0-1 0 0,-1-1 0 0 0,0 1 0 0 0,0 0 0 0 0,-2-11 0 0 0,2 16 124 0 0,0 2 117 0 0,1 0-415 0 0,-1-1 1 0 0,1 1-1 0 0,-1-1 0 0 0,1 1 1 0 0,0-1-1 0 0,-1 0 1 0 0,1 1-1 0 0,-1-1 1 0 0,1 0-1 0 0,-1 1 0 0 0,0-1 1 0 0,1 0-1 0 0,-1 0 1 0 0,1-1-1 0 0,-2-7-57 0 0,-1 1 56 0 0,2 6 299 0 0,0 2 117 0 0,0 0 21 0 0,0 0-66 0 0,-9 12-278 0 0,4-4-165 0 0,1 2 0 0 0,0-1 0 0 0,1 0 0 0 0,0 1 0 0 0,1-1 0 0 0,-3 18 0 0 0,3-14 0 0 0,-12 59 7 0 0,-25 169-78 0 0,36-196-667 0 0,-3 36-524 0 0,6-79 891 0 0,0-2-117 0 0,0 0-21 0 0,8-9-936 0 0,-7 7 1197 0 0,0 0 1 0 0,0 0-1 0 0,0 0 1 0 0,0 0-1 0 0,0 0 1 0 0,0-1-1 0 0,0-2 1 0 0,2-9-5602 0 0,-3 12-589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4:4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13823 0 0,'0'0'315'0'0,"0"0"45"0"0,0 0 21 0 0,0 0-49 0 0,0 0-149 0 0,0 0 194 0 0,2 1 110 0 0,17 1 979 0 0,1-1 0 0 0,24-2 1 0 0,41-7-653 0 0,-70 6-820 0 0,-11 1 140 0 0,0 0 0 0 0,0 1 0 0 0,0-1-1 0 0,1 1 1 0 0,-1 0 0 0 0,6 0 0 0 0,-9 1 375 0 0,-1-1-66 0 0,0 0-358 0 0,0 0-406 0 0,0 0-154 0 0,0 0-33 0 0,0 0-140 0 0,0 0-572 0 0,0 0-253 0 0,-17 11-3122 0 0,16-10 4433 0 0,0-1 0 0 0,1 1 0 0 0,-1-1 0 0 0,0 0 0 0 0,1 1-1 0 0,-1-1 1 0 0,0 0 0 0 0,0 0 0 0 0,1 1 0 0 0,-1-1 0 0 0,0 0 0 0 0,0 0 0 0 0,1 0-1 0 0,-1 0 1 0 0,-1 0 0 0 0,0 0-316 0 0,-1 1-1058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4:4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0-203 0 0,0 0 419 0 0,0 0 220 0 0,0 0 42 0 0,0 0 8 0 0,0 2 2 0 0,1 6 0 0 0,-1-6 0 0 0,2 0-69 0 0,-1 1-766 0 0,0-1-1 0 0,0 1 1 0 0,1-1 0 0 0,-1 0-1 0 0,1 1 1 0 0,0-1-1 0 0,0 0 1 0 0,0 0 0 0 0,0 0-1 0 0,0-1 1 0 0,0 1 0 0 0,0 0-1 0 0,1-1 1 0 0,-1 1 0 0 0,1-1-1 0 0,-1 0 1 0 0,1 0 0 0 0,-1 0-1 0 0,4 1 1 0 0,-2 0-26 0 0,0 1-17 0 0,14-1 144 0 0,7 0-274 0 0,-17-2-16 0 0,-1 1 0 0 0,0-1 1 0 0,1-1-1 0 0,-1 1 0 0 0,0-1 0 0 0,11-3 0 0 0,-7 2-133 0 0,-9 1-563 0 0,-2 1-258 0 0,0 0-920 0 0,0 0-3643 0 0,0 0-1565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4:4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18 13823 0 0,'0'0'315'0'0,"0"0"45"0"0,0 0 21 0 0,0 0-49 0 0,1-1-220 0 0,3-2-607 0 0,-3 3 954 0 0,0-1 0 0 0,0 0 1 0 0,0 0-1 0 0,-1 1 0 0 0,1-1 0 0 0,-1 0 1 0 0,1 0-1 0 0,0 0 0 0 0,-1 0 1 0 0,0 0-1 0 0,1-1 0 0 0,0 0 57 0 0,-1 2-4 0 0,0 0 0 0 0,0 0 0 0 0,0 0 0 0 0,-5-1 53 0 0,-15 2-514 0 0,14 1-51 0 0,0 0 0 0 0,0 0 0 0 0,0 1 0 0 0,0-1 0 0 0,1 1 0 0 0,-1 0 0 0 0,-8 7 0 0 0,-9 4 0 0 0,18-11 0 0 0,-16 14 0 0 0,15-9 0 0 0,6-8 0 0 0,0 0 0 0 0,0 1 0 0 0,0-1 0 0 0,1 0 0 0 0,-1 1 0 0 0,0-1 0 0 0,0 0 0 0 0,0 1 0 0 0,0-1 0 0 0,0 0 0 0 0,0 1 0 0 0,1-1 0 0 0,-1 0 0 0 0,0 1 0 0 0,0-1 0 0 0,1 0 0 0 0,-1 0 0 0 0,0 1 0 0 0,0-1 0 0 0,1 0 0 0 0,-1 0 0 0 0,0 1 0 0 0,1-1 0 0 0,-1 0 0 0 0,1 0 0 0 0,5 2 0 0 0,1-1 0 0 0,0 0 0 0 0,0 0 0 0 0,0-1 0 0 0,-1 0 0 0 0,8-1 0 0 0,-8 1 0 0 0,-1-1 0 0 0,1-1 0 0 0,8-2 0 0 0,6-3 0 0 0,-15 8 0 0 0,-1 1 0 0 0,9 1 0 0 0,0 4 0 0 0,-11-5 41 0 0,0 0 0 0 0,0 0 0 0 0,0 0 0 0 0,0 1 0 0 0,0-1 0 0 0,0 0 0 0 0,-1 1 0 0 0,1 0 0 0 0,-1-1 0 0 0,0 1 0 0 0,1 0 0 0 0,-1 0 0 0 0,-1 0 0 0 0,1-1 0 0 0,0 1-1 0 0,-1 0 1 0 0,1 0 0 0 0,-1 0 0 0 0,0 0 0 0 0,0 0 0 0 0,0 0 0 0 0,-1 0 0 0 0,1 0 0 0 0,-1 4 0 0 0,-1 1 87 0 0,-1 0 0 0 0,1 0 0 0 0,-1 0 0 0 0,-1 0 0 0 0,0-1 0 0 0,0 1 0 0 0,-7 8 0 0 0,-11 16-128 0 0,-1-1 0 0 0,-39 39 0 0 0,51-60 0 0 0,1 0 0 0 0,-2-1 0 0 0,1 0 0 0 0,-1-1 0 0 0,0 0 0 0 0,-1-1 0 0 0,0-1 0 0 0,0 0 0 0 0,-25 8 0 0 0,15-6 0 0 0,11-7 0 0 0,11-1 0 0 0,1 0 0 0 0,-1 0 0 0 0,1 0 0 0 0,-1 0 0 0 0,1 0 0 0 0,-1 0 0 0 0,1-1 0 0 0,-1 1 0 0 0,1 0 0 0 0,-1 0 0 0 0,1 0 0 0 0,0-1 0 0 0,-1 1 0 0 0,1 0 0 0 0,0-1 0 0 0,-1 1 0 0 0,1 0 0 0 0,0-1 0 0 0,-1 1 0 0 0,1-1 0 0 0,-1 1 0 0 0,1-1 0 0 0,0 1 0 0 0,0-1 0 0 0,0 1 0 0 0,0-1 0 0 0,0 0 0 0 0,0 1 0 0 0,0-1 0 0 0,0 1 0 0 0,0-1 0 0 0,0 1 0 0 0,0-1 0 0 0,0 1 0 0 0,1-1 0 0 0,-1 1 0 0 0,0-1 0 0 0,0 1 0 0 0,0-1 0 0 0,1 1 0 0 0,0-1 0 0 0,0-1 0 0 0,1 0 0 0 0,0 0 0 0 0,0 1 0 0 0,0-1 0 0 0,0 1 0 0 0,0 0 0 0 0,0-1 0 0 0,4 0 0 0 0,-5 1 43 0 0,1 0-1 0 0,0 0 1 0 0,0 0 0 0 0,-1 0-1 0 0,1 0 1 0 0,0 0-1 0 0,0 1 1 0 0,0-1 0 0 0,0 1-1 0 0,0-1 1 0 0,0 1 0 0 0,0 0-1 0 0,0 0 1 0 0,0 0-1 0 0,2 0 1 0 0,1 1 206 0 0,-3-1-211 0 0,-1 0 0 0 0,1 0 0 0 0,-1 1 0 0 0,0-1 0 0 0,1 1 0 0 0,-1-1 0 0 0,1 1 0 0 0,-1-1 0 0 0,0 1 0 0 0,0 0 1 0 0,1 0-1 0 0,-1 0 0 0 0,0 0 0 0 0,0 0 0 0 0,1 1 0 0 0,15 18 446 0 0,-14-16-460 0 0,12 17-24 0 0,-2-4 0 0 0,-4-5 0 0 0,1 0 0 0 0,15 15 0 0 0,-22-24 0 0 0,12 11 0 0 0,-6-8 0 0 0,3-6 0 0 0,-2-3-133 0 0,-1-4-1061 0 0,-8 5-7215 0 0,-1 2 697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5:0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10135 0 0,'0'0'231'0'0,"0"0"29"0"0,0 0 19 0 0,0 0 105 0 0,0 0 410 0 0,0 0 184 0 0,0 0 40 0 0,0 0-63 0 0,0 0-290 0 0,0 2-121 0 0,-2 3-399 0 0,-8 16 9090 0 0,10-19-8848 0 0,0-2 101 0 0,0 0 21 0 0,0 0-66 0 0,0 2-294 0 0,0 8-140 0 0,1 6 2 0 0,6 7-15 0 0,-6-12 4 0 0,0-1 0 0 0,-1 0 0 0 0,0 1 0 0 0,0-1 0 0 0,-1 1 0 0 0,-1-1 0 0 0,0 0 0 0 0,0 1 0 0 0,-7 17 0 0 0,6-21 0 0 0,-1 1 0 0 0,0-1 0 0 0,0 0 0 0 0,-1 0 0 0 0,0-1 0 0 0,0 0 0 0 0,-11 12 0 0 0,1-2 0 0 0,4-3-57 0 0,-1 0-1 0 0,-1 0 1 0 0,0-1 0 0 0,-1-1-1 0 0,0 0 1 0 0,-18 10 0 0 0,-20 3-1844 0 0,46-22 873 0 0,1 0-1 0 0,-1 0 1 0 0,0-1 0 0 0,-7 1-1 0 0,3-2-6479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5:0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10 288 11975 0 0,'0'0'267'0'0,"0"0"42"0"0,0 0 17 0 0,2-1-28 0 0,1-3-215 0 0,1 1-32 0 0,-1 0 1 0 0,0-1 0 0 0,0 1 0 0 0,0-1-1 0 0,0 0 1 0 0,0 0 0 0 0,-1 0 0 0 0,4-6-1 0 0,-5 8 74 0 0,0 0 0 0 0,0 0-1 0 0,0 1 1 0 0,0-1 0 0 0,0 0-1 0 0,1 1 1 0 0,-1-1 0 0 0,0 1-1 0 0,1 0 1 0 0,0-1 0 0 0,1 0-1 0 0,7-8 822 0 0,7-14 748 0 0,-1-2 0 0 0,-2 0 0 0 0,16-36 0 0 0,-4 5-1044 0 0,-25 55-279 0 0,-1 2 117 0 0,4-10 464 0 0,-2 4-803 0 0,-3 14-133 0 0,-5 18-16 0 0,-13 33 0 0 0,10-32 0 0 0,-104 256 0 0 0,106-264-13 0 0,0 1 0 0 0,-7 33 0 0 0,11-42-12 0 0,2-9-93 0 0,1-1 0 0 0,0 0 1 0 0,-1 1-1 0 0,1-1 0 0 0,0 1 0 0 0,0-1 0 0 0,0 1 0 0 0,0-1 0 0 0,0 0 0 0 0,0 1 1 0 0,1 2-1 0 0,-1-4 93 0 0,0 0-1 0 0,0 0 1 0 0,0 1 0 0 0,0-1 0 0 0,0 0 0 0 0,1 0 0 0 0,-1 0 0 0 0,0 0 0 0 0,0 1-1 0 0,0-1 1 0 0,1 0 0 0 0,-1 0 0 0 0,0 0 0 0 0,0 0 0 0 0,0 0 0 0 0,1 0 0 0 0,-1 0-1 0 0,0 0 1 0 0,0 0 0 0 0,1 0 0 0 0,-1 0 0 0 0,0 0 0 0 0,0 0 0 0 0,1 0-1 0 0,-1 0 1 0 0,0 0 0 0 0,0 0 0 0 0,0 0 0 0 0,1 0 0 0 0,-1 0 0 0 0,0 0 0 0 0,0 0-1 0 0,1 0 1 0 0,-1 0 0 0 0,0-1 0 0 0,0 1 0 0 0,0 0 0 0 0,1 0 0 0 0,1-2-163 0 0,1 0 0 0 0,0 0 0 0 0,-1 0 1 0 0,0-1-1 0 0,0 1 0 0 0,1-1 1 0 0,-2 1-1 0 0,3-4 0 0 0,12-27-5369 0 0,-11 14 3510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5:0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15663 0 0,'0'0'356'0'0,"0"0"50"0"0,0 0 20 0 0,0 0-42 0 0,0 2-180 0 0,-4 5 176 0 0,4-5 107 0 0,-9 21 1558 0 0,-16 40-482 0 0,-14 63 141 0 0,7-22-1803 0 0,22-71 99 0 0,6-19 0 0 0,-1 1 0 0 0,0-1 0 0 0,-12 23 0 0 0,9-18 0 0 0,-9 28 0 0 0,13-36-64 0 0,3-9-156 0 0,0-1-1 0 0,0 1 0 0 0,-1 0 1 0 0,1-1-1 0 0,-1 1 0 0 0,1-1 1 0 0,-1 1-1 0 0,0-1 0 0 0,1 0 1 0 0,-1 0-1 0 0,0 0 1 0 0,0 0-1 0 0,0 0 0 0 0,-3 1 1 0 0,3-1 161 0 0,0 0-453 0 0,2-1 0 0 0,0 0 0 0 0,0 0 0 0 0,0 0 0 0 0,0 0 0 0 0,0 0 0 0 0,0 0 0 0 0,0 0 0 0 0,0 0 0 0 0,0 0 0 0 0,0 0 0 0 0,0 0 0 0 0,0 0 0 0 0,0 0 0 0 0,0 0 0 0 0,0 0 70 0 0,-1 1 292 0 0,-5 6 134 0 0,2 2 16 0 0,2 1 0 0 0,0 0-504 0 0,1-8-2113 0 0,1-2-894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5:0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 15663 0 0,'0'0'356'0'0,"0"0"50"0"0,0 0 20 0 0,0 0-42 0 0,-2 2-250 0 0,2-2 389 0 0,-4 2-1603 0 0,3 2 2449 0 0,1 5 4041 0 0,1-8-5343 0 0,-1 0 0 0 0,1 0 0 0 0,-1-1-1 0 0,1 1 1 0 0,-1 0 0 0 0,1-1 0 0 0,-1 1 0 0 0,1-1-1 0 0,0 1 1 0 0,0-1 0 0 0,-1 1 0 0 0,1-1 0 0 0,0 0-1 0 0,0 1 1 0 0,-1-1 0 0 0,1 0 0 0 0,0 1 0 0 0,0-1-1 0 0,0 0 1 0 0,1 0 0 0 0,19 4 546 0 0,-18-3-669 0 0,6 0 59 0 0,-1-1 0 0 0,1 1 0 0 0,0-1 0 0 0,-1-1-1 0 0,1 0 1 0 0,9-2 0 0 0,4-2-5 0 0,25-9 0 0 0,-25 6-152 0 0,66-20-3349 0 0,-85 27-2014 0 0,-3 1-1565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5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15663 0 0,'0'0'719'0'0,"0"0"-20"0"0,1-2-449 0 0,0 0-174 0 0,0-1-1 0 0,0 0 1 0 0,1 1-1 0 0,-1 0 0 0 0,1-1 1 0 0,0 1-1 0 0,3-4 1 0 0,-5 6 34 0 0,1-1 1 0 0,0 1 0 0 0,-1-1 0 0 0,1 1-1 0 0,-1-1 1 0 0,0 0 0 0 0,1 1 0 0 0,-1-1-1 0 0,1 0 1 0 0,-1 1 0 0 0,0-1 0 0 0,0 0-1 0 0,1 1 1 0 0,-1-1 0 0 0,0 0 0 0 0,0 0-1 0 0,0 1 1 0 0,0-1 0 0 0,0 0 0 0 0,0-1 0 0 0,1-1 404 0 0,0 1 1 0 0,0-1-1 0 0,1 0 1 0 0,-1 1-1 0 0,1-1 1 0 0,-1 1-1 0 0,1 0 1 0 0,2-3 0 0 0,-4 5-466 0 0,1-2 394 0 0,-1 2-217 0 0,0 0 161 0 0,1 3 100 0 0,0 6-254 0 0,0 0 1 0 0,0 0-1 0 0,-1 16 1 0 0,-1 14-56 0 0,2-24-509 0 0,-1 5-713 0 0,-10 25 424 0 0,7-36 479 0 0,3-7-585 0 0,0-2-246 0 0,0 0-906 0 0,0 0-3640 0 0,0 0-1565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5:0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47 19351 0 0,'0'0'439'0'0,"0"0"62"0"0,0 0 33 0 0,0 0-65 0 0,-2-1-309 0 0,-3-2-3 0 0,4 2 568 0 0,1 1 246 0 0,0 0 42 0 0,0 0-127 0 0,15-17-549 0 0,-14 15-337 0 0,0 1 0 0 0,0 0 0 0 0,0 0 0 0 0,0 0 0 0 0,0 0 0 0 0,0 1 0 0 0,0-1 0 0 0,0 0 0 0 0,0 0 0 0 0,0 1 0 0 0,0-1 0 0 0,1 0 0 0 0,-1 1 0 0 0,0-1 0 0 0,0 1 0 0 0,1 0 0 0 0,-1-1 0 0 0,0 1-1 0 0,1 0 1 0 0,1 0 0 0 0,3-1-60 0 0,2 0-845 0 0,-1-1 1 0 0,0 1 0 0 0,1 1-1 0 0,10-1 1 0 0,-15 1-114 0 0,1 0-1014 0 0,7-4-15 0 0</inkml:trace>
  <inkml:trace contextRef="#ctx0" brushRef="#br0" timeOffset="1">1 373 19351 0 0,'0'0'439'0'0,"0"0"62"0"0,0 0 33 0 0,0 0-65 0 0,7-8 639 0 0,-7 8-1307 0 0,11-10 1534 0 0,-5 6-3508 0 0,-6 4 639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5:0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127 324 11975 0 0,'0'0'267'0'0,"0"0"42"0"0,0 0 17 0 0,0 0-28 0 0,1-2-196 0 0,4-27 1505 0 0,-3 15-362 0 0,4-5 293 0 0,1 1 0 0 0,15-32 0 0 0,29-35 560 0 0,-27 46-1348 0 0,-22 38-582 0 0,-2 0-69 0 0,0 1 1 0 0,1 0 0 0 0,-1-1-1 0 0,0 1 1 0 0,1-1-1 0 0,-1 1 1 0 0,0 0-1 0 0,1-1 1 0 0,-1 1 0 0 0,0-1-1 0 0,0 1 1 0 0,0-1-1 0 0,1 1 1 0 0,-1-1-1 0 0,0 1 1 0 0,0-1 0 0 0,0 0-1 0 0,-4-4-83 0 0,-6 7-16 0 0,8-1 0 0 0,1 0 0 0 0,-1-1 0 0 0,1 1 0 0 0,-1 0 0 0 0,1 0 0 0 0,0 0 0 0 0,-1-1 0 0 0,1 1 0 0 0,0 1 0 0 0,0-1 0 0 0,0 0 0 0 0,0 0 0 0 0,-2 2 0 0 0,-5 7 0 0 0,4-6 0 0 0,-7 13 0 0 0,3-3 0 0 0,-39 80 0 0 0,-2 2 0 0 0,29-61 0 0 0,-18 47 0 0 0,29-60 0 0 0,4-10 0 0 0,0 0 0 0 0,1 0 0 0 0,-3 17 0 0 0,6-25 0 0 0,1 0 0 0 0,-1 0 0 0 0,1 0 0 0 0,0 0 0 0 0,1 0 0 0 0,-1 0 0 0 0,1-1 0 0 0,-1 1 0 0 0,1 0 0 0 0,0 0 0 0 0,0 0 0 0 0,1-1 0 0 0,-1 1 0 0 0,1-1 0 0 0,3 5 0 0 0,3 1 0 0 0,-4-7 0 0 0,-1 0 0 0 0,1 1 0 0 0,0-2 0 0 0,0 1 0 0 0,0 0 0 0 0,0-1 0 0 0,0 0 0 0 0,0 0 0 0 0,0 0 0 0 0,0 0 0 0 0,0-1 0 0 0,8 1 0 0 0,-6-2 0 0 0,1 0 0 0 0,0 0 0 0 0,0 0 0 0 0,0-1 0 0 0,-1 0 0 0 0,1 0 0 0 0,6-3 0 0 0,8-6 0 0 0,-1-1 0 0 0,-1 0 0 0 0,28-24 0 0 0,-43 33 0 0 0,19-15 0 0 0,-1-2 0 0 0,20-22 0 0 0,-35 33 67 0 0,0 0-1 0 0,-1-1 1 0 0,0 1-1 0 0,0-1 0 0 0,-1-1 1 0 0,-1 1-1 0 0,1-1 1 0 0,-2 1-1 0 0,0-1 1 0 0,0 0-1 0 0,-1 0 1 0 0,0-1-1 0 0,0-18 1 0 0,3-32 344 0 0,-3 41-171 0 0,0-24 0 0 0,-2 37-208 0 0,-1 1 1 0 0,0-1-1 0 0,0 0 0 0 0,-1 1 1 0 0,0-1-1 0 0,-5-12 0 0 0,-7-9-32 0 0,10 19 0 0 0,1-4 0 0 0,1 10 0 0 0,-8-8 0 0 0,10 12-401 0 0,0 0 149 0 0,0-1 1 0 0,0 1 0 0 0,0 0-1 0 0,0 0 1 0 0,0-1-1 0 0,-1 1 1 0 0,1 0-1 0 0,0 0 1 0 0,0 0-1 0 0,0-1 1 0 0,0 1-1 0 0,0 0 1 0 0,-1 0 0 0 0,1 0-1 0 0,0-1 1 0 0,0 1-1 0 0,0 0 1 0 0,-1 0-1 0 0,1 0 1 0 0,0 0-1 0 0,0 0 1 0 0,-1 0-1 0 0,1-1 1 0 0,0 1-1 0 0,0 0 1 0 0,-1 0 0 0 0,1 0-1 0 0,0 0 1 0 0,0 0-1 0 0,-1 0 1 0 0,1 0-1 0 0,0 0 1 0 0,0 0-1 0 0,-1 0 1 0 0,1 0-1 0 0,0 0 1 0 0,-14 8-1796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13823 0 0,'0'0'315'0'0,"0"0"45"0"0,0 0 21 0 0,0 0-49 0 0,0 0-81 0 0,0 0 481 0 0,0 0 237 0 0,0 0 45 0 0,0 0-61 0 0,0 0-288 0 0,0 0-121 0 0,2 0-28 0 0,1 1-312 0 0,-1 0-1 0 0,1 0 1 0 0,-1 0 0 0 0,1 0-1 0 0,-1 0 1 0 0,1 0-1 0 0,-1 1 1 0 0,0-1-1 0 0,1 1 1 0 0,-1-1 0 0 0,0 1-1 0 0,3 4 1 0 0,-1-2-190 0 0,-3-2-14 0 0,1 0 1 0 0,0 1-1 0 0,-1-1 0 0 0,0 0 1 0 0,1 1-1 0 0,-1-1 0 0 0,0 1 0 0 0,0 0 1 0 0,-1-1-1 0 0,2 5 0 0 0,0 2 0 0 0,-1 0 0 0 0,1-1 0 0 0,-1 1 0 0 0,-1 0 0 0 0,0 15 0 0 0,-9 46 0 0 0,7-56 0 0 0,-6 29 576 0 0,-20 58 1 0 0,16-64-943 0 0,2 0 1 0 0,-7 49-1 0 0,16-70 362 0 0,0-11 15 0 0,-4 9-90 0 0,4-12-292 0 0,1-2-117 0 0,0 0-21 0 0,-16-10-4356 0 0,7 4 3330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5:0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0,'0'0'719'0'0,"0"0"-20"0"0,0 0-374 0 0,0 0 84 0 0,0 0 82 0 0,0 0 18 0 0,0 0 71 0 0,0 0 286 0 0,0 0 124 0 0,0 0 30 0 0,0 0-65 0 0,0 0-290 0 0,0 0-121 0 0,0 0-28 0 0,0 0-72 0 0,2 2-289 0 0,9 11-135 0 0,-5-10-20 0 0,-2-2-3 0 0,2 2 3 0 0,0 0 0 0 0,1 0 0 0 0,-1-1 0 0 0,1 1 0 0 0,0-2 0 0 0,0 1 0 0 0,0-1 0 0 0,0 0 0 0 0,0 0 0 0 0,0-1 0 0 0,0 0 0 0 0,7-1 0 0 0,0 1-653 0 0,-1 0 0 0 0,0-1 0 0 0,0-1 0 0 0,0 0 0 0 0,0-1 0 0 0,0 0 0 0 0,0-1 0 0 0,0-1 0 0 0,17-8 0 0 0,-3-4-1883 0 0,7 0-22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5:1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31 10135 0 0,'0'0'231'0'0,"1"-2"29"0"0,18-12 776 0 0,-4 1-27 0 0,-14 12-497 0 0,-1 1 0 0 0,0 0 0 0 0,0 0 0 0 0,0 0 0 0 0,0 0 0 0 0,0 0 0 0 0,0 0 0 0 0,0 0 0 0 0,0 0 0 0 0,0 0 0 0 0,0 0 0 0 0,0 0 0 0 0,0 0 0 0 0,0 0 0 0 0,0 0 0 0 0,0 0-69 0 0,0 0-222 0 0,0 0 166 0 0,0 0 101 0 0,0 0 21 0 0,0 0-66 0 0,0 1-294 0 0,0 2-148 0 0,0-1 0 0 0,0 1 0 0 0,0-1-1 0 0,0 1 1 0 0,-1-1 0 0 0,1 1 0 0 0,-1-1 0 0 0,0 0-1 0 0,0 1 1 0 0,0-1 0 0 0,0 0 0 0 0,0 0 0 0 0,0 0 0 0 0,0 1-1 0 0,-1-1 1 0 0,1 0 0 0 0,-3 1 0 0 0,-1 3 0 0 0,-10 12-1 0 0,-1-1 0 0 0,0-1 0 0 0,-34 25 0 0 0,-8 9 0 0 0,41-36 0 0 0,-36 24 0 0 0,3-2 0 0 0,-23 18 931 0 0,64-46 170 0 0,5 0-1085 0 0,4-8-16 0 0,0 1 0 0 0,0-1 0 0 0,0 1 0 0 0,0-1 0 0 0,0 0 0 0 0,0 1 0 0 0,0-1 0 0 0,0 1 0 0 0,1-1 0 0 0,-1 1 0 0 0,0-1 0 0 0,0 0 0 0 0,0 1 0 0 0,0-1 0 0 0,1 1 0 0 0,-1-1 0 0 0,0 0 0 0 0,0 1 0 0 0,1-1 0 0 0,-1 1 0 0 0,3 1 0 0 0,-1 0 0 0 0,0 0 0 0 0,0-1 0 0 0,0 1 0 0 0,0 0 0 0 0,1-1 0 0 0,-1 0 0 0 0,1 0 0 0 0,-1 0 0 0 0,1 0 0 0 0,2 1 0 0 0,9 2 0 0 0,-1 0 0 0 0,0-1 0 0 0,1-1 0 0 0,0 0 0 0 0,-1-1 0 0 0,1 0 0 0 0,0-1 0 0 0,0-1 0 0 0,15-2 0 0 0,-26 3 0 0 0,1 0 0 0 0,-1-1 0 0 0,0 1 0 0 0,1-1 0 0 0,-1 0 0 0 0,0 1 0 0 0,4-3 0 0 0,19-4 0 0 0,-13 6 0 0 0,-13 0-6 0 0,0 1-1 0 0,0 0 1 0 0,1 0-1 0 0,-1 0 1 0 0,0 0-1 0 0,0 0 0 0 0,1 0 1 0 0,-1 0-1 0 0,0 0 1 0 0,0 0-1 0 0,1 0 1 0 0,-1 0-1 0 0,0 0 1 0 0,0 0-1 0 0,1 0 1 0 0,-1 0-1 0 0,0 0 1 0 0,0 0-1 0 0,1 0 1 0 0,-1 0-1 0 0,0 0 1 0 0,0 0-1 0 0,0 0 1 0 0,1 0-1 0 0,-1 0 1 0 0,0 1-1 0 0,0-1 1 0 0,1 0-1 0 0,-1 0 0 0 0,0 0 1 0 0,0 0-1 0 0,0 1 1 0 0,0-1-1 0 0,1 0 1 0 0,-1 0-1 0 0,0 0 1 0 0,0 1-1 0 0,0-1 1 0 0,0 0-1 0 0,0 0 1 0 0,0 0-1 0 0,0 1 1 0 0,1-1-1 0 0,-1 0 1 0 0,0 0-1 0 0,0 1 1 0 0,0-1-1 0 0,-6 8-556 0 0,-3-4-946 0 0,-1 1-4210 0 0,8-4-1801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5:1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11975 0 0,'0'0'267'0'0,"0"0"42"0"0,0 0 17 0 0,0 0-28 0 0,0 0-58 0 0,0 0 491 0 0,0 0 238 0 0,0 0 45 0 0,0 0 8 0 0,0 0 2 0 0,0 0 0 0 0,0 0 0 0 0,0 0-69 0 0,-1 1-290 0 0,-13 17 498 0 0,10-14-909 0 0,0 1 1 0 0,1-1-1 0 0,-1 1 0 0 0,-1-1 1 0 0,1 0-1 0 0,-1-1 1 0 0,1 1-1 0 0,-1-1 0 0 0,-9 5 1 0 0,3-3-238 0 0,0 2-17 0 0,12-8 0 0 0,4-2 0 0 0,0-1 0 0 0,0 1 0 0 0,1 0 0 0 0,0 1 0 0 0,-1-1 0 0 0,13-2 0 0 0,73-6 443 0 0,-90 11-355 0 0,1 0 0 0 0,-1 0 1 0 0,1 0-1 0 0,-1 0 0 0 0,0 0 1 0 0,1 0-1 0 0,-1 1 0 0 0,1-1 0 0 0,-1 0 1 0 0,0 1-1 0 0,1-1 0 0 0,-1 1 1 0 0,0-1-1 0 0,0 1 0 0 0,1 0 0 0 0,-1 0 1 0 0,1 1-1 0 0,-1-2-87 0 0,0 1-1 0 0,0-1 1 0 0,0 1-1 0 0,-1 0 1 0 0,1 0 0 0 0,0-1-1 0 0,-1 1 1 0 0,1 0-1 0 0,-1 0 1 0 0,1 0-1 0 0,-1 0 1 0 0,1-1 0 0 0,-1 1-1 0 0,1 0 1 0 0,-1 0-1 0 0,0 0 1 0 0,0 0 0 0 0,1 0-1 0 0,-1 0 1 0 0,0 0-1 0 0,0 0 1 0 0,0 0-1 0 0,0 0 1 0 0,0 0 0 0 0,0 0-1 0 0,0 0 1 0 0,-1 0-1 0 0,1 0 1 0 0,-1 2-1 0 0,0 1-1 0 0,-1 12 1 0 0,-1 1 0 0 0,0-1 0 0 0,-1 0 0 0 0,-1 0 0 0 0,-1 0 0 0 0,0 0 0 0 0,-1-1 0 0 0,-1 0 0 0 0,0-1 0 0 0,-13 17 0 0 0,4-8 0 0 0,-2-1 0 0 0,0-1 0 0 0,-2-1 0 0 0,0-1 0 0 0,-1-1 0 0 0,-32 21 0 0 0,32-25 0 0 0,0-1 0 0 0,-36 16 0 0 0,73-40 0 0 0,14-7 0 0 0,-14 13 2 0 0,-1 0 0 0 0,27-6 0 0 0,-22 7 64 0 0,-13 3 58 0 0,0 1-1 0 0,0 0 1 0 0,-1 0-1 0 0,1 0 1 0 0,0 1-1 0 0,0 0 1 0 0,0 0-1 0 0,0 0 1 0 0,-1 1-1 0 0,1 0 1 0 0,-1 0-1 0 0,1 0 1 0 0,-1 1-1 0 0,0 0 1 0 0,8 5-1 0 0,-8-2-123 0 0,0-1 0 0 0,-1 1 0 0 0,0 0 0 0 0,0 1 0 0 0,0-1 0 0 0,-1 1 0 0 0,0-1 0 0 0,0 1 0 0 0,2 8 0 0 0,2 3 0 0 0,-2-5 0 0 0,6 11 0 0 0,-1-7 0 0 0,-5-14 0 0 0,-2-2 0 0 0,7 5 0 0 0,0-7 0 0 0,0-4 0 0 0,-4-3 0 0 0,-4-3-64 0 0,-3 2 5 0 0,0 6-9046 0 0,1 3 317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5:5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55 8287 0 0,'0'0'191'0'0,"0"0"26"0"0,0 0 9 0 0,0 0 42 0 0,0 0 158 0 0,0 0 72 0 0,0 0 12 0 0,0 0-67 0 0,0 0-222 0 0,0 0 166 0 0,0 0 101 0 0,0 0 21 0 0,-2 0-66 0 0,-6-1-222 0 0,6 0 166 0 0,2 1 101 0 0,0 0 21 0 0,0 0-66 0 0,0 0-222 0 0,0 0 166 0 0,0 0 101 0 0,0 0 21 0 0,0-1-66 0 0,-3-7-294 0 0,-1 1-61 0 0,3 6 283 0 0,1 1 117 0 0,0 0 21 0 0,0 0-66 0 0,-1-1-294 0 0,-13-5 310 0 0,12 5 29 0 0,2 1 21 0 0,0 0-66 0 0,-7-10 1605 0 0,4 1-1899 0 0,-1 2-61 0 0,4 6 283 0 0,0 1 117 0 0,0 0 21 0 0,0 0-134 0 0,0 0-577 0 0,0 0-248 0 0,0 0-50 0 0,0 0 126 0 0,0 2 576 0 0,1 12 120 0 0,-1-1 0 0 0,-1 1 0 0 0,0-1 0 0 0,-4 25 0 0 0,-20 53-1689 0 0,17-64 922 0 0,0-4 739 0 0,-1-2-1 0 0,-2 1 0 0 0,0-1 0 0 0,-1-1 0 0 0,-28 36 0 0 0,33-47-293 0 0,1-1-64 0 0,5-7-273 0 0,1-1-138 0 0,0 0-33 0 0,0 0-72 0 0,0 0-285 0 0,0 0-126 0 0,0 0-1257 0 0,0 0-4916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0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340 215 6447 0 0,'1'-2'142'0'0,"-1"0"-83"0"0,0-1-43 0 0,12-9 439 0 0,42-34 3049 0 0,-39 26-1456 0 0,-15 20-1982 0 0,1-1 1 0 0,-1 0-1 0 0,1 0 0 0 0,0 1 0 0 0,-1-1 0 0 0,0 0 0 0 0,1 0 0 0 0,-1 0 1 0 0,1 0-1 0 0,-1 0 0 0 0,0 0 0 0 0,0 1 0 0 0,1-1 0 0 0,-1-2 0 0 0,0 2 22 0 0,0 0 0 0 0,0 0 0 0 0,1 0 0 0 0,-1 0 0 0 0,0 0 0 0 0,1-1 0 0 0,-1 1 0 0 0,1 0 0 0 0,-1 0 0 0 0,1 0 0 0 0,0-1 0 0 0,2-2 227 0 0,-2 1-278 0 0,0 1 0 0 0,1 0-1 0 0,-1 0 1 0 0,0 0-1 0 0,1 0 1 0 0,0 0 0 0 0,2-3-1 0 0,1 0 127 0 0,-1 1 169 0 0,-1 0 1 0 0,0-1 0 0 0,0 1-1 0 0,0-1 1 0 0,0 0-1 0 0,2-7 1 0 0,0-7 2584 0 0,-5 14-2789 0 0,1 3 315 0 0,-1 1-294 0 0,-1-5-133 0 0,-8 8-16 0 0,0 2 72 0 0,6-2 124 0 0,1 1 1 0 0,-1-1-1 0 0,1 0 0 0 0,-1 1 0 0 0,1-1 1 0 0,0 1-1 0 0,0 0 0 0 0,0 0 0 0 0,-2 4 1 0 0,4-7-200 0 0,-14 25 19 0 0,5-8-16 0 0,-5 9 0 0 0,-20 25 0 0 0,-31 53 0 0 0,-11-6 0 0 0,69-90 0 0 0,0 0 0 0 0,-11 9 0 0 0,-1 3 0 0 0,6-8 0 0 0,0-1 0 0 0,-28 20 0 0 0,31-26 0 0 0,-6 0 0 0 0,15-4 0 0 0,-1 0 0 0 0,-1 0 0 0 0,1 0 0 0 0,-1-1 0 0 0,0 1 0 0 0,1 0 0 0 0,-1-1 0 0 0,0 0 0 0 0,0 0 0 0 0,1 1 0 0 0,-1-1 0 0 0,-3-1 0 0 0,5 1 0 0 0,1 0 0 0 0,-1 0 0 0 0,1 0 0 0 0,-1 0 0 0 0,0 0 0 0 0,1 0 0 0 0,-1 0 0 0 0,1 0 0 0 0,-1 0 0 0 0,0-1 0 0 0,1 1 0 0 0,-1 0 0 0 0,1 0 0 0 0,-1-1 0 0 0,1 1 0 0 0,-1 0 0 0 0,1-1 0 0 0,-1 1 0 0 0,1 0 0 0 0,-1-1 0 0 0,1 1 0 0 0,0-1 0 0 0,-1 1 0 0 0,1-1 0 0 0,-1 0 0 0 0,0-2 0 0 0,-9-4 0 0 0,4-1 0 0 0,-3-31 0 0 0,8 4 0 0 0,-2 24 0 0 0,4-1 0 0 0,-5 0 0 0 0,3 0 0 0 0,0 2 0 0 0,4-1 0 0 0,1-5 0 0 0,-1 12 0 0 0,9-7 0 0 0,-9 7 0 0 0,0 0 0 0 0,1 1 0 0 0,0 0 0 0 0,0-1 0 0 0,0 1 0 0 0,0 0 0 0 0,1 1 0 0 0,7-5 0 0 0,2 1 0 0 0,3-4 0 0 0,-13 9 0 0 0,18-4 0 0 0,-15 2 0 0 0,-5 2 0 0 0,1 0 0 0 0,-1 0 0 0 0,0 1 0 0 0,1-1 0 0 0,-1 1 0 0 0,0 0 0 0 0,1-1 0 0 0,-1 1 0 0 0,0 0 0 0 0,1 1 0 0 0,-1-1 0 0 0,3 1 0 0 0,20 1 23 0 0,-22 0 26 0 0,-1-2 322 0 0,0 2 117 0 0,2 0-352 0 0,0 1-13 0 0,0 0 0 0 0,0 0-1 0 0,0 0 1 0 0,-1 1-1 0 0,1-1 1 0 0,-1 1 0 0 0,4 5-1 0 0,7 7-122 0 0,-5-6 0 0 0,0 0 0 0 0,-1 1 0 0 0,0-1 0 0 0,-1 2 0 0 0,0-1 0 0 0,-1 1 0 0 0,6 17 0 0 0,-5-13 0 0 0,-6-12 0 0 0,2 15 0 0 0,-1-15-410 0 0,-2-2 292 0 0,1-1 0 0 0,-1 1 0 0 0,1-1 0 0 0,-1 1 0 0 0,0-1 0 0 0,0 1 0 0 0,1 0 0 0 0,-1-1-1 0 0,-1 1 1 0 0,1 0 0 0 0,0 2 0 0 0,9-14-2184 0 0,9-19-2637 0 0,-7 12 2383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0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0,0 0 491 0 0,0 0 238 0 0,0 0 45 0 0,0 0-61 0 0,2 1-288 0 0,11 4 368 0 0,0-1 0 0 0,0 0 0 0 0,27 5 0 0 0,-34-9-720 0 0,0 0 0 0 0,1 0 0 0 0,-1-1-1 0 0,8-1 1 0 0,-2 0-237 0 0,36-6-76 0 0,-39 5-64 0 0,15-2-1256 0 0,-22 4 672 0 0,-2 1-572 0 0,0 0-253 0 0,0 0-972 0 0,0 0-3697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0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13823 0 0,'0'0'315'0'0,"0"0"45"0"0,0 0 21 0 0,0 0-49 0 0,0 0-81 0 0,2 1 481 0 0,28 19 3929 0 0,-29-19-4149 0 0,12 3 512 0 0,-6-3-845 0 0,1 0 1 0 0,-1 0-1 0 0,0-1 0 0 0,0 0 0 0 0,14-3 0 0 0,-3 2-126 0 0,0-1-121 0 0,-1-1-1 0 0,0-1 1 0 0,28-9 0 0 0,-5 0-3268 0 0,-28 8 1335 0 0,1 0-45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0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59 8287 0 0,'0'0'191'0'0,"0"0"26"0"0,3-2 9 0 0,9-6 110 0 0,-7 3-1065 0 0,-1 1 5433 0 0,-5 2 605 0 0,-6 3-2544 0 0,-3 3-2616 0 0,-46 24-133 0 0,50-25-16 0 0,0 0 0 0 0,-9 13 0 0 0,7-9 0 0 0,5-3 0 0 0,0-1 0 0 0,0 0 0 0 0,0 1 0 0 0,0-1 0 0 0,0 1 0 0 0,-3 7 0 0 0,-14 25 0 0 0,2-6 723 0 0,8-16-281 0 0,2 1 0 0 0,-10 21-1 0 0,15-23-441 0 0,1 13-22 0 0,4-16-145 0 0,0-5-45 0 0,0 1-402 0 0,1 1 192 0 0,-1-4 32 0 0,-2-2 382 0 0,0 0-1 0 0,1 0 0 0 0,-1 0 0 0 0,1 0 0 0 0,-1 0 1 0 0,1 0-1 0 0,-1 0 0 0 0,1 0 0 0 0,-1 0 0 0 0,1-1 0 0 0,0 1 1 0 0,-1 0-1 0 0,1 0 0 0 0,0-1 0 0 0,0 1 0 0 0,0 0 0 0 0,1 0 1 0 0,2 1 1 0 0,-2-1 7 0 0,1 1 0 0 0,-1 0 0 0 0,1-1 0 0 0,-1 1 0 0 0,1-1 0 0 0,-1 0 0 0 0,1 0 0 0 0,0 0 0 0 0,0 0 0 0 0,0 0 0 0 0,0-1 0 0 0,-1 1 0 0 0,1-1 0 0 0,0 0 0 0 0,0 0 0 0 0,0 0 0 0 0,0 0 0 0 0,0-1 0 0 0,0 1 0 0 0,0-1 0 0 0,0 1 0 0 0,-1-1 0 0 0,1 0 0 0 0,4-2 0 0 0,9-2 0 0 0,-6 2 224 0 0,0 0 1 0 0,-1-1-1 0 0,1 0 0 0 0,-1 0 0 0 0,0-1 0 0 0,-1 0 0 0 0,13-10 1 0 0,-5 3-159 0 0,-1-2 0 0 0,24-25 0 0 0,-34 33 13 0 0,-1 1 0 0 0,0-1-1 0 0,0 0 1 0 0,0 0 0 0 0,0 0 0 0 0,-1 0 0 0 0,0-1-1 0 0,0 1 1 0 0,-1-1 0 0 0,0 0 0 0 0,0 1-1 0 0,-1-1 1 0 0,0 0 0 0 0,0 0 0 0 0,0 0-1 0 0,-1 0 1 0 0,0-1 0 0 0,0 1 0 0 0,-1 0 0 0 0,0 0-1 0 0,0 0 1 0 0,-1 0 0 0 0,0 1 0 0 0,0-1-1 0 0,-4-8 1 0 0,1 3-79 0 0,2 6 0 0 0,0-1 0 0 0,0 1 0 0 0,-5-7 0 0 0,7 12 0 0 0,0-1 0 0 0,0 1 0 0 0,-1-1 0 0 0,1 1 0 0 0,0 0 0 0 0,-1 0 0 0 0,1-1 0 0 0,-1 1 0 0 0,0 0 0 0 0,1 0 0 0 0,-1 0 0 0 0,0 1 0 0 0,0-1 0 0 0,0 0 0 0 0,-3 0 0 0 0,-2 0-416 0 0,0 0 0 0 0,0 0 0 0 0,0 1 0 0 0,0 0 0 0 0,0 0 0 0 0,0 1 0 0 0,-13 2-1 0 0,16-2 128 0 0,0 0 0 0 0,0 1-1 0 0,1-1 1 0 0,-1 1 0 0 0,0-1-1 0 0,1 1 1 0 0,0 0 0 0 0,-1 1-1 0 0,1-1 1 0 0,0 0-1 0 0,0 1 1 0 0,0 0 0 0 0,0 0-1 0 0,-4 6 1 0 0,5-4-1747 0 0,-2 10-11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0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91 17503 0 0,'0'0'399'0'0,"0"0"60"0"0,0 0 21 0 0,0 0-59 0 0,-2 0-276 0 0,-30 2 1387 0 0,26-2 1420 0 0,-1-12-1448 0 0,5 3-1349 0 0,2-5-138 0 0,0 11-17 0 0,2-2 0 0 0,10-7 0 0 0,4-1 0 0 0,-12 11 0 0 0,9-4 0 0 0,-10 4-163 0 0,-1 1 0 0 0,1 0 0 0 0,0 0 0 0 0,0 0 0 0 0,0 0 0 0 0,-1 0 0 0 0,1 1 0 0 0,5-1 0 0 0,4-1-1058 0 0,0 0-293 0 0,2-2-20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0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19 393 10135 0 0,'0'0'231'0'0,"0"0"29"0"0,0 0 19 0 0,-2-9 1877 0 0,12-37 2124 0 0,27-21 1726 0 0,-24 40-5831 0 0,-9 19 57 0 0,1-1 0 0 0,-2 0 0 0 0,4-10 0 0 0,6-12 829 0 0,-11 27-874 0 0,1 0 0 0 0,-1 0 0 0 0,-1 0 0 0 0,1 0 0 0 0,-1 0 0 0 0,1-1 0 0 0,0-8 0 0 0,0 1-35 0 0,0-1 0 0 0,0 1 0 0 0,7-16 0 0 0,-9 26-152 0 0,7-10 0 0 0,-5 10 0 0 0,-1 0 0 0 0,0 0 0 0 0,1-1 0 0 0,-1 1 0 0 0,0 0 0 0 0,0-1 0 0 0,0 1 0 0 0,-1 0 0 0 0,2-5 0 0 0,0-2-12 0 0,-2 6 17 0 0,-2-4 74 0 0,2 6 292 0 0,0 1 117 0 0,0 0 21 0 0,0 0-134 0 0,0 0-577 0 0,0 0-248 0 0,0 0-50 0 0,-8 5 328 0 0,6-3 213 0 0,0 0 1 0 0,0 0 0 0 0,0 0 0 0 0,0 0-1 0 0,1 1 1 0 0,-1-1 0 0 0,1 0-1 0 0,-1 1 1 0 0,1-1 0 0 0,0 1 0 0 0,0 0-1 0 0,0-1 1 0 0,-1 5 0 0 0,0 5 202 0 0,1-1 0 0 0,-1 13 0 0 0,-1 9-3 0 0,-22 78-1237 0 0,19-91 747 0 0,-1 0 0 0 0,-1-1 0 0 0,-15 28 0 0 0,10-23 249 0 0,5-9 0 0 0,-1 1 0 0 0,-12 15 0 0 0,21-30 9 0 0,5-6 0 0 0,7-8-99 0 0,-2-5-632 0 0,2-1-546 0 0,-4 3-4383 0 0,-4 8 3604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13823 0 0,'-2'1'106'0'0,"0"0"-1"0"0,0 0 1 0 0,0 1 0 0 0,1-1-1 0 0,-1 0 1 0 0,0 1-1 0 0,1 0 1 0 0,-1-1 0 0 0,-1 4-1 0 0,0-2 227 0 0,-3 1-220 0 0,0 4 39 0 0,5-7 569 0 0,1-1 249 0 0,0 0 45 0 0,0 0-61 0 0,0 0-288 0 0,0 0-121 0 0,2 2-28 0 0,-1-1-429 0 0,0 0 1 0 0,1 0-1 0 0,-1 0 0 0 0,1 0 1 0 0,0 0-1 0 0,-1 0 0 0 0,1 0 0 0 0,0 0 1 0 0,-1-1-1 0 0,1 1 0 0 0,0-1 0 0 0,0 1 1 0 0,0-1-1 0 0,0 0 0 0 0,-1 0 1 0 0,4 0-1 0 0,36-2 1037 0 0,-21 1-660 0 0,76-11 1159 0 0,-52 6-1602 0 0,15 0-25 0 0,21-3 4 0 0,-77 8-613 0 0,0 1-1 0 0,0 0 1 0 0,0-1-1 0 0,0 2 1 0 0,1-1 0 0 0,-1 0-1 0 0,0 1 1 0 0,0-1-1 0 0,0 1 1 0 0,0 0 0 0 0,0 0-1 0 0,5 2 1 0 0,-4-1-1663 0 0,-2-1-4362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2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137 250 10135 0 0,'0'0'464'0'0,"0"0"-9"0"0,-1-2-295 0 0,-2-4-3 0 0,-8-18 2553 0 0,10 22-1757 0 0,1 2-288 0 0,-1-2-121 0 0,1 1-458 0 0,0 0-1 0 0,0 0 1 0 0,-1 0-1 0 0,1 1 1 0 0,0-1 0 0 0,-1 0-1 0 0,1 0 1 0 0,-1 0-1 0 0,1 0 1 0 0,-1 1-1 0 0,0-1 1 0 0,1 0-1 0 0,-1 1 1 0 0,0-1 0 0 0,1 0-1 0 0,-1 1 1 0 0,-1-2-1 0 0,0 1 171 0 0,0-1-1 0 0,1 0 1 0 0,-1 0 0 0 0,1 0-1 0 0,0-1 1 0 0,0 1 0 0 0,0 0-1 0 0,0 0 1 0 0,0-1-1 0 0,0 1 1 0 0,0 0 0 0 0,0-4-1 0 0,-3-7 1030 0 0,4 11-983 0 0,-3-5-360 0 0,-2 3 2825 0 0,-4 0-2618 0 0,-1 0-133 0 0,10 3-16 0 0,-1 1 0 0 0,1 0 0 0 0,-1 0 0 0 0,1-1 0 0 0,-1 1 0 0 0,0 0 0 0 0,1 0 0 0 0,-1 0 0 0 0,1 0 0 0 0,-1 0 0 0 0,0 0 0 0 0,1 0 0 0 0,-1 0 0 0 0,1 0 0 0 0,-1 0 0 0 0,0 1 0 0 0,-2 0 0 0 0,-1 1 0 0 0,-7 14 0 0 0,7-9 0 0 0,0 1 0 0 0,0-1 0 0 0,-2 10 0 0 0,5-16 0 0 0,-1 4 0 0 0,0 0 0 0 0,0 0 0 0 0,1 0 0 0 0,-1 0 0 0 0,1 0 0 0 0,0 0 0 0 0,0 9 0 0 0,0 1 0 0 0,-1-4 0 0 0,1 1 0 0 0,1-1 0 0 0,0 1 0 0 0,1 0 0 0 0,0-1 0 0 0,4 18 0 0 0,-3-20 0 0 0,0-1 0 0 0,1 0 0 0 0,0 0 0 0 0,0-1 0 0 0,1 1 0 0 0,0 0 0 0 0,1-1 0 0 0,-1 0 0 0 0,10 10 0 0 0,-11-13 0 0 0,11 8 0 0 0,20 3 0 0 0,-30-13 0 0 0,0-1 0 0 0,0 1 0 0 0,1-1 0 0 0,-1 0 0 0 0,1 0 0 0 0,-1-1 0 0 0,1 0 0 0 0,-1 1 0 0 0,9-2 0 0 0,-7 0 0 0 0,1-1 0 0 0,-1 0 0 0 0,1 0 0 0 0,-1 0 0 0 0,12-6 0 0 0,-2-1 0 0 0,0 2 0 0 0,23-16 0 0 0,-34 20 0 0 0,0-1 0 0 0,0 0 0 0 0,0 0 0 0 0,-1-1 0 0 0,0 1 0 0 0,0-1 0 0 0,0 0 0 0 0,3-6 0 0 0,-5 8 2 0 0,11-19 374 0 0,0 0 0 0 0,-1-1 0 0 0,-2 0 1 0 0,15-46-1 0 0,15-55-211 0 0,-36 116-165 0 0,0 1 0 0 0,1-1 0 0 0,0 1 0 0 0,0 1 0 0 0,0-1 0 0 0,7-6 0 0 0,-2 4 0 0 0,0 1 0 0 0,12-8 0 0 0,-22 15 0 0 0,1 1 0 0 0,-1 0 0 0 0,0-1 0 0 0,0 1 0 0 0,0 0 0 0 0,1 0 0 0 0,-1 0 0 0 0,0-1 0 0 0,1 1 0 0 0,-1 0 0 0 0,0 0 0 0 0,0 0 0 0 0,1 0 0 0 0,-1 0 0 0 0,0 0 0 0 0,1-1 0 0 0,-1 1 0 0 0,0 0 0 0 0,1 0 0 0 0,-1 0 0 0 0,0 0 0 0 0,1 0 0 0 0,-1 0 0 0 0,0 0 0 0 0,0 0 0 0 0,1 0 0 0 0,-1 0 0 0 0,0 1 0 0 0,1-1 0 0 0,-1 0 0 0 0,0 0 0 0 0,1 0 0 0 0,-1 0 0 0 0,1 1 0 0 0,-1 6 0 0 0,0-5 0 0 0,0 21 0 0 0,-1-19 0 0 0,-2 1 0 0 0,-34 136 0 0 0,-46 130 0 0 0,51-174 0 0 0,-52 103 0 0 0,67-160 0 0 0,-8 7 0 0 0,17-34 0 0 0,1 0 0 0 0,-10 27 0 0 0,12-24 0 0 0,-2 5 0 0 0,-21 21 0 0 0,20-32 0 0 0,3 2 0 0 0,-1-1 0 0 0,1-1-7 0 0,5-10 7 0 0,0 0 0 0 0,0 1 0 0 0,0-1 0 0 0,-1 0 0 0 0,1 0 0 0 0,0 1 0 0 0,0-1 0 0 0,0 0 0 0 0,0 1 0 0 0,0-1 0 0 0,-1 0 0 0 0,1 0 0 0 0,0 1 0 0 0,0-1 0 0 0,0 0 0 0 0,-1 0 0 0 0,1 0 0 0 0,0 1 1 0 0,-1-1-1 0 0,1 0 0 0 0,0 0 0 0 0,0 0 0 0 0,-1 0 0 0 0,1 0 0 0 0,-1 0 0 0 0,-9 5 78 0 0,8-4 293 0 0,2-1 117 0 0,0 0 21 0 0,0 0-134 0 0,0 0-577 0 0,0 0-248 0 0,0 0-50 0 0,0 0 58 0 0,0 0 221 0 0,0 0-166 0 0,0 0-101 0 0,0 0-1693 0 0,0 0-6691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2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 13823 0 0,'0'0'315'0'0,"-2"1"45"0"0,-17 12 465 0 0,15-11-2101 0 0,3-1 1803 0 0,-1-1 0 0 0,1 1 0 0 0,0 0 0 0 0,0 0 1 0 0,0 0-1 0 0,0 0 0 0 0,0 0 0 0 0,0 0 1 0 0,0 0-1 0 0,0 0 0 0 0,0 0 0 0 0,0 0 0 0 0,0 1 1 0 0,1-1-1 0 0,-1 0 0 0 0,0 1 0 0 0,0 0 0 0 0,1 0-111 0 0,0-2 80 0 0,0 0 15 0 0,0 0-68 0 0,40-5-278 0 0,-28 4-46 0 0,-10 1-24 0 0,1 0-1 0 0,0 0 0 0 0,0 0 1 0 0,0-1-1 0 0,0 1 0 0 0,-1-1 1 0 0,1 0-1 0 0,0 1 0 0 0,-1-1 1 0 0,1-1-1 0 0,0 1 0 0 0,-1 0 1 0 0,5-4-1 0 0,-5 4-63 0 0,1-1 0 0 0,0 1-1 0 0,0-1 1 0 0,0 1 0 0 0,0 0 0 0 0,0 0-1 0 0,0 0 1 0 0,0 1 0 0 0,0-1 0 0 0,0 1-1 0 0,0-1 1 0 0,0 1 0 0 0,1 0-1 0 0,-1 0 1 0 0,5 1 0 0 0,-3 0-12 0 0,0-1 1 0 0,0 0-1 0 0,0 0 0 0 0,0-1 1 0 0,7-1-1 0 0,1-2-19 0 0,0 0 0 0 0,1 3 0 0 0,-1-2 0 0 0,-3 0-64 0 0,-7 2-273 0 0,-3 1-138 0 0,0 0-33 0 0,0 0-208 0 0,0 0-857 0 0,0 0-379 0 0,-1 2-80 0 0,-3 7-15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2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11975 0 0,'0'0'547'0'0,"0"0"-11"0"0,-22 14 4153 0 0,22-14-4566 0 0,0 0-1 0 0,0 0 1 0 0,0 0-1 0 0,0 0 1 0 0,0 0-1 0 0,0 0 1 0 0,0 0-1 0 0,-1 0 1 0 0,1 0 0 0 0,0 0-1 0 0,0 0 1 0 0,0 0-1 0 0,0 0 1 0 0,0 0-1 0 0,0 0 1 0 0,0 1-1 0 0,0-1 1 0 0,0 0-1 0 0,-1 0 1 0 0,1 0-1 0 0,0 0 1 0 0,0 0-1 0 0,0 0 1 0 0,0 0 0 0 0,0 0-1 0 0,0 1 1 0 0,0-1-1 0 0,0 0 1 0 0,0 0-1 0 0,0 0 1 0 0,0 0-1 0 0,0 0 1 0 0,0 0-1 0 0,0 0 1 0 0,0 1-1 0 0,0-1 1 0 0,0 0-1 0 0,0 0 1 0 0,0 0-1 0 0,0 0 1 0 0,0 0 0 0 0,0 0-1 0 0,0 1 1 0 0,0-1-1 0 0,0 0 1 0 0,0 0-1 0 0,0 0 1 0 0,0 0-1 0 0,1 0 1 0 0,-1 0-1 0 0,0 0 1 0 0,0 0-1 0 0,0 0 1 0 0,0 1-1 0 0,0-1 1 0 0,0 0 0 0 0,0 0-1 0 0,0 0 1 0 0,1 0-1 0 0,10 2 1408 0 0,16-3-1152 0 0,40-5 230 0 0,-54 5-608 0 0,-11 1 0 0 0,12 3 0 0 0,-5-1 0 0 0,-1 0-64 0 0,-6-1-273 0 0,-2-1-138 0 0,0 0-1125 0 0,0 0-4590 0 0,0 0-1968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108 275 8287 0 0,'0'0'191'0'0,"0"0"26"0"0,-1 2 9 0 0,-4 14 14 0 0,1-13-230 0 0,1-1 46 0 0,-4 5 332 0 0,6-5 110 0 0,-1-1 12 0 0,-12 12 936 0 0,12-11-456 0 0,2-2 30 0 0,0 0-65 0 0,-1 1-290 0 0,0 0-331 0 0,0 0-1 0 0,0 0 0 0 0,0 0 1 0 0,-1-1-1 0 0,1 1 1 0 0,0 0-1 0 0,0-1 1 0 0,-1 1-1 0 0,1-1 0 0 0,0 1 1 0 0,-1-1-1 0 0,1 0 1 0 0,-1 0-1 0 0,1 1 0 0 0,0-1 1 0 0,-3 0-1 0 0,2-1 179 0 0,1-1-340 0 0,0 1 0 0 0,0-1 1 0 0,0 0-1 0 0,0 0 0 0 0,0 0 0 0 0,-1 1 0 0 0,1-1 0 0 0,-3-1 0 0 0,-2-4 327 0 0,3 1-296 0 0,1 0 1 0 0,-1 0-1 0 0,1-1 0 0 0,0 1 1 0 0,0-1-1 0 0,1 1 0 0 0,-1-11 1 0 0,-1-2 252 0 0,2 15-364 0 0,1 0-1 0 0,-1 0 1 0 0,1 0 0 0 0,0 0 0 0 0,0 1-1 0 0,0-1 1 0 0,1 0 0 0 0,0 0 0 0 0,1-7 0 0 0,2 1 137 0 0,1-1 0 0 0,6-11 0 0 0,-11 22-229 0 0,5-9 0 0 0,0 0 0 0 0,0-1 0 0 0,1 2 0 0 0,0-1 0 0 0,1 1 0 0 0,0 0 0 0 0,0 0 0 0 0,1 1 0 0 0,0 0 0 0 0,0 0 0 0 0,18-11 0 0 0,-22 15 0 0 0,-2 1 0 0 0,-1 1 0 0 0,0 0 0 0 0,0 0 0 0 0,1 0 0 0 0,-1 0 0 0 0,1 0 0 0 0,-1 0 0 0 0,1 0 0 0 0,-1 0 0 0 0,1 0 0 0 0,2 0 0 0 0,9-3 0 0 0,0 1 0 0 0,-12 2 0 0 0,1 1 0 0 0,0-1 0 0 0,0 1 0 0 0,-1-1 0 0 0,1 1 0 0 0,0 0 0 0 0,-1 0 0 0 0,1 0 0 0 0,0 0 0 0 0,0 0 0 0 0,2 0 0 0 0,-1 1 0 0 0,10 4 0 0 0,-9-2 0 0 0,1 1 0 0 0,0 0 0 0 0,-1 0 0 0 0,0 0 0 0 0,6 9 0 0 0,-8-12 0 0 0,-1 1 0 0 0,1 0 0 0 0,-1 0 0 0 0,0 0 0 0 0,1 0 0 0 0,-1 0 0 0 0,0 0 0 0 0,0 0 0 0 0,-1 0 0 0 0,1 0 0 0 0,0 0 0 0 0,-1 0 0 0 0,1 1 0 0 0,-1 2 0 0 0,1 3 0 0 0,2 5 0 0 0,-2 0 0 0 0,0 0 0 0 0,0-1 0 0 0,-1 1 0 0 0,-3 21 0 0 0,3-29 0 0 0,0 0 0 0 0,-1-1 0 0 0,0 1 0 0 0,0 0 0 0 0,0-1 0 0 0,-3 7 0 0 0,0-2 0 0 0,-1 4 0 0 0,0-1 0 0 0,26-49 0 0 0,45-60 0 0 0,-61 91 0 0 0,0 0 0 0 0,0 0 0 0 0,1 0 0 0 0,-1 1 0 0 0,1 0 0 0 0,1 0 0 0 0,12-8 0 0 0,6-7 0 0 0,-2 1 0 0 0,-11 15 0 0 0,2 3 0 0 0,1 6 0 0 0,-11-2 0 0 0,0 0 0 0 0,-1 1 0 0 0,1-1 0 0 0,-1 1 0 0 0,0 0 0 0 0,0 0 0 0 0,0 1 0 0 0,-1-1 0 0 0,1 0 0 0 0,-1 1 0 0 0,0 0 0 0 0,2 7 0 0 0,-3-9 0 0 0,0-1 0 0 0,0 0 0 0 0,-1 1 0 0 0,1-1 0 0 0,0 1 0 0 0,-1-1 0 0 0,0 1 0 0 0,0 0 0 0 0,0-1 0 0 0,0 1 0 0 0,0-1 0 0 0,0 4 0 0 0,-2 3 0 0 0,2 9 0 0 0,-1-9 0 0 0,1 0 0 0 0,1 0 0 0 0,0 0 0 0 0,3 16 0 0 0,-1-21 0 0 0,2-8 0 0 0,4-11 0 0 0,-7 12 0 0 0,10-18 0 0 0,-10 15 0 0 0,0 1 0 0 0,0-1 0 0 0,2-11 0 0 0,-4 13 0 0 0,1 0 0 0 0,0 0 0 0 0,0 0 0 0 0,0 0 0 0 0,1 0 0 0 0,-1 1 0 0 0,1-1 0 0 0,0 0 0 0 0,0 1 0 0 0,4-6 0 0 0,30-29 0 0 0,-33 34 0 0 0,0 1 0 0 0,1 0 0 0 0,-1-1 0 0 0,1 1 0 0 0,-1 1 0 0 0,1-1 0 0 0,0 1 0 0 0,0-1 0 0 0,0 1 0 0 0,1 0 0 0 0,4-1 0 0 0,14-8 0 0 0,-12 5 0 0 0,1 2 0 0 0,-8 4 0 0 0,-1 0 0 0 0,1 1 0 0 0,0 0 0 0 0,-1 0 0 0 0,1 0 0 0 0,5 2 0 0 0,3 4 0 0 0,-9-5 0 0 0,9 18 0 0 0,-9-17 0 0 0,0 1 0 0 0,0 16 0 0 0,-2-15 0 0 0,1 5 0 0 0,-1 0 0 0 0,0 0 0 0 0,0 1 0 0 0,-1-1 0 0 0,0 0 0 0 0,-1 0 0 0 0,0 1 0 0 0,-4 10 0 0 0,1 2-876 0 0,3-21 368 0 0,1-2-4 0 0,0 0 0 0 0,0 0 0 0 0,0 0 0 0 0,0 0-272 0 0,0 0-1144 0 0,0 0-506 0 0,0 0-102 0 0,0 0-22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2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10135 0 0,'0'0'464'0'0,"0"0"-9"0"0,0 0-87 0 0,0 0 728 0 0,0 0 353 0 0,0 0 73 0 0,0 0-57 0 0,0 0-288 0 0,0 0-121 0 0,0 0-28 0 0,-3 0-72 0 0,-5 0-419 0 0,0-1-1 0 0,-1 2 1 0 0,1-1-1 0 0,0 1 1 0 0,0 0-1 0 0,-1 1 1 0 0,-12 4-1 0 0,13-3-321 0 0,0 0 1 0 0,1 0-1 0 0,-1 1 0 0 0,1 0 0 0 0,-1 0 0 0 0,1 1 0 0 0,0 0 1 0 0,1 1-1 0 0,-12 11 0 0 0,-2 0-215 0 0,16-15 0 0 0,1 1 0 0 0,0 0 0 0 0,-1-1 0 0 0,1 1 0 0 0,0 1 0 0 0,0-1 0 0 0,1 0 0 0 0,-5 8 0 0 0,0 3 0 0 0,3-7 0 0 0,0 1 0 0 0,0 0 0 0 0,-3 10 0 0 0,3 3 0 0 0,5-16 0 0 0,1-1 0 0 0,1 10 0 0 0,-3-13 0 0 0,0-1 0 0 0,0 1 0 0 0,1 0 0 0 0,-1-1 0 0 0,0 1 0 0 0,0-1 0 0 0,1 1 0 0 0,-1-1 0 0 0,0 1 0 0 0,1-1 0 0 0,-1 1 0 0 0,1-1 0 0 0,-1 1 0 0 0,1-1 0 0 0,-1 1 0 0 0,1 0 0 0 0,1-1 0 0 0,8 4 0 0 0,18-7 0 0 0,-20 2 0 0 0,-5 1 0 0 0,0-1 0 0 0,0 0 0 0 0,0 1 0 0 0,0-1 0 0 0,0 0 0 0 0,0-1 0 0 0,0 1 0 0 0,0 0 0 0 0,3-3 0 0 0,31-18 0 0 0,-23 12 0 0 0,-12 7 0 0 0,-1-1 0 0 0,4-5 0 0 0,0-1 0 0 0,-3-9 0 0 0,1-7 72 0 0,-3 25-33 0 0,4-11 336 0 0,4-5 1107 0 0,-7 15-1803 0 0,-1 2-154 0 0,0 0-33 0 0,0 0 133 0 0,0 0 577 0 0,0 0 248 0 0,0 0-409 0 0,1 0 0 0 0,0 1-1 0 0,0-1 1 0 0,0 1 0 0 0,0-1-1 0 0,0 1 1 0 0,-1-1 0 0 0,1 1-1 0 0,0 0 1 0 0,0-1-1 0 0,-1 1 1 0 0,1 0 0 0 0,-1 0-1 0 0,1-1 1 0 0,0 1 0 0 0,-1 0-1 0 0,1 2 1 0 0,8 14-1051 0 0,-6-9 905 0 0,2 6-21 0 0,0-1 1 0 0,-1 1-1 0 0,3 17 1 0 0,-5-17 125 0 0,0-2 0 0 0,6-4 0 0 0,4-3 0 0 0,-1-5 0 0 0,-8-1 0 0 0,4-4 0 0 0,3-5 0 0 0,10-12 0 0 0,-17 17 0 0 0,0 1 0 0 0,1 0 0 0 0,-1 0 0 0 0,1 1 0 0 0,0-1 0 0 0,5-3 0 0 0,-5 4 0 0 0,-1 0 0 0 0,1-1 0 0 0,-1 1 0 0 0,0-1 0 0 0,0 0 0 0 0,0 0 0 0 0,0 0 0 0 0,0 0 0 0 0,-1 0 0 0 0,0-1 0 0 0,3-7 0 0 0,-2 4 0 0 0,0 1 0 0 0,1 0 0 0 0,6-10 0 0 0,0 5 461 0 0,-2-1 1 0 0,9-16-1 0 0,-15 26-18 0 0,-1 3-436 0 0,-1-1 0 0 0,0 1 0 0 0,1 0 0 0 0,-1 0 0 0 0,0-1 0 0 0,1 1 0 0 0,-1 0 1 0 0,0 0-1 0 0,1 0 0 0 0,-1-1 0 0 0,1 1 0 0 0,-1 0 0 0 0,0 0 0 0 0,1 0 0 0 0,-1 0 0 0 0,1 0 1 0 0,-1 0-1 0 0,1 0 0 0 0,-1 0 0 0 0,1 0 0 0 0,2 0 7 0 0,2 3-8 0 0,10 17-10 0 0,-4-5 4 0 0,-8-13 0 0 0,2-1 0 0 0,9 12 0 0 0,6 9 0 0 0,-16-19 0 0 0,-3-2 0 0 0,1 0 0 0 0,-1 1 0 0 0,1-1 0 0 0,-1 0 0 0 0,0 1 0 0 0,0-1 0 0 0,0 1 0 0 0,0-1 0 0 0,0 1 0 0 0,0 0 0 0 0,1 2 0 0 0,14 21 0 0 0,6 13 0 0 0,-13-29 0 0 0,1-3 0 0 0,3-2 0 0 0,-3 0-64 0 0,-7-3-273 0 0,-3-1-138 0 0,9-8-545 0 0,-8 6 824 0 0,1 0 0 0 0,-1 0 0 0 0,0 1 0 0 0,0-1 0 0 0,0 0 0 0 0,0 0 0 0 0,0 0 0 0 0,0 0 0 0 0,-1 0 0 0 0,1 0 0 0 0,0-3 0 0 0,0-17-5261 0 0,-3 8 3410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26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13823 0 0,'0'0'630'0'0,"0"0"-13"0"0,0 0-252 0 0,0 0 391 0 0,-6 4 841 0 0,3 0 1862 0 0,-33 54-1772 0 0,27-42-1161 0 0,0 0 1 0 0,-1-1 0 0 0,-1 0-1 0 0,-15 17 1 0 0,15-20-527 0 0,-20 28 0 0 0,7-8 0 0 0,22-29 34 0 0,-5 3-82 0 0,-5 2-207 0 0,11-8-251 0 0,-5 4 320 0 0,4-2-4463 0 0,2-2 2603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2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0 105 0 0,0 0 410 0 0,0 0 184 0 0,0 0 40 0 0,0 0 6 0 0,0 0 0 0 0,0 0 0 0 0,0 0 0 0 0,0 0-69 0 0,0 0-290 0 0,0 0-121 0 0,0 0-28 0 0,0 0-4 0 0,0 0 0 0 0,0 0 0 0 0,0 0 0 0 0,0 0 0 0 0,1 2 0 0 0,23 41 2560 0 0,15 6-2456 0 0,-34-42-616 0 0,0 1 0 0 0,-1-1 0 0 0,1 1 0 0 0,5 16 0 0 0,5 10 0 0 0,-4-14 0 0 0,-5-9 0 0 0,-1 0 0 0 0,2 0 0 0 0,-1-1 0 0 0,13 14 0 0 0,51 56 0 0 0,-56-63 0 0 0,-10-10 0 0 0,2-1 0 0 0,-1 1 0 0 0,1-1 0 0 0,12 11 0 0 0,-10-15 0 0 0,2-4 0 0 0,-9 1 0 0 0,-1 1 0 0 0,0 0 0 0 0,1 0 0 0 0,-1-1 0 0 0,0 1 0 0 0,1 0 0 0 0,-1-1 0 0 0,0 1 0 0 0,1 0 0 0 0,-1-1 0 0 0,0 1 0 0 0,0-1 0 0 0,1 1 0 0 0,-1 0 0 0 0,0-1 0 0 0,0 1 0 0 0,0-1 0 0 0,0 1 0 0 0,1-1 0 0 0,-4-9-64 0 0,-24-55-7316 0 0,22 53-128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2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13823 0 0,'0'0'630'0'0,"0"0"-13"0"0,0 0-320 0 0,0 0 105 0 0,0 0 87 0 0,0 0 20 0 0,0 0 139 0 0,0 0 572 0 0,0 0 254 0 0,0 0 50 0 0,0 2-195 0 0,-8 21-767 0 0,-4 5 118 0 0,-2-1-1 0 0,-1 0 0 0 0,-1-2 0 0 0,-1 1 0 0 0,-20 22 0 0 0,32-42-677 0 0,-92 115 16 0 0,74-89-20 0 0,-36 68 0 0 0,50-85 11 0 0,5-7-23 0 0,-1 0-1 0 0,2 0 0 0 0,0 1 1 0 0,-5 15-1 0 0,8-24-46 0 0,0 0 1 0 0,0 1-1 0 0,-1-1 0 0 0,1 0 1 0 0,0 1-1 0 0,0-1 0 0 0,0 1 1 0 0,0-1-1 0 0,0 0 0 0 0,0 1 1 0 0,0-1-1 0 0,0 1 1 0 0,0-1-1 0 0,0 0 0 0 0,0 1 1 0 0,0-1-1 0 0,0 1 0 0 0,0-1 1 0 0,0 0-1 0 0,0 1 0 0 0,0-1 1 0 0,1 0-1 0 0,-1 1 0 0 0,0-1 1 0 0,0 0-1 0 0,0 1 0 0 0,1-1 1 0 0,-1 0-1 0 0,0 1 0 0 0,0-1 1 0 0,1 0-1 0 0,-1 1 0 0 0,0-1 1 0 0,1 0-1 0 0,-1 0 0 0 0,0 1 1 0 0,1-1-1 0 0,-1 0 0 0 0,1 0 1 0 0,1 1-117 0 0,-1-1 1 0 0,1 0-1 0 0,0 0 0 0 0,0 0 1 0 0,0 0-1 0 0,-1 0 0 0 0,1-1 1 0 0,2 0-1 0 0,0 0-409 0 0,1 0 0 0 0,-1-1 0 0 0,0 1 0 0 0,1-1 0 0 0,-1 0 0 0 0,0-1 0 0 0,-1 1 0 0 0,6-4 0 0 0,7-5-6236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1 429 17503 0 0,'0'0'399'0'0,"0"0"60"0"0,0 0 21 0 0,2 0-59 0 0,0-1-395 0 0,1 1 1 0 0,-1 0-1 0 0,0-1 1 0 0,0 1-1 0 0,0-1 1 0 0,0 1-1 0 0,0-1 1 0 0,0 0-1 0 0,0 0 1 0 0,0 0-1 0 0,0 0 1 0 0,0 0-1 0 0,0-1 1 0 0,0 1-1 0 0,2-3 1 0 0,1 0 576 0 0,14-12 4059 0 0,-18 15-4150 0 0,-1 1 0 0 0,0 0 0 0 0,0 0 0 0 0,0 0-68 0 0,-3 8-272 0 0,-10 19-172 0 0,2 0 0 0 0,0 1 0 0 0,2-1 0 0 0,-6 33 0 0 0,15-60 0 0 0,0 1 0 0 0,0-1 0 0 0,0 1 0 0 0,0-1 0 0 0,0 0 0 0 0,0 1 0 0 0,0-1 0 0 0,0 1 0 0 0,0-1 0 0 0,0 1 0 0 0,0-1 0 0 0,0 0 0 0 0,0 1 0 0 0,0-1 0 0 0,0 1 0 0 0,0-1 0 0 0,1 1 0 0 0,-1 0 0 0 0,1-1-183 0 0,0 1-1 0 0,0 0 0 0 0,0-1 1 0 0,0 1-1 0 0,0-1 1 0 0,0 0-1 0 0,0 1 1 0 0,0-1-1 0 0,0 0 1 0 0,1 1-1 0 0,-1-1 1 0 0,0 0-1 0 0,0 0 0 0 0,0 0 1 0 0,0 0-1 0 0,0 0 1 0 0,0 0-1 0 0,1 0 1 0 0,0-1-1 0 0,0 1-365 0 0,0-1 0 0 0,0 1-1 0 0,0-1 1 0 0,0 0 0 0 0,0 1-1 0 0,0-1 1 0 0,0 0 0 0 0,-1 0-1 0 0,1 0 1 0 0,0 0 0 0 0,-1-1 0 0 0,3-1-1 0 0,7-10-6718 0 0</inkml:trace>
  <inkml:trace contextRef="#ctx0" brushRef="#br0" timeOffset="1">304 23 21191 0 0,'0'0'464'0'0,"-4"-10"96"0"0,-3-1 16 0 0,7 11 32 0 0,0 0-488 0 0,0 0-120 0 0,0 0 0 0 0,0 0 0 0 0,0 0 840 0 0,0 0 152 0 0,0 0 24 0 0,0 0 8 0 0,0 0-824 0 0,0 0-200 0 0,-8-2 0 0 0,8 2 0 0 0,0 0 0 0 0,0 0 0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3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57 11975 0 0,'0'0'547'0'0,"0"0"-11"0"0,0 0-203 0 0,0 0 419 0 0,0 0 220 0 0,0 0 42 0 0,0 0 8 0 0,0 0 2 0 0,0 0 0 0 0,0 0 0 0 0,0 0-69 0 0,0 0-290 0 0,0 0-121 0 0,0 0-28 0 0,6-6 508 0 0,13-15 599 0 0,-17 19-1504 0 0,-1 1-68 0 0,0 0-1 0 0,0 1 0 0 0,0-1 0 0 0,0 0 1 0 0,0 0-1 0 0,-1 0 0 0 0,1 0 0 0 0,0 0 1 0 0,-1 0-1 0 0,2-1 0 0 0,0-15 3226 0 0,-14 35-3111 0 0,1 1-165 0 0,1 1 0 0 0,1 0 0 0 0,1 1 0 0 0,-12 42 0 0 0,16-49-292 0 0,3-10 100 0 0,0 0 0 0 0,0 1 0 0 0,0-1 1 0 0,1 0-1 0 0,-1 0 0 0 0,1 0 0 0 0,0 6 0 0 0,0-9 202 0 0,0-1 1 0 0,0 1-1 0 0,0 0 0 0 0,0 0 0 0 0,0 0 0 0 0,0 0 0 0 0,0 0 0 0 0,1 0 0 0 0,-1 0 0 0 0,0 0 0 0 0,0 0 0 0 0,1-1 0 0 0,-1 1 0 0 0,1 0 0 0 0,-1 0 0 0 0,1 0 1 0 0,-1-1-1 0 0,1 1 0 0 0,-1 0 0 0 0,1 0 0 0 0,0-1 0 0 0,-1 1 0 0 0,1-1 0 0 0,0 1 0 0 0,1 0 0 0 0,-2-1 19 0 0,0 0 0 0 0,0 0 0 0 0,0 0 0 0 0,1 1 0 0 0,-1-1 0 0 0,0 0 0 0 0,0 0 0 0 0,0 0 0 0 0,1 0 0 0 0,-1 0 0 0 0,0 0 0 0 0,0 0 0 0 0,0 1 0 0 0,0-1 0 0 0,0 0 0 0 0,0 0 0 0 0,1 0 0 0 0,-1 0 0 0 0,0 1 0 0 0,0-1 0 0 0,0 0 0 0 0,0 0 0 0 0,0 0 0 0 0,0 1 0 0 0,0-1 0 0 0,0 0 0 0 0,0 0 0 0 0,0 0 0 0 0,0 1 0 0 0,0-1 0 0 0,0 0 0 0 0,0 0 0 0 0,16 2 212 0 0,-14-2-356 0 0,0 1 0 0 0,0-1 0 0 0,0 0 0 0 0,0 0 0 0 0,0 0 0 0 0,0 0 1 0 0,0 0-1 0 0,0 0 0 0 0,0 0 0 0 0,0-1 0 0 0,0 1 0 0 0,0-1 0 0 0,4-1 0 0 0,-2 0 64 0 0,1 0 1 0 0,-1-1-1 0 0,0 0 0 0 0,0 1 0 0 0,-1-1 1 0 0,5-4-1 0 0,2-7-9402 0 0,-7 8 1741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83 13823 0 0,'0'0'630'0'0,"0"0"-13"0"0,0 0-252 0 0,0 0 391 0 0,0 0 216 0 0,0 0 42 0 0,0 0 8 0 0,0 0 2 0 0,0 0 0 0 0,0 0 0 0 0,0 0-69 0 0,0 0-290 0 0,-1 1-121 0 0,-35 26 660 0 0,28-19-985 0 0,2 0 0 0 0,-1 1 0 0 0,1 0 0 0 0,0 0 0 0 0,1 1 0 0 0,0-1-1 0 0,1 1 1 0 0,-5 14 0 0 0,8-20-213 0 0,-4 13-6 0 0,5-16 0 0 0,0-1 0 0 0,0 1 0 0 0,0 0 0 0 0,0 0 0 0 0,0-1 0 0 0,0 1 0 0 0,0 0 0 0 0,0 0 0 0 0,0-1 0 0 0,1 1 0 0 0,-1 0 0 0 0,0 0 0 0 0,0-1 0 0 0,1 1 0 0 0,0 1 0 0 0,0-1 0 0 0,1 0 0 0 0,0 0 0 0 0,-1 0 0 0 0,1 0 0 0 0,0 0 0 0 0,0-1 0 0 0,0 1 0 0 0,0-1 0 0 0,-1 1 0 0 0,1-1 0 0 0,4 1 0 0 0,7-2 0 0 0,-8 0 0 0 0,0-1 0 0 0,0 0 0 0 0,0 0 0 0 0,0-1 0 0 0,0 1 0 0 0,0-1 0 0 0,-1 0 0 0 0,1 0 0 0 0,-1-1 0 0 0,0 1 0 0 0,0-1 0 0 0,0 0 0 0 0,-1 0 0 0 0,0 0 0 0 0,1-1 0 0 0,2-4 0 0 0,-4 5 0 0 0,0 0 0 0 0,0 0 0 0 0,0 0 0 0 0,0 0 0 0 0,0-1 0 0 0,-1 1 0 0 0,0 0 0 0 0,0-1 0 0 0,0 1 0 0 0,-1-1 0 0 0,1 0 0 0 0,-1 1 0 0 0,0-1 0 0 0,0 1 0 0 0,-1-1 0 0 0,1 0 0 0 0,-1 1 0 0 0,0-1 0 0 0,-2-5 0 0 0,-39-83-133 0 0,41 91-563 0 0,-1 2-841 0 0,-5-1 1381 0 0,3 3-8435 0 0,-4 10 6032 0 0</inkml:trace>
  <inkml:trace contextRef="#ctx0" brushRef="#br0" timeOffset="1">413 12 15663 0 0,'0'0'719'0'0,"0"0"-20"0"0,0 0-238 0 0,0 0 656 0 0,0 0 335 0 0,0 0 70 0 0,0 0-125 0 0,0 0-575 0 0,0 0-248 0 0,0 0-50 0 0,0 0-11 0 0,0 0-1 0 0,0 0 0 0 0,0 0 0 0 0,0 0-68 0 0,0 0-353 0 0,0 0-411 0 0,0 0-155 0 0,0 0-33 0 0,0 0-140 0 0,0 0-572 0 0,0 0-253 0 0,0 0-51 0 0,0 0-11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3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13823 0 0,'0'0'630'0'0,"0"0"-13"0"0,0 0-184 0 0,0 0 677 0 0,15-12 8215 0 0,3 2-7249 0 0,12-5-3560 0 0,-18 10-779 0 0,20-12 1 0 0,-7-2 216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3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31 101 8287 0 0,'0'0'382'0'0,"0"0"-8"0"0,0 0-170 0 0,0 0 176 0 0,0 0 107 0 0,0 0 22 0 0,0 0 71 0 0,0 0 286 0 0,0 0 124 0 0,0 0 30 0 0,-1-1-65 0 0,-16-16 1282 0 0,16 16-1725 0 0,1 1 0 0 0,0 0 0 0 0,0 0 0 0 0,0 0 0 0 0,0 0 0 0 0,0 0 0 0 0,-1-1-151 0 0,0 1 1 0 0,0-1-1 0 0,0 1 0 0 0,0-1 0 0 0,1 0 1 0 0,-1 0-1 0 0,0 1 0 0 0,0-1 0 0 0,0 0 0 0 0,1 0 1 0 0,-1 0-1 0 0,-1-2 0 0 0,9 3-343 0 0,24-3-20 0 0,53-14 933 0 0,131-9 186 0 0,-67 4-1250 0 0,-146 22-563 0 0,-2 0-258 0 0,0 0-56 0 0,0 0-13 0 0,0 0-1 0 0,-12-1-6842 0 0,11 1 1428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3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8287 0 0,'0'0'382'0'0,"0"0"-8"0"0,-2 1-32 0 0,-6 9 3045 0 0,8-9-3268 0 0,0-1 0 0 0,0 0 0 0 0,0 0 0 0 0,0 0 0 0 0,0 0 0 0 0,0 0 0 0 0,-1 0 0 0 0,1 0 0 0 0,0 0 0 0 0,0 1 0 0 0,0-1 0 0 0,0 0 0 0 0,0 0 0 0 0,0 0 0 0 0,0 0 0 0 0,0 0 0 0 0,0 0 0 0 0,0 0 0 0 0,0 1 0 0 0,0-1 0 0 0,0 0 0 0 0,0 0 0 0 0,0 0 0 0 0,0 0 0 0 0,0 0 0 0 0,1 0 0 0 0,-1 1 0 0 0,0-1 0 0 0,0 0 0 0 0,0 0 0 0 0,0 0 0 0 0,0 0 0 0 0,0 0 0 0 0,0 0 0 0 0,0 0 0 0 0,0 0 0 0 0,0 0 0 0 0,0 0 0 0 0,1 1 0 0 0,-1-1 0 0 0,0 0 0 0 0,19-2 8474 0 0,1-1-9493 0 0,103-14 3052 0 0,-108 15-2152 0 0,0 0 0 0 0,24-8 0 0 0,-25 5 0 0 0,1 2 0 0 0,27-4 0 0 0,-13 4 0 0 0,-19 1 0 0 0,-1 1 0 0 0,1 1 0 0 0,-1-1 0 0 0,1 2 0 0 0,14 1 0 0 0,-19-2-14 0 0,18 3 100 0 0,-22-2 285 0 0,-1-1 117 0 0,0 0 21 0 0,0 0-134 0 0,0 0-577 0 0,0 0-248 0 0,0 0-50 0 0,0 0 58 0 0,0 0 85 0 0,0 0-738 0 0,7-7-3206 0 0,-6 6-3887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6:3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 12 0 0,0 0 778 0 0,0 0 356 0 0,0 0 76 0 0,0 0-123 0 0,0 0-574 0 0,0 0-250 0 0,0 0-49 0 0,0 0-11 0 0,0 0-1 0 0,0 0 0 0 0,0 0 0 0 0,0 0 0 0 0,1 2 0 0 0,2 1-440 0 0,0-1 0 0 0,1 0 0 0 0,-1 1 0 0 0,0-1 0 0 0,1 0 0 0 0,0-1 0 0 0,-1 1 0 0 0,1-1 0 0 0,5 2 0 0 0,41 7 705 0 0,-25-6-634 0 0,-7 0 62 0 0,1 1 0 0 0,-1 1 0 0 0,0 0-1 0 0,0 2 1 0 0,0 0 0 0 0,-1 1 0 0 0,-1 0-1 0 0,1 1 1 0 0,15 14 0 0 0,-30-22-205 0 0,0 0 0 0 0,0 0 0 0 0,0 0 0 0 0,-1 0 0 0 0,1 0 0 0 0,-1 1 0 0 0,1-1 0 0 0,-1 0 0 0 0,0 1 0 0 0,0-1 0 0 0,0 1 0 0 0,0-1 0 0 0,1 6 0 0 0,-1-3 0 0 0,-1 0 0 0 0,0 0 0 0 0,0 0 0 0 0,0 0 0 0 0,0-1 0 0 0,-1 1 0 0 0,-1 6 0 0 0,-2 2 0 0 0,0-1 0 0 0,-1 0 0 0 0,0 0 0 0 0,-1 0 0 0 0,-7 11 0 0 0,-25 37 0 0 0,-87 105 0 0 0,117-155-1 0 0,-16 17 25 0 0,1 1 1 0 0,-20 35-1 0 0,42-61 347 0 0,1-2 117 0 0,0 0 21 0 0,0 0-134 0 0,3-4-1093 0 0,0 1 1 0 0,0-1 0 0 0,-1 1-1 0 0,3-6 1 0 0,0-2-303 0 0,-4 8-4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1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139 294 10135 0 0,'0'0'231'0'0,"0"0"29"0"0,0 0 19 0 0,0 1-41 0 0,-1 7-112 0 0,1-6 267 0 0,0-2 106 0 0,0 0 11 0 0,0 0 2 0 0,0 0 0 0 0,-7-10 2048 0 0,6 5-2135 0 0,0 0-1 0 0,0 0 0 0 0,1 0 1 0 0,0 0-1 0 0,0 0 1 0 0,1 0-1 0 0,-1 0 0 0 0,2-5 1 0 0,12-45 2128 0 0,-8 32-1758 0 0,-1 3-573 0 0,20-94 1700 0 0,-24 102-1922 0 0,2 1 0 0 0,-3 3 72 0 0,0 7 299 0 0,0 1 117 0 0,0 0 21 0 0,0 0-66 0 0,0 2-294 0 0,1 2-131 0 0,-7 20-20 0 0,-69 189-1059 0 0,6-18 130 0 0,57-163 931 0 0,7-20 0 0 0,1 1 0 0 0,0 0 0 0 0,0 1 0 0 0,0 13 0 0 0,2-11 0 0 0,3-3 0 0 0,-1-12 0 0 0,0-1 0 0 0,0 1 0 0 0,0-1 0 0 0,0 1 0 0 0,0-1 0 0 0,1 0 0 0 0,-1 1 0 0 0,0-1 0 0 0,0 1 0 0 0,1-1 0 0 0,-1 0 0 0 0,0 1 0 0 0,0-1 0 0 0,1 0 0 0 0,-1 1 0 0 0,0-1 0 0 0,1 0 0 0 0,-1 0 0 0 0,1 1 0 0 0,-1-1 0 0 0,1 0 0 0 0,-1 0 0 0 0,1 0 0 0 0,-1 0 0 0 0,1 0 0 0 0,0 0 0 0 0,-1 0 0 0 0,1 0 0 0 0,-1 0 0 0 0,1 0 0 0 0,-1 0 0 0 0,1-1 0 0 0,-1 1 0 0 0,1 0 0 0 0,-1 0 0 0 0,1-1 0 0 0,-1 1 0 0 0,1 0 0 0 0,0-1 0 0 0,8-9 0 0 0,-3-1-72 0 0,-5-1-1485 0 0,-1 0 0 0 0,-1-23 0 0 0,0 27 176 0 0,0-3-5783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1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156 130 10135 0 0,'0'0'231'0'0,"-2"-1"29"0"0,-6-2-100 0 0,2 0-79 0 0,0 1 0 0 0,-1 0 0 0 0,1 0 0 0 0,-7 0 0 0 0,-19-10 2654 0 0,10 4-534 0 0,22 8-2153 0 0,0 0 0 0 0,-1 0 1 0 0,1 0-1 0 0,0 0 0 0 0,0 0 0 0 0,-1-1 0 0 0,1 1 0 0 0,0 0 0 0 0,0 0 0 0 0,-1 0 0 0 0,1 0 0 0 0,0 0 0 0 0,0-1 0 0 0,0 1 1 0 0,0 0-1 0 0,-1 0 0 0 0,1 0 0 0 0,0-1 0 0 0,0 1 0 0 0,0 0 0 0 0,0 0 0 0 0,0-1 0 0 0,-1 1 0 0 0,1 0 0 0 0,0 0 1 0 0,0-1-1 0 0,0 1 0 0 0,0 0 0 0 0,0 0 0 0 0,0-1 0 0 0,0 1 0 0 0,0-1-9 0 0,0 1-1 0 0,0 0 1 0 0,0 0-1 0 0,0 0 1 0 0,0-1-1 0 0,0 1 1 0 0,0 0-1 0 0,0 0 1 0 0,0 0-1 0 0,0-1 1 0 0,0 1-1 0 0,0 0 1 0 0,0 0-1 0 0,-1 0 1 0 0,1-1-1 0 0,0 1 1 0 0,0 0-1 0 0,0 0 1 0 0,0 0 0 0 0,0-1-1 0 0,-1 1 1 0 0,1 0-1 0 0,0 0 1 0 0,0 0-1 0 0,0 0 1 0 0,-1 0-1 0 0,1 0 1 0 0,0 0-1 0 0,0-1 1 0 0,0 1-1 0 0,-1 0 1 0 0,1 0-1 0 0,0 0 1 0 0,0 0-1 0 0,0 0 1 0 0,-1 0-1 0 0,1 0 1 0 0,-8-2 668 0 0,4 1 25 0 0,0-1 0 0 0,0 1-1 0 0,0 0 1 0 0,0 1 0 0 0,0-1-1 0 0,-8 1 1 0 0,36-6-52 0 0,82-18 1296 0 0,-7-1-1976 0 0,-91 23 0 0 0,1 1 0 0 0,-1-1 0 0 0,16 1 0 0 0,8-2 0 0 0,28-4 0 0 0,-45 5 0 0 0,-12 3 0 0 0,-2 0 0 0 0,0-1 0 0 0,-1 1 0 0 0,1-1 0 0 0,0 1 0 0 0,-1-1 0 0 0,1 0 0 0 0,0 1 0 0 0,0-1 0 0 0,-1 0 0 0 0,1 0 0 0 0,0 1 0 0 0,0-1 0 0 0,0 0 0 0 0,0 0 0 0 0,-1 0 0 0 0,1 0 0 0 0,0 0 0 0 0,0 0 0 0 0,1 0 0 0 0,10-1 0 0 0,0 0 0 0 0,-5-3-64 0 0,-5 3-273 0 0,-2 1-138 0 0,0 0-33 0 0,0 0-4 0 0,0 0 0 0 0,0 0 0 0 0,0 0 0 0 0,0 0-136 0 0,0 0-572 0 0,-2 2-253 0 0,-8 10-1035 0 0,2-4-1987 0 0,7-7-1497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1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 10135 0 0,'0'0'231'0'0,"-12"2"692"0"0,5 3-129 0 0,5-4 184 0 0,2-1 40 0 0,0 0 6 0 0,0 0 0 0 0,0 0 0 0 0,0 0 0 0 0,0 0-69 0 0,0 0-290 0 0,0 0-121 0 0,0 0-28 0 0,0 0-4 0 0,0 0 0 0 0,3 0 0 0 0,12-1 300 0 0,27-5 0 0 0,-3 0 124 0 0,53-11 1112 0 0,-55 11-1734 0 0,-22 4-213 0 0,0 0-1 0 0,29 0 1 0 0,-31 2-101 0 0,-5-1 0 0 0,1 0 0 0 0,-8 2 0 0 0,3 5 0 0 0,22 4 0 0 0,-12-5-17 0 0,-7-4-149 0 0,-5-1-52 0 0,1 0-257 0 0,-3 0-33 0 0,0 0-140 0 0,2-1-572 0 0,16-8-1777 0 0,-16 8 1462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1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43 186 8287 0 0,'0'0'191'0'0,"0"0"26"0"0,0 0 9 0 0,0 0 110 0 0,0 0 444 0 0,0 0 196 0 0,0 0 42 0 0,0 0-63 0 0,0 0-290 0 0,0 0-121 0 0,0 0-28 0 0,-1-1 66 0 0,-15-28 6004 0 0,15 28-6074 0 0,1 0-438 0 0,-1 0 0 0 0,1 0-1 0 0,-1 0 1 0 0,1-1 0 0 0,0 1-1 0 0,0 0 1 0 0,-1 0 0 0 0,1 0-1 0 0,0 0 1 0 0,0 0 0 0 0,0 0 0 0 0,0 0-1 0 0,0-1 1 0 0,0 1 0 0 0,1 0-1 0 0,-1 0 1 0 0,1-1 0 0 0,0-14 1159 0 0,-4-3-634 0 0,0-1 351 0 0,0-27 0 0 0,2 44-801 0 0,-1-5 88 0 0,1 3-365 0 0,2-8 2067 0 0,0 13-1939 0 0,-1 0 1 0 0,0 0-1 0 0,0 0 0 0 0,0 0 1 0 0,0 0-1 0 0,0 0 1 0 0,0 0-1 0 0,0-1 0 0 0,0 1 1 0 0,0 0-1 0 0,0 0 0 0 0,0 0 1 0 0,0 0-1 0 0,0 0 0 0 0,0 0 1 0 0,0 0-1 0 0,0 0 0 0 0,0 0 1 0 0,0 0-1 0 0,0 0 0 0 0,0-1 1 0 0,0 1-1 0 0,-1 0 0 0 0,1 0 1 0 0,0 0-1 0 0,0 0 1 0 0,0 0-1 0 0,0 0 0 0 0,0 0 1 0 0,0 0-1 0 0,0 0 0 0 0,0 0 1 0 0,0 0-1 0 0,0 0 0 0 0,0 0 1 0 0,0 0-1 0 0,0 0 0 0 0,0 0 1 0 0,0 0-1 0 0,-1-1 0 0 0,1 1 1 0 0,0 0-1 0 0,0 0 1 0 0,0 0-1 0 0,0 0 0 0 0,0 0 1 0 0,0 0-1 0 0,0 0 0 0 0,0 0 1 0 0,0 0-1 0 0,0 0 0 0 0,0 0 1 0 0,-1 0-1 0 0,1 0 0 0 0,0 1 1 0 0,0-1-1 0 0,-6 23-4 0 0,4 22 4 0 0,1-38 0 0 0,0 10 0 0 0,0 1 0 0 0,2 0 0 0 0,0 0 0 0 0,5 26 0 0 0,5-6 0 0 0,2-19 0 0 0,-4-11 0 0 0,7 2 13 0 0,-10-10-23 0 0,-2 0-57 0 0,2 1-102 0 0,1 0 1 0 0,-1 0-1 0 0,1-1 0 0 0,-1 0 1 0 0,9-1-1 0 0,-8 0 55 0 0,-1-1-1 0 0,1 0 1 0 0,-1 0-1 0 0,1-1 1 0 0,-1 0-1 0 0,0 0 1 0 0,8-6-1 0 0,-4 2 172 0 0,-1 0 1 0 0,0-1-1 0 0,-1 0 0 0 0,1 0 1 0 0,-2-1-1 0 0,13-17 0 0 0,-13 13 233 0 0,-1 1-1 0 0,0-2 0 0 0,6-19 0 0 0,4-12 145 0 0,-5 11-434 0 0,-8 31 0 0 0,-8 24 0 0 0,-3 14 0 0 0,4-18 0 0 0,0-1 0 0 0,-1 0 0 0 0,-1 0 0 0 0,-7 17 0 0 0,8-23 0 0 0,0 1 0 0 0,-4 18 0 0 0,-5 13 0 0 0,-42 88 0 0 0,40-84 0 0 0,14-35 0 0 0,-2 0 0 0 0,0-1 0 0 0,0 1 0 0 0,-9 14 0 0 0,-14 28 0 0 0,22-42 0 0 0,3 2 0 0 0,-2-1 0 0 0,2 1 0 0 0,2 0 0 0 0,-1 0 0 0 0,-2-2 0 0 0,-2-1 0 0 0,0-2-64 0 0,5-7-273 0 0,0-1-138 0 0,0 0-33 0 0,0 0-140 0 0,0-2-405 0 0,-3-9-2111 0 0,-1 0 1629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1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49 8287 0 0,'0'0'191'0'0,"0"0"26"0"0,1-3 9 0 0,2-12-34 0 0,3-1 199 0 0,-3 14-137 0 0,-1 0 25 0 0,-1 0 697 0 0,-1 2 42 0 0,4-7 557 0 0,-4 6 6698 0 0,-7 8-7448 0 0,3-3-604 0 0,-1 1 1 0 0,1-1 0 0 0,-10 7 0 0 0,6-5 149 0 0,7-5 117 0 0,-9 9 464 0 0,-6 10-787 0 0,10-8-165 0 0,7 8 0 0 0,0-16 0 0 0,-1-1 0 0 0,0 1 0 0 0,0-1 0 0 0,0 1 0 0 0,0-1 0 0 0,-1 6 0 0 0,-8 31 0 0 0,-13 53 0 0 0,-11 23 0 0 0,23-65 0 0 0,8-34 0 0 0,-9 28 0 0 0,8-34 36 0 0,0-1 1 0 0,1 1-1 0 0,1 1 0 0 0,-1-1 0 0 0,2 0 1 0 0,-1 0-1 0 0,2 12 0 0 0,3 8 238 0 0,9 37-1 0 0,-8-49-179 0 0,-4-9 415 0 0,-1-9-66 0 0,2 0-294 0 0,-2 0-148 0 0,0-1 0 0 0,0 0-1 0 0,0 0 1 0 0,0 0 0 0 0,0 0 0 0 0,0 0-1 0 0,1 1 1 0 0,-1-1 0 0 0,0 0 0 0 0,0 0-1 0 0,0 0 1 0 0,0 0 0 0 0,0 0 0 0 0,1 0 0 0 0,-1 0-1 0 0,0 0 1 0 0,0 0 0 0 0,0 0 0 0 0,0 0-1 0 0,1 0 1 0 0,-1 1 0 0 0,0-1 0 0 0,0 0-1 0 0,0 0 1 0 0,0 0 0 0 0,1 0 0 0 0,-1 0-1 0 0,0-1 1 0 0,0 1 0 0 0,0 0 0 0 0,0 0-1 0 0,1 0 1 0 0,-1 0 0 0 0,0 0 0 0 0,0 0 0 0 0,0 0-1 0 0,0 0 1 0 0,0 0 0 0 0,1 0 0 0 0,-1 0-1 0 0,0 0 1 0 0,0-1 0 0 0,0 1 0 0 0,0 0-1 0 0,0 0 1 0 0,1-2-23 0 0,-1 0 0 0 0,0 1 0 0 0,0-1 0 0 0,0 0 0 0 0,0 1 0 0 0,0-1 0 0 0,0 0 0 0 0,0 1 0 0 0,-1-4 0 0 0,-7-22-3980 0 0,7 15 2469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1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71 116 13823 0 0,'0'0'315'0'0,"0"0"45"0"0,0 0 21 0 0,0 0-49 0 0,0-1-220 0 0,-1-7 39 0 0,0 4 489 0 0,2 0 1 0 0,-1 0 0 0 0,0 0-1 0 0,1 0 1 0 0,0 0-1 0 0,0 0 1 0 0,0 0-1 0 0,1 0 1 0 0,1-4-1 0 0,-2 6-128 0 0,7-11 512 0 0,-2-4-327 0 0,-4 12 0 0 0,0 0 0 0 0,-1 1 0 0 0,1-1 1 0 0,4-6-1 0 0,-7 12-696 0 0,-1 0 0 0 0,0 0 0 0 0,0 0 0 0 0,1 0 0 0 0,-1 0 0 0 0,1 1 0 0 0,-1-1 0 0 0,1 0 0 0 0,-1 1 0 0 0,1-1 0 0 0,0 1 0 0 0,0 0 0 0 0,0-1 0 0 0,0 1 0 0 0,0 0 0 0 0,0 0 0 0 0,0 0 0 0 0,-1 3-1 0 0,0 1-1 0 0,-5 9 1 0 0,2 0 0 0 0,-1 0 0 0 0,-5 27 0 0 0,10-37 0 0 0,1-1 0 0 0,-1 0 0 0 0,0 0 0 0 0,1 1 0 0 0,0-1 0 0 0,0 0 0 0 0,1 5 0 0 0,0-1 0 0 0,3 6 0 0 0,3-3 0 0 0,2-3 0 0 0,-7-7 0 0 0,1 0 0 0 0,-1 0 0 0 0,1-1 0 0 0,0 1 0 0 0,-1-1 0 0 0,1 1 0 0 0,0-1 0 0 0,-1 0 0 0 0,1 0 0 0 0,0 0 0 0 0,-1 0 0 0 0,1-1 0 0 0,0 1 0 0 0,-1-1 0 0 0,1 1 0 0 0,0-1 0 0 0,-1 0 0 0 0,4-2 0 0 0,4-2 0 0 0,1 0 0 0 0,17-15 0 0 0,-16 13 0 0 0,-1-3 0 0 0,0 0 0 0 0,0 0 0 0 0,-1-1 0 0 0,0 0 0 0 0,0 0 0 0 0,-2-1 0 0 0,1-1 0 0 0,12-25 0 0 0,-9 6 1440 0 0,-11 31-997 0 0,-6 10-278 0 0,3-4-165 0 0,1-1 0 0 0,0 1 0 0 0,0-1 0 0 0,0 1 0 0 0,1 0 0 0 0,-1-1 0 0 0,1 1 0 0 0,0 0 0 0 0,1-1 0 0 0,0 7 0 0 0,0 1 0 0 0,-1 15 0 0 0,-5 37 0 0 0,1-3 0 0 0,3-53-95 0 0,0 0 0 0 0,0-1 0 0 0,-5 13 0 0 0,-2 15-401 0 0,3 12 265 0 0,-10 55-351 0 0,12-91 544 0 0,0 0 0 0 0,0-1 0 0 0,-1 0 1 0 0,0 0-1 0 0,-1 0 0 0 0,0 0 0 0 0,-9 11 0 0 0,8-12 38 0 0,4-6 0 0 0,-1 1 0 0 0,0 0 0 0 0,0-1 0 0 0,0 1 0 0 0,0-1 0 0 0,0 0 0 0 0,-1 0 0 0 0,1 0 0 0 0,-1 0 0 0 0,0-1 0 0 0,0 0 0 0 0,0 1 0 0 0,0-2 0 0 0,-1 1 0 0 0,-5 2 0 0 0,6-2 0 0 0,2-1 0 0 0,1 0 0 0 0,-1-1 0 0 0,1 1 0 0 0,-1-1 0 0 0,1 1 0 0 0,-1-1 0 0 0,1 1 0 0 0,-1-1 0 0 0,0 0 0 0 0,1 0 0 0 0,-4 0 0 0 0,3 0 0 0 0,0 0 0 0 0,0 0 0 0 0,-1 0 0 0 0,1-1 0 0 0,0 1 0 0 0,0 0 0 0 0,0-1 0 0 0,0 0 0 0 0,0 0 0 0 0,-2 0 0 0 0,-9-4 0 0 0,10 4 0 0 0,0 0 0 0 0,0 1 0 0 0,1-2 0 0 0,-1 1 0 0 0,0 0 0 0 0,0-1 0 0 0,1 1 0 0 0,-1-1 0 0 0,1 0 0 0 0,-4-3 0 0 0,4 4 0 0 0,-4-4-140 0 0,-14-10-3770 0 0,13 13-392 0 0,7 2 2766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21191 0 0,'0'0'969'0'0,"0"0"-18"0"0,1-2-536 0 0,18-47 1698 0 0,-18 47-1742 0 0,-1 2 117 0 0,12-7 613 0 0,-4 5-1422 0 0,-6 1-1438 0 0,-2 1-638 0 0,3 0-130 0 0,13-4-29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1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17503 0 0,'0'0'399'0'0,"0"0"60"0"0,0 0 21 0 0,0 0-59 0 0,1 2-276 0 0,1 6 11 0 0,-1-6 570 0 0,-1-2 244 0 0,0 0 43 0 0,0 0-59 0 0,0 0-289 0 0,-1 3-121 0 0,-13 103 2636 0 0,11-94-3180 0 0,-1 1 0 0 0,0 0 0 0 0,-1-1 0 0 0,0 0 0 0 0,-1 0 0 0 0,-14 21 0 0 0,18-30-45 0 0,1 0-1 0 0,-1-1 1 0 0,0 1-1 0 0,1 0 1 0 0,-1-1-1 0 0,0 1 1 0 0,-1-1-1 0 0,1 0 1 0 0,-4 3-1 0 0,2-2-328 0 0,2-1-580 0 0,2-2-1011 0 0,0 0-4023 0 0,0 0-1724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1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129 206 8287 0 0,'0'0'382'0'0,"0"-1"-8"0"0,-4-13 2265 0 0,-3-29 0 0 0,7 38-1877 0 0,0 1 0 0 0,0-1 0 0 0,0 1 0 0 0,1-1 0 0 0,-1 0-1 0 0,1 1 1 0 0,0-1 0 0 0,4-6 0 0 0,-5 9-97 0 0,0-1-398 0 0,1 1-1 0 0,0-1 0 0 0,-1 0 1 0 0,1 1-1 0 0,0-1 1 0 0,2-3-1 0 0,3-8 465 0 0,-4 4-341 0 0,2 2 0 0 0,8-18-1 0 0,-10 21-358 0 0,-1 4 340 0 0,-1 1 117 0 0,0 0 21 0 0,0 0-66 0 0,0-1-294 0 0,-1-6-133 0 0,-4 4-16 0 0,4 3 0 0 0,0 0 0 0 0,-9 9 0 0 0,1-3 0 0 0,6-5 0 0 0,1 1 0 0 0,-1 0 0 0 0,0 0 0 0 0,1 0 0 0 0,-1 0 0 0 0,-3 4 0 0 0,-1 3 0 0 0,0 0 0 0 0,1 0 0 0 0,-1 1 0 0 0,-5 12 0 0 0,-1 0 0 0 0,6-7 0 0 0,0 0 0 0 0,1 1 0 0 0,1-1 0 0 0,-5 26 0 0 0,-1-1 0 0 0,7-27 0 0 0,1-1 0 0 0,1 1 0 0 0,0 0 0 0 0,1 1 0 0 0,0-1 0 0 0,2 13 0 0 0,-2-24 0 0 0,1 0 0 0 0,1 0 0 0 0,-1 0 0 0 0,0-1 0 0 0,0 1 0 0 0,1 0 0 0 0,-1 0 0 0 0,1-1 0 0 0,-1 1 0 0 0,1 0 0 0 0,0-1 0 0 0,-1 1 0 0 0,1-1 0 0 0,2 3 0 0 0,0 0 0 0 0,-2-2 0 0 0,0 0 0 0 0,0 0 0 0 0,0-1 0 0 0,0 1 0 0 0,1-1 0 0 0,-1 1 0 0 0,1-1 0 0 0,-1 1 0 0 0,1-1 0 0 0,-1 0 0 0 0,1 0 0 0 0,0 1 0 0 0,0-1 0 0 0,-1-1 0 0 0,1 1 0 0 0,0 0 0 0 0,0 0 0 0 0,0-1 0 0 0,0 1 0 0 0,0-1 0 0 0,0 1 0 0 0,3-1 0 0 0,-1 0 0 0 0,0 0 0 0 0,0 0 0 0 0,0 0 0 0 0,0-1 0 0 0,-1 1 0 0 0,1-1 0 0 0,0 0 0 0 0,0-1 0 0 0,0 1 0 0 0,6-4 0 0 0,5-2 0 0 0,-10 5 0 0 0,-1 0 0 0 0,1 0 0 0 0,-1-1 0 0 0,7-5 0 0 0,5-5 0 0 0,-9 8 0 0 0,-1 0 0 0 0,0 0 0 0 0,0-1 0 0 0,-1 1 0 0 0,0-1 0 0 0,8-11 0 0 0,-4 1 0 0 0,-1-2 0 0 0,-1 1 0 0 0,0-1 0 0 0,-1 0 0 0 0,-1-1 0 0 0,-1 0 0 0 0,4-31 0 0 0,-1 12 53 0 0,-4 22-134 0 0,-1 0 1 0 0,0 1-1 0 0,0-19 1 0 0,-2 33-53 0 0,0 1 1 0 0,0-1-1 0 0,-1 1 1 0 0,1 0-1 0 0,0-1 1 0 0,0 1-1 0 0,0-1 1 0 0,-1 1-1 0 0,1 0 1 0 0,0-1-1 0 0,0 1 1 0 0,-1-1-1 0 0,1 1 1 0 0,0 0-1 0 0,-1-1 1 0 0,1 1-1 0 0,0 0 1 0 0,-1 0-1 0 0,1-1 1 0 0,-1 1-1 0 0,1 0 1 0 0,0 0-1 0 0,-1 0 1 0 0,1-1-1 0 0,-1 1 1 0 0,1 0-1 0 0,-1 0 1 0 0,1 0-1 0 0,-1 0 1 0 0,1 0-1 0 0,0 0 1 0 0,-1 0-1 0 0,0 0 1 0 0,-14 1-6982 0 0,4 3 290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1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0,'0'0'399'0'0,"0"0"60"0"0,1 1 21 0 0,4 1-252 0 0,-1 0 1 0 0,1 0 0 0 0,-1-1 0 0 0,1 0 0 0 0,-1 0-1 0 0,1 0 1 0 0,0 0 0 0 0,-1-1 0 0 0,1 0 0 0 0,0 0-1 0 0,0 0 1 0 0,-1 0 0 0 0,1-1 0 0 0,5-1-1 0 0,10 1 2746 0 0,-9 2-1853 0 0,-10-1-1065 0 0,0-1 1 0 0,0 1-1 0 0,0 1 0 0 0,0-1 1 0 0,0 0-1 0 0,0 0 0 0 0,0 0 0 0 0,0 0 1 0 0,0 1-1 0 0,0-1 0 0 0,0 0 1 0 0,0 1-1 0 0,1 0 0 0 0,0 0-16 0 0,0 0-1 0 0,0 0 1 0 0,1 0 0 0 0,-1-1-1 0 0,0 1 1 0 0,1-1 0 0 0,-1 1-1 0 0,0-1 1 0 0,1 0-1 0 0,3 0 1 0 0,1 1-28 0 0,26-2-85 0 0,-25 0 12 0 0,-6 0-8459 0 0,-2 1 362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1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11975 0 0,'0'0'267'0'0,"0"0"42"0"0,0 0 17 0 0,0 0-28 0 0,0 0-58 0 0,0 0 491 0 0,0 0 238 0 0,0 0 45 0 0,0 0-61 0 0,0 0-288 0 0,0 0-121 0 0,0 0-28 0 0,0 0 66 0 0,0 0 288 0 0,0 0 122 0 0,0 0 28 0 0,2 1-133 0 0,0 0-805 0 0,0 1 1 0 0,0-1-1 0 0,0 1 1 0 0,0-1-1 0 0,-1 1 1 0 0,1 0-1 0 0,-1-1 1 0 0,1 1-1 0 0,1 3 1 0 0,-1 8 777 0 0,-2-11-744 0 0,0-1 327 0 0,1 1-294 0 0,1 0-136 0 0,0 1 0 0 0,-1 0 0 0 0,1 0-1 0 0,-1 0 1 0 0,0 0 0 0 0,0 0 0 0 0,0 0 0 0 0,1 4 0 0 0,6 17 818 0 0,-1-10-708 0 0,-1 1 0 0 0,-1 0 0 0 0,0 1 0 0 0,4 26 1 0 0,2 66 357 0 0,-9-86-461 0 0,2 32-20 0 0,-2 1 0 0 0,-2-1 0 0 0,-3 0 0 0 0,-12 68 0 0 0,7-90 0 0 0,-2 1 0 0 0,-18 39 0 0 0,28-72 0 0 0,-4 10 0 0 0,-1 0 0 0 0,-1-1 0 0 0,0 0 0 0 0,0 0 0 0 0,0 0 0 0 0,-1-1 0 0 0,-1 1 0 0 0,1-2 0 0 0,-17 14 0 0 0,-3-4 0 0 0,21-14 0 0 0,-4 1 0 0 0,2-8 0 0 0,1-3 0 0 0,7 2-478 0 0,-1 1-1 0 0,1-1 1 0 0,0 0 0 0 0,1 1 0 0 0,-1-1-1 0 0,2-4 1 0 0,0-11-1785 0 0,-2 0 218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1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56 13823 0 0,'-32'4'1570'0'0,"30"-3"-1194"0"0,0-2 113 0 0,-16 1 600 0 0,16 1-223 0 0,2-1 124 0 0,0 0 30 0 0,0 0-65 0 0,0 0-290 0 0,0 0-121 0 0,0 0-28 0 0,0 0-4 0 0,0 0 0 0 0,2-2 0 0 0,2-2-331 0 0,3-1 207 0 0,21-4 154 0 0,-17 7-292 0 0,0 0 1 0 0,0 0-1 0 0,16 0 1 0 0,-17 2-39 0 0,1-1 1 0 0,0 0 0 0 0,-1-1-1 0 0,11-3 1 0 0,-2-1-213 0 0,1 1 0 0 0,-1 0 0 0 0,29-3 0 0 0,-33 9 0 0 0,-1 3 0 0 0,-3 0-64 0 0,-9-3-273 0 0,-2-1-138 0 0,0 0-33 0 0,0 0-208 0 0,0 0-857 0 0,0 0-379 0 0,0 0-1104 0 0,0 0-4111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2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17503 0 0,'0'0'399'0'0,"0"0"60"0"0,0 0 21 0 0,3 0-59 0 0,78-5 606 0 0,-51 2 935 0 0,44-9 1 0 0,-17 2-714 0 0,-42 7-372 0 0,31-11 1 0 0,-41 13-721 0 0,-3 0-284 0 0,0 1 0 0 0,-1 0 0 0 0,1-1 1 0 0,0 1-1 0 0,0 0 0 0 0,0 0 0 0 0,0 0 0 0 0,0 1 0 0 0,-1-1 0 0 0,1 0 0 0 0,3 2 1 0 0,-3-2-76 0 0,0 1-663 0 0,-2-1-126 0 0,0 0-1394 0 0,0 0-5466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3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102 615 8287 0 0,'0'0'191'0'0,"0"0"26"0"0,0 0 9 0 0,-1 2-34 0 0,-1 5-78 0 0,2-5 274 0 0,0-2 110 0 0,0 0 12 0 0,0 0 70 0 0,0 0 286 0 0,0 0 124 0 0,0 0 30 0 0,0 0-65 0 0,0 0-290 0 0,0 0-121 0 0,0 0-28 0 0,0 0-4 0 0,-1-2 0 0 0,4-19 512 0 0,-2 18-512 0 0,-1 2 0 0 0,12-55 2560 0 0,-11 55-2628 0 0,-1-2-289 0 0,32-177 1910 0 0,-29 161-2062 0 0,8-26-1 0 0,-6 27 65 0 0,0 0 1893 0 0,-5 13-1944 0 0,-5 11-16 0 0,3-2 0 0 0,0 0 0 0 0,0 0 0 0 0,0 0 0 0 0,1 1 0 0 0,-2 6 0 0 0,-6 24 0 0 0,-9 36 0 0 0,-5 19 0 0 0,9-49 0 0 0,-28 76 0 0 0,-2-4-401 0 0,43-111-74 0 0,-2 13-625 0 0,7-9 1084 0 0,3-11 16 0 0,1-5 0 0 0,-3 0 0 0 0,-4-2 0 0 0,-1 3-72 0 0,0 7-299 0 0,-6-48-1234 0 0,5 28 615 0 0,2 0 0 0 0,0 0 0 0 0,1 0 1 0 0,8-31-1 0 0,-8 42 927 0 0,49-203-2710 0 0,-45 192 2538 0 0,58-166 127 0 0,-63 187 446 0 0,-1 1-305 0 0,0-1 0 0 0,0 1 1 0 0,0 0-1 0 0,0-1 1 0 0,0 1-1 0 0,0 0 0 0 0,0 0 1 0 0,0-1-1 0 0,-1 1 1 0 0,1 0-1 0 0,0 0 0 0 0,0-1 1 0 0,0 1-1 0 0,0 0 0 0 0,0 0 1 0 0,-1-1-1 0 0,1 1 1 0 0,0 0-1 0 0,0 0 0 0 0,0 0 1 0 0,-1-1-1 0 0,1 1 1 0 0,0 0-1 0 0,0 0 0 0 0,-1 0 1 0 0,1 0-1 0 0,0 0 1 0 0,0-1-1 0 0,-1 1 0 0 0,1 0 1 0 0,0 0-1 0 0,0 0 1 0 0,-1 0-1 0 0,1 0 0 0 0,0 0 1 0 0,-1 0-1 0 0,1 0 1 0 0,0 0-1 0 0,0 0 0 0 0,-1 0 1 0 0,1 0-1 0 0,-1 0 1 0 0,-14 4 836 0 0,10-2-658 0 0,-6 1 549 0 0,-1 1 0 0 0,1 1 1 0 0,-11 5-1 0 0,4-2 802 0 0,16-7-1120 0 0,2-1-222 0 0,0 0 166 0 0,0 0 101 0 0,11-8 464 0 0,11-5-417 0 0,1 0 0 0 0,32-14 0 0 0,-17 7-146 0 0,-31 15-345 0 0,1 1 0 0 0,-1-1 0 0 0,1 2-1 0 0,12-5 1 0 0,9-2 128 0 0,-22 7-63 0 0,0 0-1 0 0,-1 1 0 0 0,1 0 1 0 0,0 1-1 0 0,0-1 0 0 0,8 1 1 0 0,-7-1 660 0 0,-7 2-745 0 0,0-1 0 0 0,0 1-1 0 0,1-1 1 0 0,-1 1 0 0 0,0-1 0 0 0,0 1-1 0 0,0-1 1 0 0,1 1 0 0 0,-1 0-1 0 0,0 0 1 0 0,0 0 0 0 0,1 0-1 0 0,1 0 1 0 0,7-1-72 0 0,-8 1-289 0 0,-2 0-138 0 0,3 1-33 0 0,0-1 353 0 0,2 0 7 0 0,12 9-141 0 0,-8-3 133 0 0,-8-4-569 0 0,-1-2-246 0 0,0 0-42 0 0,1 2-146 0 0,1 0 590 0 0,0 1-155 0 0,0 1-3736 0 0,-2-4 2413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4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57 10135 0 0,'-1'2'464'0'0,"-15"8"223"0"0,14-9-299 0 0,0-1 100 0 0,-13 4 3515 0 0,13-3-3013 0 0,2-1 30 0 0,0 0-65 0 0,0 0-290 0 0,0 0-121 0 0,0 0-28 0 0,2-1 66 0 0,21-6 1486 0 0,34-6 1 0 0,-5 1-1643 0 0,29-9 1173 0 0,-71 18-1597 0 0,1 0 1 0 0,-1 1-1 0 0,0 0 0 0 0,1 1 1 0 0,0 0-1 0 0,10 1 0 0 0,13-5-2 0 0,-29 4 0 0 0,1 0 0 0 0,-1 0 0 0 0,0 1 0 0 0,1-1 0 0 0,7 1 0 0 0,21 1 0 0 0,3-2 0 0 0,-27 1-7657 0 0,-10 0 5610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4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10135 0 0,'0'0'231'0'0,"0"0"29"0"0,0 0 19 0 0,0 0 105 0 0,0 0 410 0 0,0 0 184 0 0,0 0 40 0 0,0 0-63 0 0,0 0-290 0 0,0 0-121 0 0,0 0-28 0 0,0 0-4 0 0,0 0 0 0 0,0 0 0 0 0,0 0 0 0 0,0 0 70 0 0,0 0 288 0 0,0 0 122 0 0,0 0 28 0 0,0 0-133 0 0,0 0-509 0 0,0 0 38 0 0,0 0 80 0 0,0 0 15 0 0,0 0-68 0 0,0 2-294 0 0,0-1-135 0 0,0-1-12 0 0,0 1 1 0 0,0-1 0 0 0,-1 1 0 0 0,1-1-1 0 0,0 1 1 0 0,0-1 0 0 0,0 1 0 0 0,0-1-1 0 0,0 1 1 0 0,-1-1 0 0 0,1 0 0 0 0,0 1 0 0 0,0-1-1 0 0,-1 1 1 0 0,1-1 0 0 0,0 0 0 0 0,-1 1-1 0 0,1-1 1 0 0,0 0 0 0 0,-1 1 0 0 0,1-1-1 0 0,-1 0 1 0 0,1 1 0 0 0,-1-1 0 0 0,1 0-1 0 0,-1 1 1 0 0,0-1 40 0 0,1 1-1 0 0,0-1 1 0 0,-1 1 0 0 0,1 0-1 0 0,0-1 1 0 0,0 1 0 0 0,0-1-1 0 0,0 1 1 0 0,0 0 0 0 0,0-1-1 0 0,-1 1 1 0 0,1 0 0 0 0,1-1-1 0 0,-1 1 1 0 0,0 0 0 0 0,0 0-1 0 0,0 1 92 0 0,0 0-64 0 0,-1 0-1 0 0,1 0 1 0 0,0 1 0 0 0,0-1 0 0 0,0 0 0 0 0,0 0 0 0 0,0 1-1 0 0,1-1 1 0 0,-1 0 0 0 0,0 0 0 0 0,1 0 0 0 0,0 1 0 0 0,0-1-1 0 0,0 0 1 0 0,2 4 0 0 0,10 25-70 0 0,-9-19 0 0 0,1 0 0 0 0,10 16 0 0 0,-11-22 0 0 0,1 1 0 0 0,0-2 0 0 0,7 7 0 0 0,9 11 0 0 0,-19-20 0 0 0,10 11 0 0 0,-1 1 0 0 0,0 1 0 0 0,-2-1 0 0 0,1 2 0 0 0,-2-1 0 0 0,11 30 0 0 0,15 67 0 0 0,-31-108-64 0 0,-2-4-273 0 0,-1-1-138 0 0,0 0-33 0 0,0 0 65 0 0,0 0 222 0 0,0 0-166 0 0,-1-2-101 0 0,-6-21-1373 0 0,1 3-2709 0 0,5 18-2252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4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12 8287 0 0,'0'0'191'0'0,"0"0"26"0"0,0 0 9 0 0,0 0 110 0 0,0 0 444 0 0,0 0 196 0 0,0 0 42 0 0,0 0-63 0 0,0 0-290 0 0,0 0-121 0 0,0 0-28 0 0,0 0-4 0 0,6-10 945 0 0,-5 8 5365 0 0,-7 7-6805 0 0,-12 14 55 0 0,17-18 299 0 0,0 0 117 0 0,-53 81 167 0 0,37-54-424 0 0,-27 35 0 0 0,41-60-231 0 0,-78 90 0 0 0,69-78 0 0 0,0-1 0 0 0,2 1 0 0 0,-14 24 0 0 0,15-22 0 0 0,-2 0 0 0 0,-21 26 0 0 0,24-28 0 0 0,8-13 0 0 0,-2 3 0 0 0,6-9-64 0 0,-3 3-273 0 0,-1 1-138 0 0,0 0-33 0 0,3-4-564 0 0,-3 4 1015 0 0,0 0 1 0 0,0 0-1 0 0,1 0 0 0 0,-1 0 0 0 0,0 0 1 0 0,0-1-1 0 0,0 1 0 0 0,1 0 0 0 0,-1 0 1 0 0,0 0-1 0 0,0-1 0 0 0,0 1 0 0 0,0 0 1 0 0,0 0-1 0 0,1-1 0 0 0,-1 1 1 0 0,0 0-1 0 0,0 0 0 0 0,0-1 0 0 0,0 1 1 0 0,0 0-1 0 0,0 0 0 0 0,0-1 0 0 0,0 1 1 0 0,0 0-1 0 0,0-1 0 0 0,0 1 1 0 0,0 0-1 0 0,0 0 0 0 0,0-1 0 0 0,0 1 1 0 0,0 0-1 0 0,0 0 0 0 0,0-1 0 0 0,-1 1 1 0 0,1 0-1 0 0,0 0 0 0 0,0-1 1 0 0,0 1-1 0 0,-7-15-1467 0 0,6 11-11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5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17503 0 0,'0'0'776'0'0,"0"0"160"0"0,0 0-744 0 0,0 0-192 0 0,0 0 0 0 0,0 0 0 0 0,0 0 0 0 0,0 0 0 0 0,0 0 0 0 0,0 0 0 0 0,0 0 0 0 0,0 0 0 0 0,0 0 0 0 0,12 2 0 0 0,1 0-784 0 0,-13-2-192 0 0,19-7-40 0 0,-19 7-8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10135 0 0,'0'0'231'0'0,"0"0"29"0"0,0 0 19 0 0,0 0 105 0 0,0 0 410 0 0,0 0 184 0 0,0 0 40 0 0,0 0 6 0 0,0 0 0 0 0,1-1 0 0 0,1-2-543 0 0,0 0 1 0 0,0 1-1 0 0,0-1 0 0 0,0 0 0 0 0,2-6 0 0 0,8-11 336 0 0,-9 13-519 0 0,1 1-1 0 0,-1 0 0 0 0,-1-1 1 0 0,1 0-1 0 0,-1 0 1 0 0,3-13-1 0 0,7-21 693 0 0,41-108 1570 0 0,-45 128-2282 0 0,0-1-1 0 0,1 1 1 0 0,15-25 0 0 0,24-48-257 0 0,-34 63-22 0 0,2 0 0 0 0,1 1 0 0 0,22-29 0 0 0,-31 49 1 0 0,-2-2 0 0 0,-5 5 0 0 0,-3 6 0 0 0,-4 4 0 0 0,3-1 0 0 0,0 1 0 0 0,0-1 0 0 0,0 1 0 0 0,0 0 0 0 0,1 0 0 0 0,-1 0 0 0 0,1 0 0 0 0,0 0 0 0 0,0 1 0 0 0,0-1 0 0 0,0 1 0 0 0,1-1 0 0 0,-2 6 0 0 0,-1 2 0 0 0,1 1 0 0 0,0-1 0 0 0,-1 13 0 0 0,2-7 0 0 0,0 0 0 0 0,1 19 0 0 0,1-34 0 0 0,0 1 0 0 0,0-1 0 0 0,0 1 0 0 0,0 0 0 0 0,1-1 0 0 0,-1 1 0 0 0,1-1 0 0 0,-1 1 0 0 0,1-1 0 0 0,0 1 0 0 0,0-1 0 0 0,0 0 0 0 0,2 3 0 0 0,1 2 0 0 0,3 6 0 0 0,2-5 0 0 0,4-3 0 0 0,5 0 0 0 0,-13-7 0 0 0,-2 1 0 0 0,1 0 0 0 0,0-1 0 0 0,0 1 0 0 0,0 0 0 0 0,0-1 0 0 0,0 0 0 0 0,-1 0 0 0 0,1 0 0 0 0,-1-1 0 0 0,1 1 0 0 0,4-5 0 0 0,-3 3 0 0 0,0 0 0 0 0,0 0 0 0 0,8-4 0 0 0,-10 6 0 0 0,0 0 0 0 0,0 0 0 0 0,0-1 0 0 0,-1 1 0 0 0,1-1 0 0 0,-1 0 0 0 0,1 0 0 0 0,2-4 0 0 0,15-26 0 0 0,-11 14 603 0 0,0 0 1 0 0,6-24-1 0 0,-13 36-530 0 0,-1 4 76 0 0,-3 40-165 0 0,2 0 0 0 0,6 50 0 0 0,7-2-1747 0 0,-11-81 1614 0 0,4 4-7 0 0,-5-8 31 0 0,0 1-1 0 0,-1 0 1 0 0,1-1 0 0 0,0 1-1 0 0,0-1 1 0 0,0 0 0 0 0,0 1 0 0 0,0-1-1 0 0,0 0 1 0 0,0 1 0 0 0,0-1-1 0 0,0 0 1 0 0,0 0 0 0 0,0 0-1 0 0,0 0 1 0 0,0 0 0 0 0,0 0-1 0 0,0 0 1 0 0,0 0 0 0 0,1-1-1 0 0,17-4-2842 0 0,-16 4 2536 0 0,0-1-1 0 0,0 0 1 0 0,0 0-1 0 0,-1 0 1 0 0,1 0-1 0 0,0-1 1 0 0,4-4 0 0 0,-3 2-130 0 0,13-11-1485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4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8287 0 0,'0'0'191'0'0,"0"0"26"0"0,0 0 9 0 0,0 0 110 0 0,0 0 444 0 0,-1 2 196 0 0,-1 5 42 0 0,2-5 6 0 0,0-2 0 0 0,0 0 0 0 0,0 0 0 0 0,0 0-69 0 0,0 0-290 0 0,0 0-121 0 0,0 0-28 0 0,0 0-4 0 0,0 0 0 0 0,0 0 0 0 0,0 0 0 0 0,0 0 0 0 0,0 0 0 0 0,0 0 0 0 0,0 0 0 0 0,0 0-68 0 0,-2 1-289 0 0,-2 1-66 0 0,1-1-1 0 0,-1 1 1 0 0,1 0 0 0 0,0 0 0 0 0,0 0 0 0 0,-1 1-1 0 0,1-1 1 0 0,1 1 0 0 0,-1 0 0 0 0,0 0 0 0 0,1 0-1 0 0,-1 0 1 0 0,1 0 0 0 0,-2 4 0 0 0,2-4 30 0 0,0 1 1 0 0,-1-1-1 0 0,0 1 1 0 0,1-1 0 0 0,-5 4-1 0 0,-3 2-110 0 0,-15 18 0 0 0,13-12-11 0 0,7-9 2 0 0,1 0 0 0 0,0 1 0 0 0,0-1 0 0 0,-3 9 0 0 0,-12 18 0 0 0,-2 0 0 0 0,1 0 0 0 0,1 2 0 0 0,2 0 0 0 0,-23 69 0 0 0,21-39 0 0 0,-21 133 0 0 0,36-175 0 0 0,2 1 0 0 0,1-1 0 0 0,0 1 0 0 0,2-1 0 0 0,0 1 0 0 0,2-1 0 0 0,9 40 0 0 0,20 49 0 0 0,-13-32 0 0 0,23 39 0 0 0,-32-102 72 0 0,-9-16 299 0 0,-1-1 117 0 0,2 1 21 0 0,5 6-66 0 0,2 0-294 0 0,1-7-266 0 0,-8-1-77 0 0,-1 0 0 0 0,1 1 1 0 0,-1-1-1 0 0,0 0 0 0 0,1 0 0 0 0,-1 0 1 0 0,0 0-1 0 0,0 0 0 0 0,0 0 0 0 0,0-1 1 0 0,0 1-1 0 0,0 0 0 0 0,0 0 0 0 0,1-2 1 0 0,0 0-1063 0 0,6-10-7273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4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85 10135 0 0,'0'0'231'0'0,"0"0"29"0"0,0 0 19 0 0,0-2-41 0 0,0 0 273 0 0,0 0 0 0 0,0 0-1 0 0,0 0 1 0 0,0 1 0 0 0,0-1-1 0 0,0 0 1 0 0,0 0 0 0 0,1 1-1 0 0,0-3 1 0 0,7-16 3694 0 0,4 0-4306 0 0,-12 18 282 0 0,13-17 2875 0 0,-13 18-2685 0 0,0 1 117 0 0,0 0 21 0 0,0 0-66 0 0,-12 11-278 0 0,-22 35-165 0 0,26-34 0 0 0,1 0 0 0 0,0 0 0 0 0,-6 16 0 0 0,-6 11 0 0 0,5-10 0 0 0,1 1 0 0 0,1 1 0 0 0,2 0 0 0 0,-11 54 0 0 0,18-63 0 0 0,-1 23 0 0 0,0 1 0 0 0,3-25 0 0 0,1 0 0 0 0,4 39 0 0 0,-3-56 0 0 0,-1-3 0 0 0,0 1 0 0 0,0-1 0 0 0,0 1 0 0 0,0 0 0 0 0,1-1 0 0 0,-1 1 0 0 0,1-1 0 0 0,-1 1 0 0 0,1 0 0 0 0,1 1 0 0 0,6 17 0 0 0,-3-10 0 0 0,2-1 0 0 0,-2 0-133 0 0,-4-7-563 0 0,-12-3-2633 0 0,9 0-4521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4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48 120 8287 0 0,'0'0'382'0'0,"0"0"-8"0"0,0 0-102 0 0,0 0 463 0 0,0 0 234 0 0,0 0 45 0 0,0 0-61 0 0,0 0-288 0 0,1-2-121 0 0,37-113 8852 0 0,-37 113-9025 0 0,-1 2 117 0 0,0 0 21 0 0,0 0-66 0 0,-2 1-294 0 0,1-1-148 0 0,-1 1 0 0 0,1 0 0 0 0,0-1 0 0 0,-1 1 0 0 0,1 0-1 0 0,0 0 1 0 0,0 0 0 0 0,0 0 0 0 0,-1 0 0 0 0,1 0 0 0 0,0 0 0 0 0,0 0 0 0 0,0 0-1 0 0,1 0 1 0 0,-1 1 0 0 0,0-1 0 0 0,0 0 0 0 0,1 1 0 0 0,-2 1 0 0 0,0 3-3 0 0,-4 10 2 0 0,0 0 0 0 0,-4 20 0 0 0,2-6 0 0 0,6-23 0 0 0,1-4 0 0 0,0-1 0 0 0,0 1 0 0 0,1 0 0 0 0,-1 0 0 0 0,1 0 0 0 0,0-1 0 0 0,0 1 0 0 0,0 0 0 0 0,0 4 0 0 0,0 0 0 0 0,0-3 0 0 0,1 0 0 0 0,-1 0 0 0 0,1 0 0 0 0,0 0 0 0 0,0 0 0 0 0,0 0 0 0 0,2 5 0 0 0,2 3 0 0 0,3-1 0 0 0,-6-10 0 0 0,1 1 0 0 0,-1-1 0 0 0,0 0 0 0 0,0-1 0 0 0,1 1 0 0 0,-1 0 0 0 0,1-1 0 0 0,-1 1 0 0 0,0-1 0 0 0,1 1 0 0 0,-1-1 0 0 0,1 0 0 0 0,-1 0 0 0 0,1-1 0 0 0,-1 1 0 0 0,1 0 0 0 0,-1-1 0 0 0,0 1 0 0 0,5-2 0 0 0,5-2 0 0 0,0-1 0 0 0,15-8 0 0 0,-14 7 0 0 0,1-1 0 0 0,-2-1 0 0 0,1 0 0 0 0,-1-1 0 0 0,13-12 0 0 0,-21 17 0 0 0,0 0 0 0 0,0 0 0 0 0,-1-1 0 0 0,1 1 0 0 0,-1-1 0 0 0,0 0 0 0 0,-1 0 0 0 0,1 0 0 0 0,-1 0 0 0 0,0-1 0 0 0,0 1 0 0 0,-1-1 0 0 0,1 1 0 0 0,-1-1 0 0 0,0 1 0 0 0,0-11 0 0 0,-1-6 443 0 0,0 20 45 0 0,0 2 21 0 0,0 0-66 0 0,-1-2-294 0 0,-1-3-133 0 0,5 13-16 0 0,-1 2 0 0 0,0-3 0 0 0,0 1 0 0 0,-1-1 0 0 0,0 1 0 0 0,0 13 0 0 0,-1 2 0 0 0,1-18 0 0 0,-1-1 0 0 0,0 1 0 0 0,0 0 0 0 0,-1-1 0 0 0,1 1 0 0 0,-1 0 0 0 0,0-1 0 0 0,-3 8 0 0 0,1-2 0 0 0,-1 1 0 0 0,-2 16 0 0 0,-1 6 0 0 0,-3 16 0 0 0,2-3 0 0 0,-2-12 0 0 0,-24 54 0 0 0,25-69 0 0 0,-1-1 0 0 0,0 0 0 0 0,-1-1 0 0 0,-17 20 0 0 0,17-26 0 0 0,1-5-64 0 0,-12-3-748 0 0,21-3 304 0 0,-13-4-84 0 0,10 4 575 0 0,-1-1 15 0 0,-7-9 5 0 0,6 3-364 0 0,0 0 1 0 0,1-1-1 0 0,0 1 0 0 0,1-1 1 0 0,0 0-1 0 0,0 0 0 0 0,-3-11 1 0 0,6 18-631 0 0,1 1-29 0 0,0 0-72 0 0,-1-2 621 0 0,1 0 1 0 0,-1-1-1 0 0,0 1 0 0 0,0 0 0 0 0,0 0 0 0 0,-1 0 1 0 0,0-2-1 0 0,0 1-175 0 0,0 1-890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4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17503 0 0,'0'0'399'0'0,"0"0"60"0"0,0 0 21 0 0,0 0-59 0 0,0 0-136 0 0,0 0 457 0 0,0 0 228 0 0,0 0 43 0 0,0 0-59 0 0,0 0-289 0 0,0 0-121 0 0,0 0-28 0 0,3 1-4 0 0,-2 0-385 0 0,1 1-1 0 0,-1-1 1 0 0,1 1-1 0 0,-1-1 1 0 0,0 1 0 0 0,1-1-1 0 0,-1 1 1 0 0,0 0-1 0 0,0 0 1 0 0,0 0 0 0 0,0 0-1 0 0,-1 0 1 0 0,1 0-1 0 0,0 0 1 0 0,-1 0-1 0 0,1 4 1 0 0,0 0-135 0 0,-1 0 0 0 0,0 1 0 0 0,0-1 0 0 0,0 0 0 0 0,-1 1 0 0 0,0-1 0 0 0,0 0 0 0 0,0 0 0 0 0,-3 7 0 0 0,-3 5-125 0 0,-14 26-1 0 0,17-36 80 0 0,-6 4-748 0 0,5-7-1787 0 0,3-1-4841 0 0,2-4 348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4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118 120 11975 0 0,'0'0'267'0'0,"0"0"42"0"0,-1-9 315 0 0,2 3-208 0 0,-1 0 0 0 0,1 0-1 0 0,0 1 1 0 0,1-1-1 0 0,-1 0 1 0 0,1 1 0 0 0,1-1-1 0 0,-1 1 1 0 0,1-1 0 0 0,5-8-1 0 0,-7 12 129 0 0,-1 2-28 0 0,19-20 4172 0 0,-19 16-4689 0 0,5-9 77 0 0,-5 12 306 0 0,0 1 114 0 0,0 0 15 0 0,0 0-68 0 0,-1 1-294 0 0,-9 3-131 0 0,9-4-26 0 0,-9 2 86 0 0,8-2-50 0 0,1 1 0 0 0,0-1-1 0 0,0 1 1 0 0,0-1 0 0 0,0 1-1 0 0,-1 0 1 0 0,1-1 0 0 0,0 1 0 0 0,0 0-1 0 0,0 0 1 0 0,1 0 0 0 0,-1 0 0 0 0,0-1-1 0 0,0 1 1 0 0,0 1 0 0 0,1-1-1 0 0,-1 0 1 0 0,0 0 0 0 0,1 0 0 0 0,-1 0-1 0 0,0 1 1 0 0,-6 31 920 0 0,1-7-530 0 0,1-15-418 0 0,0 1 0 0 0,-3 17 0 0 0,6-21 0 0 0,-1-1 0 0 0,0 0 0 0 0,-1 1 0 0 0,0-1 0 0 0,0-1 0 0 0,-6 9 0 0 0,-10 18 0 0 0,19-32 0 0 0,-28 65-94 0 0,26-59 60 0 0,1-1 0 0 0,0 0-1 0 0,1 0 1 0 0,-1 1 0 0 0,1-1 0 0 0,1 1 0 0 0,-1 0 0 0 0,1 9 0 0 0,1-13-1 0 0,-1 0 0 0 0,1 0 0 0 0,0 0 1 0 0,0 0-1 0 0,0 0 0 0 0,0 0 0 0 0,1 0 0 0 0,-1 0 1 0 0,1 0-1 0 0,-1-1 0 0 0,1 1 0 0 0,0 0 1 0 0,0-1-1 0 0,1 0 0 0 0,-1 1 0 0 0,0-1 0 0 0,1 0 1 0 0,-1 0-1 0 0,1 0 0 0 0,0-1 0 0 0,-1 1 1 0 0,1-1-1 0 0,0 1 0 0 0,0-1 0 0 0,5 1 0 0 0,-2 0-22 0 0,0-1 0 0 0,1 1 0 0 0,-1-1 0 0 0,0-1-1 0 0,1 0 1 0 0,-1 0 0 0 0,1 0 0 0 0,-1 0 0 0 0,1-1 0 0 0,-1 0-1 0 0,10-3 1 0 0,-7 1 164 0 0,0-1-1 0 0,0 0 0 0 0,0 0 1 0 0,0 0-1 0 0,-1-1 1 0 0,0-1-1 0 0,0 0 1 0 0,0 0-1 0 0,-1 0 1 0 0,0-1-1 0 0,0 0 1 0 0,6-8-1 0 0,-3 1 175 0 0,-7 11-245 0 0,-1 1 1 0 0,0-1-1 0 0,0 0 0 0 0,0 0 1 0 0,0 0-1 0 0,-1-1 0 0 0,1 1 1 0 0,1-6-1 0 0,0-11-36 0 0,-1 0 0 0 0,-1 1 0 0 0,0-1 0 0 0,-1 0 0 0 0,-4-25 0 0 0,-1-30 0 0 0,5 50 0 0 0,0 4-401 0 0,0 19-74 0 0,0 2-33 0 0,0 0-140 0 0,0 0-572 0 0,-9-7-2972 0 0,7 6-3316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4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15663 0 0,'0'0'719'0'0,"2"0"-20"0"0,67-3 354 0 0,-32-2 2078 0 0,0-1 0 0 0,48-14 0 0 0,-56 13-3052 0 0,13-5 1370 0 0,-41 11-1006 0 0,-1 1-427 0 0,0 0-696 0 0,0 0-274 0 0,0 0-56 0 0,0 0-149 0 0,-12 7-2558 0 0,0-4 1681 0 0,9-3-11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4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0-87 0 0,0 0 728 0 0,0 0 353 0 0,0 0 73 0 0,2 1-125 0 0,1-1-1050 0 0,0 1-1 0 0,1 0 1 0 0,-1-1-1 0 0,0 2 1 0 0,0-1 0 0 0,0 0-1 0 0,0 1 1 0 0,0-1 0 0 0,0 1-1 0 0,0 0 1 0 0,0 0-1 0 0,-1 0 1 0 0,4 3 0 0 0,-2-1-119 0 0,0 1 0 0 0,-1-1 0 0 0,1 1 0 0 0,-1 0 1 0 0,0 0-1 0 0,0 0 0 0 0,2 7 0 0 0,0 3 140 0 0,-1 0-1 0 0,0 0 1 0 0,-1 1-1 0 0,3 31 1 0 0,-8 150-206 0 0,-2-34-159 0 0,4-135-3 0 0,-2 0 0 0 0,-7 45 0 0 0,8-65 0 0 0,0-3 0 0 0,0-1 0 0 0,0 0 0 0 0,-1 0 0 0 0,1 1 0 0 0,-5 6 0 0 0,-10 30 0 0 0,9-33 0 0 0,7-8 0 0 0,0 0 0 0 0,-1 0 0 0 0,1 0 0 0 0,0 0 0 0 0,-1 0 0 0 0,1 1 0 0 0,0-1 0 0 0,-1 0 0 0 0,1 0 0 0 0,0 0 0 0 0,-1 0 0 0 0,1 0 0 0 0,0-1 0 0 0,-1 1 0 0 0,1 0 0 0 0,0 0 0 0 0,-1 0 0 0 0,1 0 0 0 0,0 0 0 0 0,-1 0 0 0 0,1 0 0 0 0,0-1 0 0 0,0 1 0 0 0,-1 0 0 0 0,-6-10-201 0 0,6 6-231 0 0,-1 0 1 0 0,1 1-1 0 0,0-1 1 0 0,0 0-1 0 0,1 0 0 0 0,-1 0 1 0 0,1-6-1 0 0,-1 2-116 0 0,-1-12-986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5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11975 0 0,'0'0'267'0'0,"0"0"42"0"0,0 0 17 0 0,0 0-28 0 0,0 0-126 0 0,0 0 204 0 0,0 0 111 0 0,1 1 22 0 0,6 5-612 0 0,12 9 7758 0 0,-17-14-6768 0 0,-1 1-583 0 0,17 11-196 0 0,-17-12 274 0 0,-1-1 114 0 0,2 3 15 0 0,28 25 1025 0 0,-28-27-1024 0 0,7 10 34 0 0,-7-9-500 0 0,15 17 295 0 0,-1 1 1 0 0,-1 1-1 0 0,0 1 0 0 0,-2 0 1 0 0,15 32-1 0 0,-21-37-338 0 0,-1 1-1 0 0,-1 0 1 0 0,0 0 0 0 0,-1 0-1 0 0,2 30 1 0 0,-4 20-3 0 0,-2 0 0 0 0,-19 128 0 0 0,7-126 0 0 0,-3-1 0 0 0,-30 87 0 0 0,17-86 0 0 0,12-32 0 0 0,-4 4 0 0 0,13-27 0 0 0,-11 28 0 0 0,13-30 0 0 0,-1-1 0 0 0,0 0 0 0 0,-1 0 0 0 0,-1-1 0 0 0,0 0 0 0 0,-11 13 0 0 0,-10 13 0 0 0,20-22 0 0 0,8-14 0 0 0,-18 20 0 0 0,12-12 0 0 0,4 0-133 0 0,2-8-563 0 0,-8-7-1268 0 0,7 4 1623 0 0,1-1 0 0 0,-1 1 0 0 0,0 0 0 0 0,1-1 1 0 0,0 1-1 0 0,0-1 0 0 0,-1 1 0 0 0,2-1 0 0 0,-1 0 0 0 0,0 1 0 0 0,0-1 1 0 0,1 0-1 0 0,-1 1 0 0 0,1-1 0 0 0,0 0 0 0 0,0 0 0 0 0,0 0 0 0 0,1-4 1 0 0,-1-1-96 0 0,0-24-1611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7:5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29 6447 0 0,'0'0'298'0'0,"0"0"-10"0"0,0 0-118 0 0,0 0 206 0 0,0 0 111 0 0,0 0 22 0 0,12 3 1027 0 0,13-1 3072 0 0,-24-2-4096 0 0,-1 0 0 0 0,0 0 0 0 0,0 0 0 0 0,0 0 0 0 0,0 0 0 0 0,10-2 1104 0 0,-7-3-1528 0 0,-3 4 283 0 0,0 1 117 0 0,0 0 21 0 0,0 0-66 0 0,-1-1-222 0 0,-2-1 14 0 0,1 0-1 0 0,-1 0 0 0 0,1 1 1 0 0,-1-1-1 0 0,0 0 1 0 0,-3-1-1 0 0,-39-7 117 0 0,36 9-351 0 0,-5 3 0 0 0,5 1 0 0 0,6-2 0 0 0,0-1 0 0 0,-20 11 0 0 0,21-8 0 0 0,-15 6 0 0 0,16-9 99 0 0,0 1-1 0 0,0 0 1 0 0,-1-1-1 0 0,1 1 1 0 0,0 0 0 0 0,0 0-1 0 0,0-1 1 0 0,0 1-1 0 0,0 0 1 0 0,0 0-1 0 0,0 0 1 0 0,-1 2 0 0 0,-16 17 667 0 0,11-11-766 0 0,4 3 0 0 0,0 15 0 0 0,4-8 0 0 0,2-14 0 0 0,-1-2 0 0 0,-1-1 0 0 0,-1-1 0 0 0,1 1 0 0 0,-1-1 0 0 0,1 1 0 0 0,-1-1 0 0 0,1 1 0 0 0,0-1 0 0 0,0 0 0 0 0,0 0 0 0 0,0 1 0 0 0,0-1 0 0 0,0 0 0 0 0,1 1 0 0 0,2 1 0 0 0,-3-2 0 0 0,0 1 0 0 0,0-1 0 0 0,0 0 0 0 0,0 1 0 0 0,0-1 0 0 0,0 0 0 0 0,1 0 0 0 0,-1 0 0 0 0,1 0 0 0 0,-1 0 0 0 0,0 0 0 0 0,4 1 0 0 0,3 3 0 0 0,9 13 0 0 0,-13-14 0 0 0,6 10 0 0 0,-3-3 0 0 0,-3-6 0 0 0,-2-2 0 0 0,0 0 0 0 0,-1 0 0 0 0,1-1 0 0 0,-1 1 0 0 0,0 0 0 0 0,0 1 0 0 0,0-1 0 0 0,0 0 0 0 0,0 0 0 0 0,0 6 0 0 0,3 18 0 0 0,-3-21 0 0 0,0 0 0 0 0,-1 0 0 0 0,0 0 0 0 0,0 0 0 0 0,-1 0 0 0 0,1 0 0 0 0,-1 0 0 0 0,-3 10 0 0 0,4-13 0 0 0,-8 12 0 0 0,6-12 0 0 0,-8 12 0 0 0,-8 2 0 0 0,17-17 0 0 0,-10 9 0 0 0,7-9 0 0 0,-11-1 0 0 0,14 1 0 0 0,0 1 0 0 0,-1-1 0 0 0,1 0 0 0 0,0 0 0 0 0,-1 0 0 0 0,1 0 0 0 0,0 0 0 0 0,0 0 0 0 0,-1-1 0 0 0,1 1 0 0 0,0 0 0 0 0,0-1 0 0 0,-1 1 0 0 0,1-1 0 0 0,0 1 0 0 0,0-1 0 0 0,0 1 0 0 0,0-1 0 0 0,0 0 0 0 0,-2-1 0 0 0,-1-1 0 0 0,1 2 0 0 0,-9-9 0 0 0,-6-9 0 0 0,17 18 37 0 0,0 0-1 0 0,0 0 1 0 0,0 0 0 0 0,0-1 0 0 0,0 1-1 0 0,0 0 1 0 0,0 0 0 0 0,0 0-1 0 0,1-1 1 0 0,-1 1 0 0 0,0-1-1 0 0,1 1 1 0 0,-1 0 0 0 0,1-1-1 0 0,0 1 1 0 0,-1-1 0 0 0,1 1 0 0 0,0-3-1 0 0,0-1 198 0 0,-1 4 275 0 0,8-11 83 0 0,-2 5-591 0 0,-1 1 1 0 0,2-1-1 0 0,-1 1 0 0 0,1 0 1 0 0,-1 0-1 0 0,2 1 0 0 0,-1 0 1 0 0,1 0-1 0 0,-1 0 0 0 0,1 1 1 0 0,15-7-1 0 0,2-2-1 0 0,0-1 0 0 0,31-26 0 0 0,-53 38 0 0 0,7-6 0 0 0,-1 0 0 0 0,0 0 0 0 0,0-1 0 0 0,-1-1 0 0 0,0 1 0 0 0,9-20 0 0 0,-6 13 0 0 0,-7 14 0 0 0,-3 1 0 0 0,1 1 0 0 0,-1-1 0 0 0,1 0 0 0 0,0 0 0 0 0,-1 1 0 0 0,1-1 0 0 0,-1 0 0 0 0,0 0 0 0 0,1 0 0 0 0,-1 0 0 0 0,0 0 0 0 0,1 1 0 0 0,-1-1 0 0 0,0 0 0 0 0,0 0 0 0 0,0 0 0 0 0,0 0 0 0 0,0 0 0 0 0,0-1 0 0 0,1-1 0 0 0,-1 2 0 0 0,0 0 0 0 0,0-1 0 0 0,0 1 0 0 0,1 0 0 0 0,-1-1 0 0 0,-1 1 0 0 0,1 0 0 0 0,0 0 0 0 0,0-1 0 0 0,0 1 0 0 0,-1 0 0 0 0,1 0 0 0 0,0-1 0 0 0,-1 1 0 0 0,1 0 0 0 0,-1 0 0 0 0,0 0 0 0 0,1 0 0 0 0,-1-1 0 0 0,0 1 0 0 0,0 0 0 0 0,-1-1 0 0 0,2 2 1 0 0,0-1 1 0 0,-1 1-1 0 0,1-1 0 0 0,0 1 1 0 0,-1-1-1 0 0,1 1 0 0 0,0-1 1 0 0,-1 1-1 0 0,1-1 0 0 0,-1 1 1 0 0,1 0-1 0 0,-1-1 0 0 0,1 1 1 0 0,0 0-1 0 0,-1-1 0 0 0,0 1 1 0 0,1 0-1 0 0,-1 0 0 0 0,1-1 1 0 0,-2 1-1 0 0,-8-3-162 0 0,-4 1-989 0 0,6 2-1030 0 0,2-2-4093 0 0,1-1-1439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0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24 10135 0 0,'-32'12'1008'0'0,"23"-9"-960"0"0,0-2 98 0 0,-5 2 3580 0 0,13-3-3541 0 0,1 0 0 0 0,-1 1 1 0 0,0-1-1 0 0,1 0 0 0 0,-1 0 0 0 0,0 0 0 0 0,1 1 1 0 0,-1-1-1 0 0,0 0 0 0 0,1 0 0 0 0,-1 0 0 0 0,0 0 0 0 0,1 0 1 0 0,-1-1-1 0 0,0 1 0 0 0,0 0 0 0 0,-1-1 807 0 0,2 1 28 0 0,0 0-65 0 0,0 0-290 0 0,0 0-121 0 0,0 0-28 0 0,0 0-72 0 0,25-6-272 0 0,-17 7-168 0 0,-5-1 36 0 0,0 0 0 0 0,0 0 0 0 0,0 0 0 0 0,0 0 0 0 0,0-1-1 0 0,0 1 1 0 0,0-1 0 0 0,0 0 0 0 0,-1 0 0 0 0,7-2 0 0 0,-2 0 128 0 0,1 0 0 0 0,-1 0 1 0 0,1 1-1 0 0,0 0 0 0 0,0 0 1 0 0,9 0-1 0 0,21-5 259 0 0,-30 6-427 0 0,0-1 0 0 0,0 1 0 0 0,10 0 0 0 0,5 0 0 0 0,-18 1-2845 0 0,-4 1 2210 0 0,1-1 1 0 0,-1 1-1 0 0,0-1 1 0 0,1 0-1 0 0,-1 1 1 0 0,1-1-1 0 0,-1 0 1 0 0,0 0 0 0 0,1 0-1 0 0,-1 0 1 0 0,1 0-1 0 0,-1 0 1 0 0,2 0-1 0 0,-3 0-5357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17503 0 0,'0'0'399'0'0,"0"0"60"0"0,0 0 21 0 0,-1 2-59 0 0,-2 8-136 0 0,3-9-129 0 0,0 0-1 0 0,0 0 1 0 0,0 0 0 0 0,0 0-1 0 0,1 0 1 0 0,-1 0 0 0 0,0 0-1 0 0,1 0 1 0 0,-1 0 0 0 0,1 1-1 0 0,-1-2 858 0 0,2 1-59 0 0,24 1-250 0 0,1-1 0 0 0,-1-1 0 0 0,1-1 0 0 0,-1-2 0 0 0,44-9 0 0 0,-60 11-499 0 0,13 3-646 0 0,-23-2 319 0 0,1 0-1 0 0,-1 0 1 0 0,0 0 0 0 0,0 0 0 0 0,1 0 0 0 0,-1 0 0 0 0,0 0 0 0 0,0 0 0 0 0,0 0-1 0 0,1-1 1 0 0,-1 1 0 0 0,0 1 0 0 0,0-1 0 0 0,1 0 0 0 0,-1 0 0 0 0,0 0-1 0 0,0 0 1 0 0,1 0 0 0 0,-1 0 0 0 0,0 0 0 0 0,0 0 0 0 0,1 0 0 0 0,-1 0 0 0 0,0 0-1 0 0,0 1 1 0 0,0-1 0 0 0,1 0 0 0 0,-1 0 0 0 0,0 0 0 0 0,0 0 0 0 0,0 1-1 0 0,0-1 1 0 0,0 0 0 0 0,1 0 0 0 0,-1 0 0 0 0,0 1 0 0 0,0-1 0 0 0,0 0 0 0 0,-9 6-3292 0 0,-10-2 878 0 0,-1 1-22 0 0</inkml:trace>
  <inkml:trace contextRef="#ctx0" brushRef="#br0" timeOffset="1">1 142 15663 0 0,'0'0'719'0'0,"2"2"-20"0"0,0 0-499 0 0,2 2-121 0 0,15 2-80 0 0,4-1 675 0 0,0 0-1 0 0,42 1 1 0 0,-24-3 480 0 0,-18 0-168 0 0,54 8 949 0 0,-74-10-2272 0 0,7 3-1088 0 0,-8-3 469 0 0,0 0-6550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0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13823 0 0,'0'0'315'0'0,"0"0"45"0"0,0 0 21 0 0,0 0-49 0 0,2 1-81 0 0,0 0-91 0 0,1-1-1 0 0,-1 1 1 0 0,0-1 0 0 0,0 1-1 0 0,1-1 1 0 0,-1 0 0 0 0,0 0-1 0 0,1 0 1 0 0,-1 0 0 0 0,0 0-1 0 0,1-1 1 0 0,-1 1 0 0 0,0 0 0 0 0,0-1-1 0 0,1 0 1 0 0,2-1 0 0 0,-1 1 169 0 0,-1 0 1 0 0,1 0 0 0 0,0 0 0 0 0,-1 1 0 0 0,8-1 0 0 0,-7 1 93 0 0,0 0 0 0 0,0 0 0 0 0,0-1 0 0 0,7-2 0 0 0,-3 2 862 0 0,-4 1-1034 0 0,-1 0 0 0 0,0-1 1 0 0,1 0-1 0 0,-1 0 1 0 0,1 1-1 0 0,-1-2 1 0 0,3 0-1 0 0,34-11-4453 0 0,-27 7 2668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0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6 192 10135 0 0,'0'0'464'0'0,"0"0"-9"0"0,-1-3-155 0 0,0 0 220 0 0,0-1 0 0 0,0 0-1 0 0,0 0 1 0 0,1 0 0 0 0,0 0 0 0 0,0 0 0 0 0,0 0 0 0 0,0 0-1 0 0,0 0 1 0 0,2-6 0 0 0,1 1 42 0 0,-1 0 0 0 0,1 1-1 0 0,7-15 1 0 0,14-20 2510 0 0,-23 42-2560 0 0,-1-1 0 0 0,3-3-207 0 0,-2 3-101 0 0,1-1-1 0 0,-1 1 0 0 0,0-1 0 0 0,0 1 1 0 0,0 0-1 0 0,-1-1 0 0 0,1 0 0 0 0,0-2 1 0 0,-1 5-204 0 0,0 0 0 0 0,0 0 1 0 0,-1 0-1 0 0,1 0 0 0 0,0 0 0 0 0,0 1 1 0 0,0-1-1 0 0,-1 0 0 0 0,1 0 0 0 0,0 0 1 0 0,0 0-1 0 0,0 0 0 0 0,-1 0 0 0 0,1 0 1 0 0,0 0-1 0 0,0 0 0 0 0,-1 0 1 0 0,1 1-1 0 0,0-1 0 0 0,0 0 0 0 0,-1 0 1 0 0,1-1-1 0 0,0 1 0 0 0,0 0 0 0 0,-1 0 1 0 0,1 0-1 0 0,0 0 0 0 0,0 0 0 0 0,0 0 1 0 0,-1 0-1 0 0,1 0 0 0 0,0 0 0 0 0,0 0 1 0 0,0-1-1 0 0,-1 1 0 0 0,1 0 1 0 0,0 0-1 0 0,0 0 0 0 0,0 0 0 0 0,0-1 1 0 0,-1 1-1 0 0,1 0 0 0 0,0 0 0 0 0,0 0 1 0 0,0-1-1 0 0,0 1 0 0 0,0 0 0 0 0,0 0 1 0 0,0 0-1 0 0,0-1 0 0 0,-1 1 0 0 0,1 0 1 0 0,0 0-1 0 0,0-1 0 0 0,0 1 1 0 0,0 0-1 0 0,0 0 0 0 0,0 0 0 0 0,0-1 1 0 0,0 1-1 0 0,1 0 0 0 0,-1 0 0 0 0,0-1 1 0 0,0 1-1 0 0,0 0 0 0 0,-10 6 0 0 0,2 4 0 0 0,7-8 0 0 0,-1 1 0 0 0,0-1 0 0 0,0 1 0 0 0,1 0 0 0 0,-1-1 0 0 0,1 1 0 0 0,0 0 0 0 0,0 0 0 0 0,0 0 0 0 0,-1 5 0 0 0,1 1 0 0 0,-3 7 0 0 0,2-9 0 0 0,0 0 0 0 0,1 0 0 0 0,0 1 0 0 0,0-1 0 0 0,1 1 0 0 0,-1-1 0 0 0,2 0 0 0 0,-1 1 0 0 0,1-1 0 0 0,3 11 0 0 0,-1-5 0 0 0,3-3 0 0 0,-4-7 0 0 0,0 0 0 0 0,0-1 0 0 0,0 1 0 0 0,1-1 0 0 0,-1 1 0 0 0,0-1 0 0 0,1 0 0 0 0,0 0 0 0 0,-1 0 0 0 0,4 1 0 0 0,0 0 0 0 0,-2-1 0 0 0,5 2 0 0 0,14-5 0 0 0,-15 0 0 0 0,0-1 0 0 0,0 0 0 0 0,-1 0 0 0 0,1-1 0 0 0,12-6 0 0 0,-16 7 0 0 0,1 0 0 0 0,-1 0 0 0 0,1-1 0 0 0,-1 0 0 0 0,0 1 0 0 0,0-2 0 0 0,-1 1 0 0 0,7-7 0 0 0,0 0 0 0 0,1-2 180 0 0,0-1 0 0 0,-1-1 0 0 0,0 1 1 0 0,14-28-1 0 0,-23 39-150 0 0,2-3 92 0 0,-1 0 0 0 0,0 0 0 0 0,0 0 1 0 0,-1 0-1 0 0,1-5 0 0 0,-1 5-45 0 0,1 0 0 0 0,-1 1 0 0 0,1-1-1 0 0,2-4 1 0 0,0-2-77 0 0,-3 7 0 0 0,-2 14 0 0 0,3-6 0 0 0,1 0 0 0 0,-2 13 0 0 0,-1-2 0 0 0,0-12 0 0 0,0 1 0 0 0,0-1 0 0 0,0 1 0 0 0,0-1 0 0 0,1 0 0 0 0,-1 1 0 0 0,2 2 0 0 0,-1 0 0 0 0,1 0 0 0 0,-1 0 0 0 0,0 0 0 0 0,-1 0 0 0 0,0 0 0 0 0,0-1 0 0 0,0 1 0 0 0,-1 6 0 0 0,0 27 0 0 0,2-22 0 0 0,-1 0 0 0 0,0 1 0 0 0,-1-1 0 0 0,-1 0 0 0 0,-1 1 0 0 0,-1-1 0 0 0,0 0 0 0 0,-8 19 0 0 0,4-11 0 0 0,2-6 0 0 0,-1 0 0 0 0,-12 22 0 0 0,10-25 0 0 0,5-13 0 0 0,1-2 0 0 0,-8 4 0 0 0,11-5 0 0 0,-14 4 0 0 0,11-5 0 0 0,-14-4 0 0 0,-8 2 0 0 0,9 2 0 0 0,12 3 0 0 0,0-1 0 0 0,-9-1 0 0 0,7-4 0 0 0,6 4 0 0 0,0 0 0 0 0,0-1 0 0 0,0 1 0 0 0,0 0 0 0 0,-1 0 0 0 0,1 0 0 0 0,0 0 0 0 0,0 0 0 0 0,0 0 0 0 0,0 0 0 0 0,-1-1 0 0 0,1 1 0 0 0,0 0 0 0 0,0 0 0 0 0,0 0 0 0 0,0 0 0 0 0,-1 0 0 0 0,1 0 0 0 0,0 0 0 0 0,0 0 0 0 0,0 0 0 0 0,0 0 0 0 0,-1 0 0 0 0,1 0 0 0 0,0 0 0 0 0,0 0 0 0 0,0 0 0 0 0,0 0 0 0 0,-1 0 0 0 0,1 0 0 0 0,0 1 0 0 0,0-1 0 0 0,0 0 0 0 0,-1 0 0 0 0,-28 8 0 0 0,19-2 0 0 0,4-1-64 0 0,4-4-273 0 0,18-16-6919 0 0,-14 14 5209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0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63 10135 0 0,'0'0'231'0'0,"0"0"29"0"0,0 0 19 0 0,-2-1-41 0 0,-9-1-190 0 0,-15 4 512 0 0,16-5 488 0 0,3 0-596 0 0,6 2 414 0 0,1 1 124 0 0,0 0 30 0 0,0 0-65 0 0,0 0-290 0 0,0 0-121 0 0,0 0-28 0 0,0 0-4 0 0,4 0-200 0 0,1 1-1 0 0,-1 0 0 0 0,0 0 1 0 0,7 2-1 0 0,-7-2-110 0 0,1 0-1 0 0,-1 0 1 0 0,1 0 0 0 0,6 0-1 0 0,61-7 1423 0 0,-34 3-1610 0 0,-18 1 454 0 0,20 1 1 0 0,-16 0-183 0 0,0 0 1 0 0,35-7 0 0 0,3 0-26 0 0,-17 2-260 0 0,19-1 0 0 0,-15 4 0 0 0,-30 1 0 0 0,0 1 0 0 0,0 0 0 0 0,19 3 0 0 0,-27 0 0 0 0,1-1 0 0 0,0 0 0 0 0,0 0 0 0 0,22-3 0 0 0,-14 0 0 0 0,-8 2 0 0 0,-2 2 0 0 0,14 0-829 0 0,-28-14-2500 0 0,-2 2-4521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0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165 121 11975 0 0,'0'0'267'0'0,"0"0"42"0"0,0 0 17 0 0,0-3-28 0 0,0-7-196 0 0,-2 2 47 0 0,1 7 571 0 0,1 1 249 0 0,0 0 45 0 0,1-3-61 0 0,0-2-375 0 0,1 0 0 0 0,-1 0 0 0 0,1 0 0 0 0,4-5 1 0 0,11-26 991 0 0,-17 34-1199 0 0,5-8 432 0 0,0-3 1882 0 0,-6 12-2536 0 0,-6-2-133 0 0,-3 10-16 0 0,8-5 0 0 0,1 0 0 0 0,-1 0 0 0 0,0 1 0 0 0,1-1 0 0 0,-1 0 0 0 0,1 1 0 0 0,0-1 0 0 0,-2 4 0 0 0,-21 45 0 0 0,-9 19 0 0 0,-11 19 0 0 0,28-58 0 0 0,1 1 0 0 0,-11 35 0 0 0,19-30 0 0 0,5-29 0 0 0,2-4 0 0 0,-1 1 0 0 0,0-1 0 0 0,1 0 0 0 0,0 1 0 0 0,0-1 0 0 0,1 9 0 0 0,2-1 0 0 0,3 3 0 0 0,-3-12 0 0 0,0 0 0 0 0,3 6 0 0 0,5 6 0 0 0,-8-13 0 0 0,0-1 0 0 0,8 3 0 0 0,9 5 0 0 0,-13-7 0 0 0,13-4 0 0 0,-13 2 0 0 0,24-7 0 0 0,-19 3 0 0 0,0-1 0 0 0,-1-1 0 0 0,6-3 0 0 0,-2-1 0 0 0,3-7 0 0 0,-1 1 0 0 0,7-15 0 0 0,20-32 2032 0 0,-40 58-2028 0 0,0-1 0 0 0,0 0 0 0 0,-1 1 0 0 0,5-11 0 0 0,-5 10-5 0 0,0 0 0 0 0,0 0 1 0 0,0 1-1 0 0,7-9 0 0 0,-4 5 1 0 0,-2-1 0 0 0,5-5 0 0 0,-7 6 0 0 0,-2 0 0 0 0,-2-13 0 0 0,-2 13 0 0 0,-7-7 0 0 0,5 11 0 0 0,-9-20 0 0 0,6 6 0 0 0,0 8 0 0 0,-2-4 0 0 0,4 8 0 0 0,0 4 0 0 0,-1 4-64 0 0,6-1-273 0 0,2 0-138 0 0,0 0-33 0 0,0 0-4 0 0,0 0 0 0 0,0 0 0 0 0,0 0-1001 0 0,0 0-4206 0 0,0 0-1801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0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8287 0 0,'0'0'382'0'0,"0"0"-8"0"0,0 0-102 0 0,0 0 463 0 0,0 0 234 0 0,0 0 45 0 0,0 0-61 0 0,0 0-288 0 0,6-7 1931 0 0,10 2-621 0 0,0 1-1 0 0,27-3 1 0 0,-21 4-1301 0 0,24-8 0 0 0,-31 7-320 0 0,-1 1-1 0 0,22-3 1 0 0,23-3 364 0 0,-57 9-2122 0 0,-2 0-511 0 0,0 0-107 0 0,0 0-24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1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74 6447 0 0,'24'-1'142'0'0,"-19"0"22"0"0,-5 1 13 0 0,1-1-20 0 0,5-8-125 0 0,-1 0 43 0 0,6-10 2330 0 0,-11 18-1893 0 0,0 1 0 0 0,1-2 197 0 0,-1 1-512 0 0,1 1 0 0 0,-1-1 0 0 0,0 0 0 0 0,0 0 0 0 0,1 0 0 0 0,-1 0 0 0 0,0 0-1 0 0,0 0 1 0 0,0 0 0 0 0,0 0 0 0 0,0-1 0 0 0,-7-14 827 0 0,7 14-512 0 0,0 2 0 0 0,0 0 0 0 0,0 0 0 0 0,0 0 0 0 0,0 0 0 0 0,0 0 0 0 0,0 0 0 0 0,0 0 0 0 0,0 0 0 0 0,0 0 0 0 0,0 0 0 0 0,0 0-69 0 0,0 0-222 0 0,0 0 166 0 0,0 0 101 0 0,0 0 21 0 0,0 0-66 0 0,-2 1-294 0 0,-6 3-133 0 0,-4-2-16 0 0,9-2 90 0 0,1 1-1 0 0,-1-1 1 0 0,1 1 0 0 0,-1 0-1 0 0,1-1 1 0 0,0 1 0 0 0,-1 0-1 0 0,1 0 1 0 0,0 0 0 0 0,0 1-1 0 0,-1-1 1 0 0,1 1 0 0 0,0-1-1 0 0,1 1 1 0 0,-1-1 0 0 0,0 1-1 0 0,0 0 1 0 0,1 0-1 0 0,-1 0 1 0 0,-2 4 0 0 0,-2 5 59 0 0,-1 1-133 0 0,6-10-16 0 0,0 0 0 0 0,-1 0 0 0 0,1 0 0 0 0,0 0 0 0 0,0 0 0 0 0,0 0 0 0 0,1 0 0 0 0,-1 0 0 0 0,0 1 0 0 0,1-1 0 0 0,-1 0 0 0 0,1 1 0 0 0,0-1 0 0 0,0 3 0 0 0,0-1 0 0 0,0 0 0 0 0,0 0 0 0 0,-1 0 0 0 0,1 0 0 0 0,-1 0 0 0 0,-2 5 0 0 0,-4 14 0 0 0,-12 26 0 0 0,-2 17 1440 0 0,15-43-1253 0 0,0 1-1 0 0,-1 28 0 0 0,2-18-137 0 0,-13 157-49 0 0,12-108 0 0 0,-2 102 0 0 0,-8 74 0 0 0,-8-28 0 0 0,20-189 0 0 0,2-13 0 0 0,1 0 0 0 0,2 0 0 0 0,5 34 0 0 0,23 84 0 0 0,-28-143 0 0 0,-1 1 0 0 0,1-1 0 0 0,1 0 0 0 0,-1 0 0 0 0,4 7 0 0 0,-1-3 0 0 0,2 3 0 0 0,3-3 0 0 0,-9-7-7 0 0,0-1 1 0 0,1 0-1 0 0,-1 1 0 0 0,0-1 1 0 0,1 0-1 0 0,-1 0 0 0 0,0 1 1 0 0,1-1-1 0 0,-1 0 0 0 0,1 0 1 0 0,-1 0-1 0 0,1 0 0 0 0,-1 0 1 0 0,0 1-1 0 0,1-1 0 0 0,-1 0 1 0 0,1 0-1 0 0,-1 0 0 0 0,1 0 1 0 0,0-1-55 0 0,0 0 1 0 0,-1 1 0 0 0,1-1-1 0 0,-1 0 1 0 0,1 1-1 0 0,-1-1 1 0 0,1 0 0 0 0,-1 0-1 0 0,1 0 1 0 0,-1 1-1 0 0,0-1 1 0 0,1 0 0 0 0,-1 0-1 0 0,0 0 1 0 0,0-1-1 0 0,3-18-2326 0 0,-2 17 1579 0 0,0-10-7721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1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 8287 0 0,'0'0'191'0'0,"0"0"26"0"0,-2 0 9 0 0,0 0-150 0 0,-1-1-20 0 0,-22 6 186 0 0,15-4 512 0 0,10-1-654 0 0,0 0 0 0 0,-1 0 0 0 0,1 0 0 0 0,0 0 1 0 0,-1 0-1 0 0,1 0 0 0 0,0 0 0 0 0,-1 0 1 0 0,1 0-1 0 0,0-1 0 0 0,-1 1 0 0 0,1 0 0 0 0,0 0 1 0 0,-1 0-1 0 0,1 0 0 0 0,0 0 0 0 0,-1 0 1 0 0,1-1-1 0 0,0 1 0 0 0,0 0 0 0 0,-1 0 0 0 0,1 0 1 0 0,0-1-1 0 0,0 1 0 0 0,-1 0 0 0 0,1-1 1 0 0,0 1-1 0 0,0 0 0 0 0,-1-1 0 0 0,1 1 924 0 0,-4-2-85 0 0,1 1 1202 0 0,3 3 4662 0 0,7 64-5198 0 0,-6-62-1607 0 0,0 1 1 0 0,0 0-1 0 0,0-1 1 0 0,1 1-1 0 0,-1-1 0 0 0,1 1 1 0 0,2 4-1 0 0,2 4 87 0 0,1 6 225 0 0,0-1-1 0 0,13 22 0 0 0,-13-25-47 0 0,1 0 0 0 0,-2 0 0 0 0,10 31 0 0 0,-6-4-262 0 0,-4-20 0 0 0,-1-1 0 0 0,3 37 0 0 0,-7-47 0 0 0,0 0 0 0 0,1 0 0 0 0,0 0 0 0 0,0 0 0 0 0,1-1 0 0 0,5 13 0 0 0,-1-2 0 0 0,-1 1 0 0 0,-1 0 0 0 0,4 38 0 0 0,-7-37 0 0 0,4 79 0 0 0,-4-49 0 0 0,-2-32 0 0 0,-1 0 0 0 0,-2 0 0 0 0,-7 36 0 0 0,2-19 0 0 0,-24 142 0 0 0,27-163 0 0 0,0 0 0 0 0,-1-1 0 0 0,-1 0 0 0 0,-1 0 0 0 0,-15 25 0 0 0,-15 31 0 0 0,11-20 0 0 0,-3 8 0 0 0,-12 39 0 0 0,29-66 0 0 0,-20 33 0 0 0,17-39 0 0 0,5-9 0 0 0,-16 36 0 0 0,23-43 0 0 0,2 1 0 0 0,4-2-64 0 0,-1-8-273 0 0,-1-2-138 0 0,0 0-1125 0 0,0 0-4590 0 0,0 0-1968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1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60 13823 0 0,'0'0'315'0'0,"0"0"45"0"0,0 0 21 0 0,0 0-49 0 0,2-2-220 0 0,6-7-29 0 0,-8 8 20 0 0,0 0 0 0 0,1 0-1 0 0,-1 0 1 0 0,0 0 0 0 0,0 0 0 0 0,0 0 0 0 0,0 0-1 0 0,0 0 1 0 0,-1 0 0 0 0,1 0 0 0 0,0 0 0 0 0,0 0-1 0 0,-1 0 1 0 0,1 0 0 0 0,0 0 0 0 0,-1 0 0 0 0,1 0 0 0 0,-1 0-1 0 0,1 0 1 0 0,-1 0 0 0 0,1 0 0 0 0,-1 1 0 0 0,0-1-1 0 0,0 0 1 0 0,1 1 0 0 0,-3-2 0 0 0,-20-14 1554 0 0,22 15-1145 0 0,1 1 0 0 0,0 0 0 0 0,-13-3 512 0 0,7 2-810 0 0,4 0-162 0 0,1 1 1 0 0,-1-1-1 0 0,0 1 1 0 0,0 0-1 0 0,0 0 0 0 0,1 0 1 0 0,-1 0-1 0 0,0 0 0 0 0,0 1 1 0 0,0-1-1 0 0,0 1 0 0 0,1-1 1 0 0,-1 1-1 0 0,0-1 0 0 0,1 1 1 0 0,-4 1-1 0 0,-40 11-34 0 0,35-11-19 0 0,0 0 1 0 0,0 1 0 0 0,0 0 0 0 0,1 1-1 0 0,-12 6 1 0 0,7-2 0 0 0,10-5 0 0 0,-7 9 0 0 0,8-9 0 0 0,1 0 0 0 0,-1 1 0 0 0,1-1 0 0 0,0 0 0 0 0,0 1 0 0 0,0-1 0 0 0,-2 7 0 0 0,2 3 0 0 0,4-6 0 0 0,0 0 0 0 0,0-1 0 0 0,5 7 0 0 0,-7-11 0 0 0,1 1 0 0 0,0-1 0 0 0,0 0 0 0 0,0 0 0 0 0,0 0 0 0 0,0 0 0 0 0,0 0 0 0 0,1 0 0 0 0,-1 0 0 0 0,0-1 0 0 0,4 3 0 0 0,0 2 0 0 0,5 10 0 0 0,-7-10 0 0 0,1-1 0 0 0,0 1 0 0 0,-1-1 0 0 0,2 0 0 0 0,-1 0 0 0 0,0 0 0 0 0,1 0 0 0 0,0-1 0 0 0,7 5 0 0 0,-5-4-7 0 0,0 1 1 0 0,0-1-1 0 0,-1 1 0 0 0,0 0 1 0 0,6 9-1 0 0,-6-8 103 0 0,0 0 1 0 0,0-1 0 0 0,0 0-1 0 0,13 10 1 0 0,-16-15-27 0 0,-1 1 1 0 0,1-1 0 0 0,-1 1-1 0 0,0 0 1 0 0,0 0 0 0 0,1 0-1 0 0,-1 0 1 0 0,-1 1 0 0 0,1-1-1 0 0,0 0 1 0 0,0 1 0 0 0,0 2-1 0 0,-1-2-31 0 0,0-1-1 0 0,0 1 0 0 0,-1 0 0 0 0,0 0 0 0 0,0 0 0 0 0,0 0 0 0 0,0-1 1 0 0,0 1-1 0 0,0 0 0 0 0,-1 0 0 0 0,1 0 0 0 0,-1 0 0 0 0,0-1 1 0 0,1 1-1 0 0,-2 0 0 0 0,1-1 0 0 0,-2 4 0 0 0,2-3-38 0 0,-1 0 0 0 0,0-1 0 0 0,0 1 0 0 0,0-1 0 0 0,0 0 0 0 0,0 0 0 0 0,0 0 0 0 0,0 0 0 0 0,-1 0 0 0 0,1 0 0 0 0,-1 0 0 0 0,1-1 0 0 0,-1 1 0 0 0,0-1 0 0 0,0 0 0 0 0,0 0 0 0 0,-5 2 0 0 0,-6 0 0 0 0,0-1 0 0 0,-24 2 0 0 0,10-1 0 0 0,21-2 0 0 0,-1-1 0 0 0,1 0 0 0 0,-14-2 0 0 0,14 1 0 0 0,1 0 0 0 0,0 1 0 0 0,0 0 0 0 0,0 0 0 0 0,-1 0 0 0 0,-5 2 0 0 0,10-2 0 0 0,0 1 0 0 0,0-1 0 0 0,0 1 0 0 0,0-1 0 0 0,-1 0 0 0 0,1 0 0 0 0,0 0 0 0 0,-4 0 0 0 0,6 0 0 0 0,-1-1 0 0 0,1 1 0 0 0,0 0 0 0 0,-1 0 0 0 0,1 0 0 0 0,-1-1 0 0 0,1 1 0 0 0,0 0 0 0 0,-1 0 0 0 0,1-1 0 0 0,0 1 0 0 0,-1 0 0 0 0,1-1 0 0 0,0 1 0 0 0,0 0 0 0 0,-1-1 0 0 0,1 1 0 0 0,0-1 0 0 0,-2-2 0 0 0,1 2 0 0 0,0 0 0 0 0,0 0 0 0 0,1 0 0 0 0,-1 0 0 0 0,1 0 0 0 0,-1 0 0 0 0,1 0 0 0 0,-1 0 0 0 0,1 0 0 0 0,-1 0 0 0 0,1-1 0 0 0,0 1 0 0 0,0 0 0 0 0,0 0 0 0 0,-1 0 0 0 0,1-1 0 0 0,0 1 0 0 0,1 0 0 0 0,-1 0 0 0 0,0 0 0 0 0,0-1 0 0 0,0 1 0 0 0,1 0 0 0 0,-1 0 0 0 0,0 0 0 0 0,1 0 0 0 0,-1 0 0 0 0,2-2 0 0 0,-1 1 0 0 0,3-3 155 0 0,-1 1 0 0 0,0-1 1 0 0,1 1-1 0 0,0 0 0 0 0,0 1 0 0 0,0-1 0 0 0,1 1 1 0 0,8-6-1 0 0,7-6 331 0 0,-3 2-431 0 0,0 1 0 0 0,35-20 0 0 0,-21 14-55 0 0,-1-2 0 0 0,44-37 0 0 0,-65 49 0 0 0,-1-1 0 0 0,0 1 0 0 0,0-1 0 0 0,0-1 0 0 0,-2 1 0 0 0,1-1 0 0 0,-1 0 0 0 0,8-20 0 0 0,-13 29-12 0 0,0-1 1 0 0,-1 1-1 0 0,1-1 0 0 0,0 0 0 0 0,-1 1 1 0 0,0-1-1 0 0,1 0 0 0 0,-1 0 1 0 0,0 1-1 0 0,0-1 0 0 0,0 0 0 0 0,0 0 1 0 0,-1 1-1 0 0,1-1 0 0 0,0 0 0 0 0,-1 1 1 0 0,1-1-1 0 0,-2-3 0 0 0,1 3-33 0 0,-1 0-1 0 0,1 0 1 0 0,-1 0-1 0 0,1 0 1 0 0,-1 0-1 0 0,0 0 1 0 0,0 0-1 0 0,0 1 1 0 0,0-1-1 0 0,0 1 1 0 0,-3-2-1 0 0,-4-2-176 0 0,-1 1 0 0 0,1 1 1 0 0,-1-1-1 0 0,1 2 0 0 0,-15-3 0 0 0,-50-5-5335 0 0,47 4 3510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1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31 13823 0 0,'0'0'630'0'0,"0"0"-13"0"0,1-2-252 0 0,-1 1 83 0 0,8-18 3403 0 0,-8 19-3518 0 0,0-1 0 0 0,1 1 0 0 0,-1-1 0 0 0,0 0 0 0 0,1 1 0 0 0,-1-1 0 0 0,0 1 0 0 0,1-1 0 0 0,-1 1 0 0 0,1-1 0 0 0,-1 1 0 0 0,1 0 0 0 0,-1-1 0 0 0,1 1 0 0 0,-1-1 0 0 0,2 1 0 0 0,8 1-178 0 0,-7 1-153 0 0,-1-1-1 0 0,0 1 1 0 0,0 0 0 0 0,0 0-1 0 0,0 0 1 0 0,0 1 0 0 0,0-1 0 0 0,0 0-1 0 0,1 4 1 0 0,8 13-2 0 0,-10-13 0 0 0,-2-2 0 0 0,2 5 0 0 0,0 0 0 0 0,-1-1 0 0 0,0 1 0 0 0,-1-1 0 0 0,0 1 0 0 0,0 0 0 0 0,-1-1 0 0 0,0 0 0 0 0,0 1 0 0 0,-1-1 0 0 0,0 0 0 0 0,-1 0 0 0 0,0-1 0 0 0,0 1 0 0 0,0-1 0 0 0,-1 0 0 0 0,0 0 0 0 0,-11 12 0 0 0,3-6 0 0 0,7-6 0 0 0,1-1 0 0 0,-1 1 0 0 0,0-2 0 0 0,-1 1 0 0 0,0-1 0 0 0,0 0 0 0 0,0 0 0 0 0,0-1 0 0 0,-10 5 0 0 0,-22 8-374 0 0,26-11 42 0 0,-1 0 1 0 0,1-1-1 0 0,-1 0 1 0 0,-15 2-1 0 0,28-7 187 0 0,-1 1-1 0 0,0-1 1 0 0,1 0-1 0 0,-1 0 1 0 0,1 0 0 0 0,-1 0-1 0 0,0 0 1 0 0,1 0-1 0 0,-1-1 1 0 0,1 1-1 0 0,-1 0 1 0 0,0-1 0 0 0,1 1-1 0 0,-1-1 1 0 0,1 0-1 0 0,0 0 1 0 0,-1 1 0 0 0,1-1-1 0 0,-1 0 1 0 0,1 0-1 0 0,0 0 1 0 0,0 0-1 0 0,0 0 1 0 0,-1-1 0 0 0,1 1-1 0 0,0 0 1 0 0,1-1-1 0 0,-2 0 1 0 0,0-2-1390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1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129 200 11975 0 0,'0'0'267'0'0,"0"0"42"0"0,0 0 17 0 0,2-3-28 0 0,-1 1-218 0 0,1 0 0 0 0,-1 0 1 0 0,1-1-1 0 0,-1 1 0 0 0,0 0 0 0 0,0-1 0 0 0,0 1 0 0 0,0-1 0 0 0,-1 1 0 0 0,1-1 0 0 0,-1 1 0 0 0,1-1 0 0 0,-1 0 0 0 0,0 1 0 0 0,0-5 0 0 0,0 6 12 0 0,0-1 0 0 0,0 1 0 0 0,-1 0 0 0 0,1 0 0 0 0,1 0 0 0 0,-1 0 0 0 0,0-1 0 0 0,0 1 0 0 0,0 0 0 0 0,1 0 0 0 0,-1 0-1 0 0,0 0 1 0 0,2-2 0 0 0,3-8 1062 0 0,1-1-1 0 0,5-19 0 0 0,14-36 2547 0 0,-25 65-3256 0 0,1 0-289 0 0,4-6-66 0 0,-4 6 282 0 0,-1 2 117 0 0,0 0 21 0 0,0 0-66 0 0,-5 11-411 0 0,0 0-1 0 0,1 0 1 0 0,0 0 0 0 0,-3 20-1 0 0,-1 49-24 0 0,8-76-7 0 0,0 0 0 0 0,0 0 0 0 0,0 0 0 0 0,1 1 0 0 0,0-1 0 0 0,0 0 0 0 0,0 0 0 0 0,0 0 0 0 0,1 0 0 0 0,-1-1 0 0 0,4 6 0 0 0,0-1 0 0 0,0-1 0 0 0,0 0 0 0 0,1 0 0 0 0,7 8 0 0 0,1-3 0 0 0,-10-11 0 0 0,0 0 0 0 0,0 0 0 0 0,0 1 0 0 0,0-1 0 0 0,0-1 0 0 0,0 1 0 0 0,0 0 0 0 0,0-1 0 0 0,0 0 0 0 0,1 0 0 0 0,-1 0 0 0 0,0-1 0 0 0,0 1 0 0 0,0-1 0 0 0,0 0 0 0 0,1 0 0 0 0,-1 0 0 0 0,-1-1 0 0 0,1 1 0 0 0,0-1 0 0 0,0 0 0 0 0,3-3 0 0 0,-4 3 46 0 0,0 0 0 0 0,0 0 1 0 0,0-1-1 0 0,0 1 0 0 0,-1-1 0 0 0,1 0 0 0 0,-1 0 0 0 0,0 0 0 0 0,1 0 1 0 0,-1 0-1 0 0,-1-1 0 0 0,3-3 0 0 0,1-6 475 0 0,7-27 0 0 0,0 2-131 0 0,-1-3-374 0 0,-8 35-16 0 0,3 11 0 0 0,-2 4 0 0 0,0 0 0 0 0,-1 0 0 0 0,0 1 0 0 0,0-1 0 0 0,2 19 0 0 0,1 53 0 0 0,-3-33 0 0 0,-1-22 0 0 0,-2-1 0 0 0,-1 1 0 0 0,0-1 0 0 0,-7 29 0 0 0,-2-6 0 0 0,-19 55 0 0 0,16-72 0 0 0,-28 55 0 0 0,31-66 0 0 0,-33 52 0 0 0,27-46 0 0 0,14-23 0 0 0,0 0 0 0 0,0 0 0 0 0,0 0 0 0 0,-1 0 0 0 0,1-1 0 0 0,-1 1 0 0 0,0-1 0 0 0,0 1 0 0 0,0-1 0 0 0,0 0 0 0 0,0 0 0 0 0,0-1 0 0 0,0 1 0 0 0,-7 2 0 0 0,5-3 0 0 0,0 0 0 0 0,0 0 0 0 0,0 0 0 0 0,0-1 0 0 0,0 0 0 0 0,0 0 0 0 0,-1 0 0 0 0,1 0 0 0 0,-8-3 0 0 0,3 1 0 0 0,1-1 0 0 0,-1 0 0 0 0,1-1 0 0 0,0 0 0 0 0,0-1 0 0 0,1 1 0 0 0,-1-2 0 0 0,1 1 0 0 0,0-1 0 0 0,-10-10 0 0 0,13 11 0 0 0,0-1 0 0 0,1 1 0 0 0,-1-1 0 0 0,1-1 0 0 0,0 1 0 0 0,1-1 0 0 0,0 1 0 0 0,-4-12 0 0 0,3 4 0 0 0,0 0 0 0 0,1-1 0 0 0,-1-18 0 0 0,4 19 0 0 0,7-17-64 0 0,-7 29-273 0 0,0 2-138 0 0,0 0-33 0 0,0 0-208 0 0,0 0-857 0 0,11-8-2411 0 0,0 0 1937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61 496 6447 0 0,'0'0'298'0'0,"-1"1"-10"0"0,-3 8-188 0 0,-26 14 769 0 0,28-21 100 0 0,-7 18 4139 0 0,9-18-4153 0 0,0-2-290 0 0,-2 1 297 0 0,-5 3-1255 0 0,4-4 5804 0 0,2-9-5152 0 0,0 7-246 0 0,1-1 0 0 0,-1 0-1 0 0,1 1 1 0 0,0-1-1 0 0,0 0 1 0 0,0 1-1 0 0,0-1 1 0 0,1 0 0 0 0,-1 1-1 0 0,1-1 1 0 0,-1 0-1 0 0,1 1 1 0 0,0-1 0 0 0,2-3-1 0 0,33-72 1936 0 0,-14 33-1038 0 0,-2-1-1 0 0,15-54 1 0 0,-10 26-368 0 0,14-20-621 0 0,-9 26-25 0 0,-67 173 4 0 0,28-79 0 0 0,1 0 0 0 0,1 1 0 0 0,1 0 0 0 0,-2 35 0 0 0,8-46 0 0 0,4-3 0 0 0,4-3 0 0 0,-6-9 0 0 0,0 1 0 0 0,1-1 0 0 0,-1-1 0 0 0,0 1 0 0 0,1 0 0 0 0,-1 0 0 0 0,0-1 0 0 0,1 0 0 0 0,-1 1 0 0 0,1-1 0 0 0,-1 0 0 0 0,1 0 0 0 0,-1 0 0 0 0,0 0 0 0 0,1-1 0 0 0,-1 1 0 0 0,1-1 0 0 0,-1 0 0 0 0,0 1 0 0 0,1-1 0 0 0,2-2 0 0 0,8-3 0 0 0,-1 0 0 0 0,17-11 0 0 0,-22 12 0 0 0,-1 0 0 0 0,0 0 0 0 0,0-1 0 0 0,-1 1 0 0 0,0-1 0 0 0,1-1 0 0 0,5-8 0 0 0,26-54 0 0 0,-18 33 0 0 0,-15 28 0 0 0,-1-1 0 0 0,0 0 0 0 0,4-16 0 0 0,-2 4 0 0 0,-4 10 0 0 0,-1 11 0 0 0,0 0 0 0 0,0 0 0 0 0,0 0 0 0 0,0 0 0 0 0,0 1 0 0 0,0-1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0,0-1 0 0 0,-3 11 0 0 0,-3 12 0 0 0,2-2 0 0 0,1-1 0 0 0,0 1 0 0 0,2-1 0 0 0,0 1 0 0 0,1 0 0 0 0,1-1 0 0 0,1 1 0 0 0,7 30 0 0 0,-4-40-133 0 0,-4-9-76 0 0,0 0 1 0 0,0 0-1 0 0,0 0 1 0 0,1 0-1 0 0,-1-1 1 0 0,0 1-1 0 0,1-1 1 0 0,-1 1-1 0 0,0-1 1 0 0,1 1-1 0 0,-1-1 1 0 0,1 0-1 0 0,-1 1 1 0 0,0-1-1 0 0,1 0 1 0 0,-1 0-1 0 0,1 0 1 0 0,-1 0-1 0 0,1 0 1 0 0,-1-1 0 0 0,3 1-1 0 0,-1-1-414 0 0,0 0 0 0 0,0 0 0 0 0,0 0-1 0 0,0-1 1 0 0,0 1 0 0 0,0-1 0 0 0,5-3 0 0 0,2-4-1424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1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32 11975 0 0,'0'0'267'0'0,"3"2"42"0"0,9 6 17 0 0,-8-7-28 0 0,-2-3 89 0 0,1 1-1 0 0,-1-1 0 0 0,1 0 0 0 0,-1 0 0 0 0,0 0 1 0 0,0 0-1 0 0,0 0 0 0 0,0 0 0 0 0,3-4 0 0 0,-2 2 324 0 0,-2 3-166 0 0,-1 1-28 0 0,0 0-4 0 0,0 0 0 0 0,0 0 0 0 0,0 0 0 0 0,0 0 0 0 0,5-10 483 0 0,-6 5-719 0 0,-6 7 605 0 0,-17 8-881 0 0,19-9 0 0 0,1 0 0 0 0,0 0 0 0 0,0 1 0 0 0,0 0 0 0 0,-4 2 0 0 0,-71 45 0 0 0,67-41 155 0 0,0 0 0 0 0,1 0 0 0 0,0 1 1 0 0,0 1-1 0 0,-16 19 0 0 0,26-28 354 0 0,0 2-66 0 0,-4 10-294 0 0,5-1-133 0 0,1-10-16 0 0,0 0 0 0 0,0 0 0 0 0,0 0 0 0 0,0-1 0 0 0,1 1 0 0 0,-1 0 0 0 0,0-1 0 0 0,1 0 0 0 0,-1 1 0 0 0,1-1 0 0 0,0 0 0 0 0,0 1 0 0 0,-1-1 0 0 0,1 0 0 0 0,0-1 0 0 0,0 1 0 0 0,0 0 0 0 0,0 0 0 0 0,0-1 0 0 0,0 1 0 0 0,0-1 0 0 0,0 1 0 0 0,0-1 0 0 0,0 0 0 0 0,4 0 0 0 0,5 0 0 0 0,0-1 0 0 0,1 0 0 0 0,14-3 0 0 0,101-19-64 0 0,-118 22-1815 0 0,-18 3-3535 0 0,-5 1 1043 0 0,-2 1-1621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1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15663 0 0,'0'0'356'0'0,"3"1"50"0"0,6 1-240 0 0,1 0 1 0 0,0 0 0 0 0,0-1 0 0 0,0 0-1 0 0,0-1 1 0 0,18-1 0 0 0,-3-2 957 0 0,38-10-1 0 0,-61 13-611 0 0,1-1 35 0 0,4-2-281 0 0,-6 0-3547 0 0,-13-5 1259 0 0,-1 1-24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1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160 106 17503 0 0,'0'0'399'0'0,"0"0"60"0"0,0 0 21 0 0,0 0-59 0 0,0 0-136 0 0,0 0 457 0 0,-2 0 228 0 0,-3 2-664 0 0,0 0 0 0 0,1 0-1 0 0,-1 1 1 0 0,1-1 0 0 0,-1 1-1 0 0,1 0 1 0 0,-4 4 0 0 0,-30 30-703 0 0,28-28 584 0 0,2 0-187 0 0,0 0 0 0 0,1 0 0 0 0,0 1 0 0 0,0 0 0 0 0,-5 12 0 0 0,8-15 0 0 0,1-1 0 0 0,1 1 0 0 0,-1 0 0 0 0,1 0 0 0 0,0 0 0 0 0,1 0 0 0 0,-1 0 0 0 0,1 0 0 0 0,1 12 0 0 0,2-5 0 0 0,-1-12 20 0 0,0 0 1 0 0,0 1-1 0 0,0-1 0 0 0,1 0 0 0 0,-1 0 1 0 0,1 0-1 0 0,-1 0 0 0 0,1 0 0 0 0,0 0 0 0 0,-1 0 1 0 0,1-1-1 0 0,0 1 0 0 0,0 0 0 0 0,1-1 1 0 0,2 2-1 0 0,-1-1 69 0 0,1 0 0 0 0,-1-1 0 0 0,1 1 0 0 0,0-1 0 0 0,-1 0 0 0 0,1-1 0 0 0,8 1 0 0 0,3-1 118 0 0,0-1 1 0 0,-1-1-1 0 0,1 0 0 0 0,14-5 0 0 0,-23 5-122 0 0,0 0 1 0 0,0 0-1 0 0,0-1 0 0 0,-1 0 1 0 0,0-1-1 0 0,1 1 0 0 0,-1-1 1 0 0,0 0-1 0 0,-1-1 0 0 0,1 0 1 0 0,5-5-1 0 0,-4 2 61 0 0,0 0 1 0 0,-1-1-1 0 0,0 0 0 0 0,0 0 1 0 0,-1 0-1 0 0,8-19 0 0 0,-11 20-144 0 0,0 1-1 0 0,-1 0 1 0 0,1 0-1 0 0,-2 0 1 0 0,1-1 0 0 0,-1 1-1 0 0,0 0 1 0 0,-1-1-1 0 0,-1-9 1 0 0,-2-6-42 0 0,-11-34 0 0 0,12 46-367 0 0,0 1 0 0 0,-1 0 0 0 0,0 0-1 0 0,-11-18 1 0 0,14 27 11 0 0,0 0 0 0 0,0 0 0 0 0,0 1 0 0 0,0-1 0 0 0,0 0 0 0 0,-1 0 1 0 0,1 1-1 0 0,0-1 0 0 0,0 1 0 0 0,-1-1 0 0 0,1 1 0 0 0,-1-1 0 0 0,-1 1 0 0 0,1-1 382 0 0,-1 0-2033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1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 13823 0 0,'0'0'630'0'0,"0"0"-13"0"0,0 0-252 0 0,0 0 391 0 0,0 0 216 0 0,0 0 42 0 0,-14-3 1148 0 0,-7 0-1171 0 0,17 2-952 0 0,1 0 0 0 0,0 1 0 0 0,-1-1 0 0 0,1 1 0 0 0,-1 0 0 0 0,1 0 0 0 0,-1 0 0 0 0,1 0-1 0 0,-1 1 1 0 0,1-1 0 0 0,-1 1 0 0 0,1 0 0 0 0,-1 0 0 0 0,-4 2 0 0 0,-19 9 1214 0 0,20-9-1183 0 0,1-1 1 0 0,-1 1-1 0 0,1 1 1 0 0,-8 4-1 0 0,10-5-70 0 0,0 0 0 0 0,0 0 0 0 0,1 1 0 0 0,-1-1 0 0 0,1 1 0 0 0,-5 6 0 0 0,8-9 11 0 0,-1-1-1 0 0,1 0 1 0 0,-1 1-1 0 0,1-1 1 0 0,0 1-1 0 0,-1-1 1 0 0,1 1-1 0 0,0-1 1 0 0,-1 1-1 0 0,1-1 1 0 0,0 1-1 0 0,0-1 1 0 0,0 1-1 0 0,-1 0 1 0 0,1-1-1 0 0,0 1 1 0 0,0-1-1 0 0,0 1 1 0 0,0 0-1 0 0,0-1 1 0 0,0 1-1 0 0,0-1 1 0 0,0 1-1 0 0,0 0 1 0 0,0-1-1 0 0,1 1 1 0 0,-1-1-1 0 0,0 1 1 0 0,0 0-1 0 0,0-1 1 0 0,1 1-1 0 0,-1-1 1 0 0,1 1-1 0 0,0 1 76 0 0,0 0-40 0 0,0 0 0 0 0,0-1 0 0 0,1 1 0 0 0,-1 0-1 0 0,0 0 1 0 0,1 0 0 0 0,0-1 0 0 0,-1 1 0 0 0,1-1 0 0 0,0 0 0 0 0,0 1 0 0 0,0-1 0 0 0,0 0 0 0 0,0 0 0 0 0,0 0 0 0 0,0 0 0 0 0,0 0 0 0 0,1-1 0 0 0,2 1-1 0 0,5 2 184 0 0,1-1 0 0 0,17 1 0 0 0,39-1-200 0 0,-32-2-110 0 0,49 7 0 0 0,-82-6-615 0 0,-2-1-258 0 0,-7 6-6437 0 0,-2-3 309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1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17503 0 0,'8'3'858'0'0,"1"-2"-518"0"0,0-1 1 0 0,17-1-1 0 0,2-1-299 0 0,14 0 1827 0 0,68-12-1 0 0,-3-8-1530 0 0,-92 17-2170 0 0,-9 3-2787 0 0,-4 1-2687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1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252 118 13823 0 0,'0'0'315'0'0,"0"0"45"0"0,0 0 21 0 0,0 0-49 0 0,4-15 1620 0 0,-3 11-948 0 0,-1 4-928 0 0,0 0-1 0 0,0 0 1 0 0,0 0 0 0 0,0 0 0 0 0,0 0 0 0 0,0 0 0 0 0,0 0 0 0 0,0 0 0 0 0,0 0-1 0 0,0 0 1 0 0,0 0 0 0 0,0 0 0 0 0,0 0 0 0 0,0 0 0 0 0,0 0 0 0 0,0 0 0 0 0,0 0-1 0 0,-1 0 1 0 0,1 0 0 0 0,0 0 0 0 0,0 0 0 0 0,0 0 0 0 0,0 0 0 0 0,0 0-1 0 0,0 0 1 0 0,0 0 0 0 0,0 0 0 0 0,0 0 0 0 0,0 0 0 0 0,0 0 0 0 0,0 0 0 0 0,0 0-1 0 0,0 0 1 0 0,0 0 0 0 0,0 0 0 0 0,0 0 0 0 0,0 0 0 0 0,0 0 0 0 0,-1 0 0 0 0,1 0-1 0 0,0 0 1 0 0,0 0 0 0 0,0 0 0 0 0,0 0 0 0 0,0 0 0 0 0,0-1 0 0 0,0 1 0 0 0,0 0-1 0 0,0 0 1 0 0,0 0 0 0 0,0 0 0 0 0,0 0 0 0 0,0 0 0 0 0,0 0 0 0 0,0 0 0 0 0,0 0-1 0 0,0 0 1 0 0,0 0 0 0 0,0 0 0 0 0,0 0 0 0 0,0 0 0 0 0,0 0 0 0 0,-10 0 479 0 0,8 0-496 0 0,-1 1-1 0 0,1-1 1 0 0,0 1 0 0 0,-1-1 0 0 0,1 1 0 0 0,0 0-1 0 0,0 0 1 0 0,0 0 0 0 0,-1 0 0 0 0,1 0 0 0 0,0 1-1 0 0,-2 1 1 0 0,-24 23 1059 0 0,17-16-935 0 0,-6 7-183 0 0,1 1 0 0 0,-25 34 0 0 0,-21 44 0 0 0,53-81 0 0 0,5-8 0 0 0,0 0 0 0 0,0 0 0 0 0,1 0 0 0 0,0 1 0 0 0,1-1 0 0 0,-1 1 0 0 0,1 0 0 0 0,1 0 0 0 0,-1 0 0 0 0,1 15 0 0 0,1-21 18 0 0,0 0 0 0 0,1 0 0 0 0,-1 0 0 0 0,1 0 0 0 0,0 0 0 0 0,-1 0 0 0 0,1 0 0 0 0,0 0 0 0 0,0 0 0 0 0,0-1-1 0 0,0 1 1 0 0,1 0 0 0 0,-1-1 0 0 0,0 1 0 0 0,1-1 0 0 0,-1 1 0 0 0,1-1 0 0 0,-1 0 0 0 0,1 1 0 0 0,0-1 0 0 0,0 0 0 0 0,-1 0 0 0 0,1 0 0 0 0,0-1 0 0 0,0 1 0 0 0,0 0-1 0 0,0-1 1 0 0,0 1 0 0 0,0-1 0 0 0,0 1 0 0 0,0-1 0 0 0,2 0 0 0 0,3 0 76 0 0,0 1 1 0 0,1-2-1 0 0,-1 1 0 0 0,0-1 0 0 0,0 0 0 0 0,0 0 1 0 0,-1-1-1 0 0,9-2 0 0 0,-4 0 42 0 0,-1 1-57 0 0,-1-1-1 0 0,0 0 1 0 0,-1 0 0 0 0,1-1-1 0 0,10-7 1 0 0,-9 6 106 0 0,-1-1 0 0 0,-1-1-1 0 0,1 0 1 0 0,-1 0 0 0 0,-1 0-1 0 0,1-1 1 0 0,-2 0 0 0 0,1 0 0 0 0,-1-1-1 0 0,5-10 1 0 0,1-11-183 0 0,-1 1 1 0 0,-2-1-1 0 0,-1-1 0 0 0,-1 0 0 0 0,-2 0 1 0 0,2-48-1 0 0,-7 80-2 0 0,0-8-386 0 0,0 1 1 0 0,0-1-1 0 0,-1 1 0 0 0,-1-10 0 0 0,2 16 287 0 0,0 0 0 0 0,0 0 0 0 0,-1 0 0 0 0,1 0 0 0 0,0 0 0 0 0,-1 0-1 0 0,1 0 1 0 0,-1 0 0 0 0,1 0 0 0 0,-1 0 0 0 0,1 0 0 0 0,-1 0 0 0 0,0 0 0 0 0,1 0-1 0 0,-1 0 1 0 0,0 1 0 0 0,0-1 0 0 0,1 0 0 0 0,-1 0 0 0 0,0 1 0 0 0,0-1 0 0 0,0 1-1 0 0,0-1 1 0 0,0 1 0 0 0,0-1 0 0 0,0 1 0 0 0,0-1 0 0 0,0 1 0 0 0,0 0 0 0 0,-1 0-1 0 0,1 0 1 0 0,0-1 0 0 0,0 1 0 0 0,0 0 0 0 0,0 0 0 0 0,0 1 0 0 0,0-1 0 0 0,-2 0-1 0 0,-8 4-5889 0 0,-2-1-1723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1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19351 0 0,'0'0'439'0'0,"0"0"62"0"0,3 0 33 0 0,98-9 977 0 0,-45 4 873 0 0,13 1-621 0 0,31-4-1064 0 0,-2-1-266 0 0,-49 6-4728 0 0,-34 3-4234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3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53 4607 0 0,'0'0'208'0'0,"0"0"67"0"0,0 0 154 0 0,0 0 69 0 0,0 0 12 0 0,0 0-67 0 0,0 0-222 0 0,0 0 166 0 0,0 0 101 0 0,0 0 21 0 0,0 0 3 0 0,0 0 0 0 0,0 0 0 0 0,0 0 0 0 0,0 0 0 0 0,0-2 0 0 0,-2-1 129 0 0,-2-5-803 0 0,-6-5 5483 0 0,9 12-4950 0 0,-6-12 1650 0 0,5 9-1407 0 0,-2-3 2436 0 0,-3 6-3034 0 0,1 5 56 0 0,4-3 299 0 0,2-1 117 0 0,0 0 21 0 0,0 0-66 0 0,-1 2-294 0 0,-2 4-147 0 0,1-1 0 0 0,-1 1-1 0 0,1 0 1 0 0,0 0 0 0 0,0 0 0 0 0,1 0-1 0 0,-1 0 1 0 0,1 0 0 0 0,1 0 0 0 0,-1 7-1 0 0,1-6-1 0 0,-1 0-1 0 0,0 0 0 0 0,-2 8 0 0 0,0-3 1 0 0,-1 5 0 0 0,4-12 0 0 0,1 17 0 0 0,1 0-876 0 0,-1-20 368 0 0,-1-2 65 0 0,0 0 86 0 0,0 0-738 0 0,3 0 60 0 0,-1-1-1 0 0,1 1 1 0 0,0-1-1 0 0,0 0 1 0 0,-1 0-1 0 0,1 0 0 0 0,0 0 1 0 0,3-2-1 0 0,3-2-165 0 0,-6 3-847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3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10135 0 0,'0'0'231'0'0,"0"-3"29"0"0,-1-9 19 0 0,1 9 37 0 0,0 3 125 0 0,0 0 58 0 0,0 0 11 0 0,0 0 2 0 0,0 0 0 0 0,0 0 0 0 0,0 0 0 0 0,0 0 0 0 0,0 0 0 0 0,0 0 0 0 0,0 0 0 0 0,0 0 0 0 0,0 0 0 0 0,0 0 0 0 0,0 0 0 0 0,0 0-69 0 0,0 0-222 0 0,0 0 166 0 0,0 0 101 0 0,0 0 21 0 0,0 0-66 0 0,0 0-222 0 0,0 0 166 0 0,0 0 101 0 0,0 0 21 0 0,0 0-66 0 0,1 1-294 0 0,8 6-133 0 0,-4 5-16 0 0,-4-3 0 0 0,0 1 0 0 0,-1 1 0 0 0,-1 18 0 0 0,0-9 0 0 0,2 26 0 0 0,-1-42 0 0 0,1 0 0 0 0,-1 0 0 0 0,1 0 0 0 0,0 0 0 0 0,0 0 0 0 0,0 0 0 0 0,1 0 0 0 0,2 5 0 0 0,-1-2 0 0 0,4 6-3 0 0,-5-11-19 0 0,0-1-17 0 0,0 0-298 0 0,-2-1-138 0 0,0 0-33 0 0,0 0-140 0 0,0 0-572 0 0,0 0-253 0 0,0 0-51 0 0,0 0-11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23 11975 0 0,'0'0'267'0'0,"0"0"42"0"0,0 0 17 0 0,-1-2-28 0 0,-6-15 1 0 0,4 16-174 0 0,1 0-1 0 0,1 0 363 0 0,1 1 22 0 0,0 0 71 0 0,0 0 286 0 0,-7-1 2699 0 0,6 3 1241 0 0,0 7-4383 0 0,-2 49-28 0 0,3-36-288 0 0,-5 31-1 0 0,-5 2-106 0 0,-3 0 0 0 0,-2-1 0 0 0,-24 58 0 0 0,19-69-695 0 0,-14 34-674 0 0,34-74 998 0 0,0-3-117 0 0,0 0-21 0 0,-1-4-139 0 0,1 1 282 0 0,0 0-1 0 0,0 0 1 0 0,0 0 0 0 0,1 0-1 0 0,-1-1 1 0 0,1 1 0 0 0,-1 0-1 0 0,1 0 1 0 0,0 0 0 0 0,0 0-1 0 0,1 0 1 0 0,1-3 0 0 0,2-8-4006 0 0,-4-2-990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38 13823 0 0,'0'0'630'0'0,"0"0"-13"0"0,0 0-184 0 0,0 0 677 0 0,0 0 340 0 0,0 0 72 0 0,0 0-57 0 0,0 0-288 0 0,0 0-121 0 0,0 0-28 0 0,-2 0-72 0 0,1 0-847 0 0,0 0 1 0 0,-1 0-1 0 0,1 0 0 0 0,0 1 1 0 0,0-1-1 0 0,-1 0 0 0 0,1 1 0 0 0,0-1 1 0 0,0 1-1 0 0,0-1 0 0 0,0 1 0 0 0,-1-1 1 0 0,1 1-1 0 0,0 0 0 0 0,0 0 1 0 0,0-1-1 0 0,-1 3 0 0 0,-14 7 255 0 0,13-9-343 0 0,0 1 1 0 0,1 0 0 0 0,-1 0-1 0 0,0 0 1 0 0,1 0 0 0 0,-1 1-1 0 0,1-1 1 0 0,0 1 0 0 0,0-1-1 0 0,0 1 1 0 0,0 0-1 0 0,0 0 1 0 0,-1 4 0 0 0,-4 6 701 0 0,-6 23 1 0 0,12-32-574 0 0,-6 17-11 0 0,8-16-110 0 0,0-1-32 0 0,3 10 3 0 0,3-1 0 0 0,-4-11 0 0 0,0 0 0 0 0,0 0 0 0 0,0 0 0 0 0,0 0 0 0 0,1-1 0 0 0,-1 1 0 0 0,0-1 0 0 0,1 0 0 0 0,-1 0 0 0 0,1 0 0 0 0,-1 0 0 0 0,1-1 0 0 0,0 1 0 0 0,-1-1 0 0 0,1 0 0 0 0,0 0 0 0 0,-1-1 0 0 0,1 1 0 0 0,-1-1 0 0 0,5 0 0 0 0,3-2 0 0 0,-1 0 0 0 0,1 0 0 0 0,-1-1 0 0 0,0 0 0 0 0,16-9 0 0 0,-20 10 0 0 0,1-1 0 0 0,-1 0 0 0 0,0 0 0 0 0,-1 0 0 0 0,1-1 0 0 0,-1 0 0 0 0,1 0 0 0 0,-1 0 0 0 0,-1-1 0 0 0,5-6 0 0 0,-5 0 0 0 0,-3 9 0 0 0,-1-1 0 0 0,-1 0 0 0 0,1 1 0 0 0,0-1 0 0 0,-2-5 0 0 0,-4-2 0 0 0,-7-4-266 0 0,-2 1 0 0 0,0 0 1 0 0,-27-18-1 0 0,32 25-554 0 0,8 5-6117 0 0,2 2-2051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14 287 13823 0 0,'0'0'315'0'0,"0"0"45"0"0,-6-7 353 0 0,2 1-601 0 0,2-1-29 0 0,1 4 253 0 0,1 0-1 0 0,-1-1 1 0 0,1 1-1 0 0,0 0 1 0 0,0 0 0 0 0,1-1-1 0 0,-1 1 1 0 0,0 0 0 0 0,1 0-1 0 0,0-1 1 0 0,0 1-1 0 0,0 0 1 0 0,0 0 0 0 0,0 0-1 0 0,1 0 1 0 0,0 0 0 0 0,2-3-1 0 0,-3 4-284 0 0,0 0 0 0 0,0 0 0 0 0,0 0 0 0 0,1 0 0 0 0,-1 1 0 0 0,1-1 0 0 0,0 0 0 0 0,-1 1 0 0 0,1-1 0 0 0,2-1-1 0 0,4-3 343 0 0,-6 2-237 0 0,0 1-2 0 0,0 1-1 0 0,1-1 0 0 0,-1 0 0 0 0,0 1 0 0 0,1 0 1 0 0,-1-1-1 0 0,1 1 0 0 0,5-3 0 0 0,16-14 872 0 0,-20 15-906 0 0,1 0-1 0 0,-1 1 0 0 0,0 0 0 0 0,6-4 0 0 0,-1 3-107 0 0,-2 0-10 0 0,1 0 0 0 0,-2 0-1 0 0,1 0 1 0 0,0-1 0 0 0,8-8 0 0 0,-3 3 232 0 0,0 0-1 0 0,0 1 1 0 0,16-9 0 0 0,-14 12 553 0 0,14-2-455 0 0,-15 4-331 0 0,0 1 0 0 0,5-1 0 0 0,-13 5 0 0 0,-1 0 0 0 0,9 2 0 0 0,0 1 0 0 0,-1 2 0 0 0,-7-3 0 0 0,0 0 0 0 0,0 0 0 0 0,-1 1 0 0 0,1-1 0 0 0,-1 1 0 0 0,4 4 0 0 0,-6-5 0 0 0,0 0 0 0 0,0 1 0 0 0,0-1 0 0 0,-1 0 0 0 0,1 1 0 0 0,0 3 0 0 0,0-2 0 0 0,0-1 0 0 0,0 1 0 0 0,-1-1 0 0 0,1 0 0 0 0,-1 1 0 0 0,0-1 0 0 0,0 1 0 0 0,0 7 0 0 0,-1-1 0 0 0,1-4-21 0 0,-1 0 0 0 0,0-1 0 0 0,0 1 1 0 0,-1 0-1 0 0,0 0 0 0 0,0 0 0 0 0,0-1 0 0 0,-1 1 0 0 0,0-1 0 0 0,0 1 1 0 0,-1-1-1 0 0,0 0 0 0 0,0 0 0 0 0,-6 9 0 0 0,5-9-26 0 0,-1 1 0 0 0,-1-1 0 0 0,1 0 0 0 0,-1-1 1 0 0,0 1-1 0 0,0-1 0 0 0,0 0 0 0 0,-1-1 0 0 0,0 1 0 0 0,0-1 0 0 0,-14 6 0 0 0,5-3-460 0 0,-24 9-102 0 0,38-15 253 0 0,-1 0 0 0 0,0-1 0 0 0,0 1 0 0 0,0-1 0 0 0,0 0 0 0 0,0 0-1 0 0,1 0 1 0 0,-1 0 0 0 0,0-1 0 0 0,0 1 0 0 0,0-1 0 0 0,0 1 0 0 0,-4-3 0 0 0,6 2-4965 0 0,1 1-1317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15663 0 0,'0'0'356'0'0,"0"0"50"0"0,0 0 20 0 0,0 0-42 0 0,0 0-180 0 0,0 0 176 0 0,0 0 107 0 0,0 0 22 0 0,0 0 71 0 0,-2 1 286 0 0,-2 1-620 0 0,0 0 0 0 0,0 0 0 0 0,1 0 0 0 0,-1 1 0 0 0,0-1 0 0 0,1 1 0 0 0,0 0 1 0 0,0 0-1 0 0,0 0 0 0 0,0 1 0 0 0,0-1 0 0 0,1 1 0 0 0,-1-1 0 0 0,-2 7 0 0 0,-44 104 384 0 0,-39 84 355 0 0,75-166-985 0 0,0 0 0 0 0,3 1 0 0 0,0 0 0 0 0,2 0 0 0 0,-6 61 0 0 0,14-93 16 0 0,0 0 1 0 0,0 0-1 0 0,0 1 1 0 0,0-1-1 0 0,0 0 0 0 0,0 1 1 0 0,0-1-1 0 0,1 0 0 0 0,-1 0 1 0 0,0 1-1 0 0,1-1 1 0 0,-1 0-1 0 0,1 0 0 0 0,-1 0 1 0 0,1 1-1 0 0,0-1 0 0 0,-1 0 1 0 0,1 0-1 0 0,0 0 1 0 0,0 0-1 0 0,0 0 0 0 0,0-1 1 0 0,0 1-1 0 0,0 0 0 0 0,1 1 1 0 0,2 0-372 0 0,1 0 0 0 0,-1 0 1 0 0,0 0-1 0 0,1 0 0 0 0,5 0 0 0 0,20 4-8158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0,'0'0'298'0'0,"0"0"-10"0"0,0 0-50 0 0,0 0 493 0 0,0 0 238 0 0,0 0 45 0 0,0 0 8 0 0,0 0 2 0 0,0 0 0 0 0,0 0 0 0 0,0 0-69 0 0,0 0-290 0 0,0 0-121 0 0,0 0-28 0 0,0 0-4 0 0,0 0 0 0 0,0 0 0 0 0,0 0 0 0 0,0 0 0 0 0,0 0 0 0 0,0 0 0 0 0,0 0 0 0 0,0 0 0 0 0,0 0 0 0 0,0 0 0 0 0,0 0 0 0 0,0 0-68 0 0,2 2-289 0 0,3 1-141 0 0,-2-1-14 0 0,-1-1 1 0 0,1 1-1 0 0,-1 0 0 0 0,0 1 1 0 0,1-1-1 0 0,-1 0 0 0 0,0 1 1 0 0,0-1-1 0 0,2 5 0 0 0,7 11 819 0 0,18 35 0 0 0,-15-24-409 0 0,27 65-395 0 0,-9-18-94 0 0,-25-62-403 0 0,-1 0 0 0 0,-1 0 0 0 0,6 22 0 0 0,-8-15 482 0 0,-3-16 0 0 0,-2 9 0 0 0,1-10-4 0 0,-9 14-64 0 0,9-16-303 0 0,1-2-117 0 0,-2 1-21 0 0,-18 4-515 0 0,17-7 512 0 0,-7-14-397 0 0,-4-6-903 0 0,7 8-3053 0 0,4 5-749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24 10135 0 0,'0'0'231'0'0,"0"0"29"0"0,0 0 19 0 0,2-2-41 0 0,15-11-177 0 0,-13 13-10 0 0,-2 1 31 0 0,0-2 664 0 0,1-5 805 0 0,-3 4 5158 0 0,-37 23-5581 0 0,18-3-616 0 0,1-1 0 0 0,1 2 0 0 0,-22 30 0 0 0,-23 27-512 0 0,52-65 0 0 0,-2 2 0 0 0,-22 18 0 0 0,9-9 0 0 0,13-13 0 0 0,-2 3-164 0 0,12-8 40 0 0,2-2 11 0 0,-1 0-362 0 0,1-2-33 0 0,0 0-72 0 0,0 0-285 0 0,17 3-1545 0 0,-15-3 2151 0 0,1 1 0 0 0,0-1 0 0 0,-1 1 1 0 0,1-1-1 0 0,0 0 0 0 0,0 0 1 0 0,3 0-1 0 0,30-10-2776 0 0,-17 2 1499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13823 0 0,'0'0'315'0'0,"0"0"45"0"0,0 0 21 0 0,0 0-49 0 0,2-2-220 0 0,7-14 687 0 0,-2-5 4061 0 0,-6 18-4465 0 0,0-1-91 0 0,0-3 3410 0 0,-1 7-3711 0 0,1 0-1 0 0,-1 0 1 0 0,0 0-1 0 0,0 0 1 0 0,0 1-1 0 0,0-1 1 0 0,0 0-1 0 0,0 0 1 0 0,0 0-1 0 0,0 0 1 0 0,0 0-1 0 0,1 0 1 0 0,-1 0-1 0 0,0 0 1 0 0,0 0-1 0 0,0 0 1 0 0,0 0-1 0 0,0 0 1 0 0,0 0-1 0 0,1 0 1 0 0,-1 0-1 0 0,0 0 1 0 0,0 0-1 0 0,0 0 1 0 0,0 0-1 0 0,0 0 1 0 0,0 0-1 0 0,1 0 1 0 0,-1 0-1 0 0,0 0 1 0 0,0 0-1 0 0,0 0 1 0 0,0 0-1 0 0,0 0 1 0 0,0 0-1 0 0,0 0 1 0 0,1 0-1 0 0,-1 0 1 0 0,0 0-1 0 0,0 0 1 0 0,0 0-1 0 0,0 0 1 0 0,0-1-1 0 0,0 1 1 0 0,0 0-1 0 0,0 0 1 0 0,0 0-1 0 0,0 0 1 0 0,1 0 0 0 0,-1 0-1 0 0,0 0 1 0 0,0-1-1 0 0,0 1 1 0 0,0 0-1 0 0,0 0 1 0 0,0 0-1 0 0,0 0 1 0 0,0 0-1 0 0,0 0 1 0 0,0-1-1 0 0,0 1 1 0 0,0 0-1 0 0,0 0 1 0 0,0 0-1 0 0,3 7 7 0 0,13 68-9 0 0,-15-67 0 0 0,0 1 0 0 0,0 16 0 0 0,-1-4 0 0 0,0-8 0 0 0,0 9-189 0 0,2-19-23 0 0,-2-1-263 0 0,0-2-33 0 0,0 0 65 0 0,0 0 17 0 0,-1-12-2955 0 0,0-2 1357 0 0,0-1-22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 4607 0 0,'0'0'208'0'0,"3"-1"-9"0"0,5-2-82 0 0,-6 2 271 0 0,-2 1 110 0 0,7 1 258 0 0,-3-2 6550 0 0,-3 2-6701 0 0,-3 1 611 0 0,-9 5 2289 0 0,-21 11 2457 0 0,27-15-5762 0 0,-10 6-200 0 0,11-6 0 0 0,0 0 0 0 0,-1-1 0 0 0,1 0 0 0 0,-1 1 0 0 0,-4 0 0 0 0,-9 4 0 0 0,13-2 0 0 0,4-3 0 0 0,-1 0 0 0 0,1 0 0 0 0,-1 0 0 0 0,1-1 0 0 0,-1 1 0 0 0,0-1 0 0 0,1 1 0 0 0,-4 1 0 0 0,-3 4 0 0 0,-1 5 0 0 0,9-11 0 0 0,0-1 0 0 0,-1 1 0 0 0,1 0 0 0 0,0-1 0 0 0,0 1 0 0 0,0 0 0 0 0,-1-1 0 0 0,1 1 0 0 0,0 0 0 0 0,0 0 0 0 0,0-1 0 0 0,0 1 0 0 0,0 0 0 0 0,0 0 0 0 0,0-1 0 0 0,1 2 0 0 0,-1-1 0 0 0,0 0 0 0 0,1 0 0 0 0,0 0 0 0 0,-1 0 0 0 0,1 0 0 0 0,0 0 0 0 0,-1 0 0 0 0,1 0 0 0 0,0 0 0 0 0,0 0 0 0 0,0 0 0 0 0,0 0 0 0 0,0 0 0 0 0,0-1 0 0 0,0 1 0 0 0,0 0 0 0 0,0-1 0 0 0,1 1 0 0 0,2 1 0 0 0,-1-1 0 0 0,0-1 0 0 0,0 1 0 0 0,0 0 0 0 0,1-1 0 0 0,5 1 0 0 0,3-2 0 0 0,-1 0 0 0 0,23-4 0 0 0,-17 2 11 0 0,-9 2-26 0 0,-1 0 0 0 0,1-1 0 0 0,-1 0 0 0 0,11-4 0 0 0,-16 5-322 0 0,-2 1-138 0 0,0 0-33 0 0,0 0-140 0 0,-10 8-2045 0 0,8-6 1692 0 0,-1 0 1 0 0,0 0 0 0 0,0-1-1 0 0,0 1 1 0 0,0-1 0 0 0,-5 2-1 0 0,-9 1-4991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0-87 0 0,0 0 728 0 0,0 0 353 0 0,0 0 73 0 0,0 0-57 0 0,2 2-288 0 0,0 0-893 0 0,1 0 0 0 0,-1-1-1 0 0,1 1 1 0 0,0 0 0 0 0,-1-1 0 0 0,1 0-1 0 0,0 1 1 0 0,0-1 0 0 0,0 0 0 0 0,0-1-1 0 0,0 1 1 0 0,0 0 0 0 0,0-1-1 0 0,5 0 1 0 0,16-4 801 0 0,-15 2-666 0 0,1 1 0 0 0,-1 0 0 0 0,0 0 0 0 0,11 1 0 0 0,-9 0-483 0 0,-9 0-273 0 0,7 4-369 0 0,-6-4-5844 0 0,1-12 4503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9:3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285 130 8287 0 0,'0'0'191'0'0,"0"0"26"0"0,0 0 9 0 0,-2 0-34 0 0,0 0-31 0 0,0-1 1 0 0,0 1 0 0 0,0 0-1 0 0,0-1 1 0 0,0 1 0 0 0,0 0-1 0 0,0 0 1 0 0,0 1 0 0 0,0-1-1 0 0,0 0 1 0 0,-4 2-1 0 0,3-1-147 0 0,1-1 207 0 0,2 0 166 0 0,0 0 101 0 0,0 0 21 0 0,0 0 3 0 0,0 0 0 0 0,0 0 0 0 0,0 0 0 0 0,0 0 0 0 0,0 0 0 0 0,0 0 0 0 0,0 0 0 0 0,0 0 0 0 0,0 0 0 0 0,0 0 0 0 0,0 0 0 0 0,0 0-69 0 0,0 0-222 0 0,1-2 166 0 0,2-52 3266 0 0,-2 33-3653 0 0,0 18 0 0 0,0-1 0 0 0,-5-10 0 0 0,3 9 91 0 0,0 3 103 0 0,1 0 0 0 0,-1 0 0 0 0,1 1 0 0 0,-1-1 1 0 0,0 0-1 0 0,0 0 0 0 0,0 0 0 0 0,0 1 0 0 0,-2-4 0 0 0,-4-1-178 0 0,-2 4-16 0 0,1 8 0 0 0,5-4 0 0 0,-1 0 0 0 0,-4 12 0 0 0,-7 9 0 0 0,13-20 0 0 0,1 0 0 0 0,0 0 0 0 0,0 0 0 0 0,0 1 0 0 0,0-1 0 0 0,0 5 0 0 0,0-5 0 0 0,1 0 0 0 0,-1 0 0 0 0,0 1 0 0 0,0-1 0 0 0,0 0 0 0 0,0 0 0 0 0,-3 4 0 0 0,-3 3 0 0 0,4-7 0 0 0,1 0 0 0 0,0 0 0 0 0,1 0 0 0 0,-1 0 0 0 0,1 1 0 0 0,-1-1 0 0 0,1 0 0 0 0,0 1 0 0 0,0-1 0 0 0,-1 6 0 0 0,0 4 0 0 0,5-2 0 0 0,5-3 0 0 0,3-3 0 0 0,-9-5-1 0 0,1-1 0 0 0,0 1-1 0 0,-1 0 1 0 0,1-1 0 0 0,-1 1-1 0 0,1-1 1 0 0,-1 0 0 0 0,0 0 0 0 0,1 0-1 0 0,-1 0 1 0 0,4-3 0 0 0,26-20 17 0 0,-14 10 55 0 0,-15 12 45 0 0,-1 0 1 0 0,1 0-1 0 0,-1 0 1 0 0,0 0-1 0 0,0 0 0 0 0,0-1 1 0 0,4-4-1 0 0,0-2 93 0 0,1 1 0 0 0,-1 0 0 0 0,1 1 0 0 0,10-8 0 0 0,-9 7-209 0 0,0 2 0 0 0,2 11 0 0 0,0 3 0 0 0,-2 4 0 0 0,-7-11 0 0 0,0 1 0 0 0,0-1 0 0 0,0 1 0 0 0,0-1 0 0 0,0 1 0 0 0,0-1 0 0 0,0 1 0 0 0,-1 0 0 0 0,1 0 0 0 0,-1-1 0 0 0,1 4 0 0 0,0 0 0 0 0,0-3 0 0 0,0 0 0 0 0,-1 0 0 0 0,1 0 0 0 0,-1 0 0 0 0,1 0 0 0 0,-1 0 0 0 0,1 0 0 0 0,-1 1 0 0 0,0-1 0 0 0,0 0 0 0 0,0 0 0 0 0,-1 0 0 0 0,1 3 0 0 0,-2 3 0 0 0,2-2 0 0 0,-1-1 0 0 0,1 1 0 0 0,-1-1 0 0 0,0 1 0 0 0,-1-1 0 0 0,1 0 0 0 0,-1 0 0 0 0,-3 6 0 0 0,-3 8 0 0 0,-17 64 0 0 0,-14 7 0 0 0,24-50 0 0 0,5-9 0 0 0,2-3 0 0 0,7-24 0 0 0,0 1 0 0 0,-1-1 0 0 0,1 1 0 0 0,-1-1 0 0 0,0 1 0 0 0,0-1 0 0 0,0 0 0 0 0,-6 7 0 0 0,-11 16 0 0 0,16-23 0 0 0,2-3 0 0 0,0 1 0 0 0,-1-1 0 0 0,1 1 0 0 0,-1-1 0 0 0,1 0 0 0 0,-1 1 0 0 0,1-1 0 0 0,-1 0 0 0 0,0 0 0 0 0,0 0 0 0 0,-2 0 0 0 0,-6 3 0 0 0,-2-4 0 0 0,9 0 0 0 0,0 0 0 0 0,0 0 0 0 0,1 0 0 0 0,-1-1 0 0 0,0 1 0 0 0,0-1 0 0 0,1 1 0 0 0,-1-1 0 0 0,0 0 0 0 0,-2-1 0 0 0,-1-1 0 0 0,3 2 22 0 0,0 0-1 0 0,1 0 1 0 0,-1 0-1 0 0,1 0 1 0 0,0 0 0 0 0,-1 0-1 0 0,1-1 1 0 0,0 1-1 0 0,0-1 1 0 0,-3-2-1 0 0,0 0 185 0 0,4 3-111 0 0,-1-1 0 0 0,1 1 0 0 0,-1-1 0 0 0,1 0 0 0 0,0 0 0 0 0,-1 1 1 0 0,0-4-1 0 0,-6-6 584 0 0,7 11-671 0 0,0 0 1 0 0,0 0 0 0 0,0-1 0 0 0,-1 1-1 0 0,1 1 1 0 0,0-1 0 0 0,0 0-1 0 0,0 0 1 0 0,0 0 0 0 0,0 1-1 0 0,0-1 1 0 0,0 0 0 0 0,0 1 0 0 0,-1-1-1 0 0,1 1 1 0 0,0-1 0 0 0,1 1-1 0 0,-2 0 1 0 0,1 0-9 0 0,-3 1-318 0 0,0 0 1 0 0,0 1-1 0 0,0 0 1 0 0,0 0-1 0 0,1 0 0 0 0,-1 0 1 0 0,1 1-1 0 0,-4 4 0 0 0,-5 5-3164 0 0,10-12-5049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43 328 6447 0 0,'0'0'142'0'0,"0"0"22"0"0,0 0 13 0 0,0 0 123 0 0,0 0 468 0 0,0 0 205 0 0,0 0 41 0 0,0 0-61 0 0,0 0-288 0 0,0 0-121 0 0,0 0-28 0 0,0 0-4 0 0,0 0 0 0 0,0 0 0 0 0,0 0 0 0 0,0 0-68 0 0,0 0-217 0 0,0 0 161 0 0,0 0 100 0 0,0 0 21 0 0,-2-1 3 0 0,-17-9 2048 0 0,19 10-2522 0 0,-1 0-1 0 0,1 0 0 0 0,0 0 1 0 0,-1 0-1 0 0,1-1 1 0 0,-1 1-1 0 0,1 0 0 0 0,-1 0 1 0 0,1-1-1 0 0,-1 1 1 0 0,1 0-1 0 0,0-1 0 0 0,-1 1 1 0 0,1-1-1 0 0,0 1 1 0 0,-1 0-1 0 0,1-1 0 0 0,0 1 1 0 0,0-1-1 0 0,-1 1 1 0 0,1-1-1 0 0,0 1 0 0 0,0-1 1 0 0,0 1-1 0 0,0-1 1 0 0,0 1-1 0 0,-1-1 0 0 0,1 1 1 0 0,0-1-1 0 0,0 0 1 0 0,-1-5 506 0 0,0 5-173 0 0,1-2 117 0 0,-7-23 464 0 0,4 10-778 0 0,5 11-193 0 0,0 2 29 0 0,5-17 331 0 0,2 1 1 0 0,0 1-1 0 0,1-1 0 0 0,0 1 1 0 0,15-17-1 0 0,-7 11-5 0 0,-13 16-146 0 0,1 0 0 0 0,0 1 1 0 0,0 0-1 0 0,0 0 0 0 0,1 0 0 0 0,0 1 1 0 0,1 0-1 0 0,12-8 0 0 0,-9 8-190 0 0,2 1 0 0 0,0 2 0 0 0,1 0 0 0 0,9-1 0 0 0,-18 5 0 0 0,10 0 0 0 0,-3 6 0 0 0,-8-5 0 0 0,1 1 0 0 0,5 14 0 0 0,2 5 0 0 0,-10-12 0 0 0,-2-4 0 0 0,2 12 0 0 0,-5-13 0 0 0,2-1 0 0 0,-10 23 0 0 0,-25 52 0 0 0,24-56 0 0 0,9-18-146 0 0,0-1 0 0 0,0 0 0 0 0,0 1 0 0 0,0-1 0 0 0,-6 5 0 0 0,7-8-362 0 0,1 1 65 0 0,-6 11 262 0 0,7-9 145 0 0,1-2-52 0 0,-2 1-637 0 0,1-3-246 0 0,0 0-42 0 0,11-2-1517 0 0,-9 2 2295 0 0,0 0 1 0 0,0 0-1 0 0,-1 0 0 0 0,1-1 1 0 0,0 1-1 0 0,-1-1 1 0 0,1 1-1 0 0,-1-1 0 0 0,3-1 1 0 0,15-10-1802 0 0,-1-1-11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8287 0 0,'0'0'191'0'0,"0"0"26"0"0,0 0 9 0 0,1-1-34 0 0,3-6-10 0 0,-3 4 1047 0 0,0 0 0 0 0,0 0 0 0 0,0 0-1 0 0,0 0 1 0 0,-1 0 0 0 0,1-1-1 0 0,-1 1 1 0 0,0-5 0 0 0,17 21 1328 0 0,-3 2-2006 0 0,-7-8-539 0 0,-1 1-1 0 0,0-1 0 0 0,0 1 1 0 0,8 15-1 0 0,40 74 2037 0 0,-36-70-2182 0 0,-7-12-116 0 0,-1 1 0 0 0,-1 0 0 0 0,0 0 0 0 0,7 20 0 0 0,-16-35-193 0 0,0-1 222 0 0,0 0-166 0 0,0 0-101 0 0,0 0-21 0 0,0 0-3 0 0,0 0 0 0 0,0 0 0 0 0,0 0 0 0 0,-4-13-1777 0 0,3 9 1654 0 0,0 0-63 0 0,1-2-2566 0 0,0-2-1850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36 251 13823 0 0,'0'0'630'0'0,"1"-3"-13"0"0,0-23-368 0 0,4-51 1779 0 0,-5 73-1661 0 0,0 1-1 0 0,1-1 0 0 0,-1 1 1 0 0,1-1-1 0 0,0 1 1 0 0,2-6-1 0 0,3-11 900 0 0,-4 3 60 0 0,0 7-840 0 0,-1 0 0 0 0,-1-17 0 0 0,2 20 236 0 0,0 4-607 0 0,-3-9 637 0 0,2 5-664 0 0,0 6 283 0 0,-1 1 117 0 0,0 0 21 0 0,0 0-66 0 0,-5 18-291 0 0,4-15-150 0 0,0-1 0 0 0,0 1 0 0 0,0 0 0 0 0,1-1-1 0 0,-1 1 1 0 0,0 4 0 0 0,1 7-2 0 0,-6 26 0 0 0,2-10 0 0 0,-15 63 0 0 0,16-76 0 0 0,-5 21 0 0 0,5-25 0 0 0,0 0 0 0 0,1 0 0 0 0,-1 20 0 0 0,2-22 0 0 0,0-8 0 0 0,1 0 0 0 0,-1 0 0 0 0,1 0 0 0 0,0 0 0 0 0,0 0 0 0 0,1 0 0 0 0,-1 0 0 0 0,0 0 0 0 0,2 4 0 0 0,3 11-47 0 0,-2-15-110 0 0,-1-1-40 0 0,-1 0-278 0 0,-1-2-33 0 0,2 1 65 0 0,6 4 294 0 0,2-4-7 0 0,-8-1-569 0 0,0-2-246 0 0,5-7-332 0 0,0 0 0 0 0,-1-1 0 0 0,0 0-1 0 0,7-16 1 0 0,-6 4-233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 11975 0 0,'0'0'267'0'0,"0"0"42"0"0,0 0 17 0 0,0 0-28 0 0,0 0-58 0 0,0 0 491 0 0,0 0 238 0 0,0 0 45 0 0,-1-1-61 0 0,0 1-953 0 0,1-1 55 0 0,0 1 1 0 0,0 0 0 0 0,-1-1-1 0 0,1 1 1 0 0,0 0 0 0 0,-1 0-1 0 0,1-1 1 0 0,0 1 0 0 0,-1 0-1 0 0,1 0 1 0 0,0-1 0 0 0,-1 1-1 0 0,1 0 1 0 0,0 0 0 0 0,-1 0-1 0 0,1 0 1 0 0,-1 0 0 0 0,1-1-1 0 0,0 1 1 0 0,-1 0 0 0 0,1 0-1 0 0,-1 0 1 0 0,1 0 0 0 0,-1 0-1 0 0,1 0 1 0 0,0 0 0 0 0,-1 1-1 0 0,1-1 1 0 0,-1 0 0 0 0,1 0-1 0 0,-1 1 457 0 0,-12 8 1024 0 0,4-1-1201 0 0,1 1 0 0 0,0-1 0 0 0,0 2 0 0 0,1-1 0 0 0,0 1 0 0 0,0 0-1 0 0,-5 13 1 0 0,-18 25-350 0 0,-37 29 15 0 0,18-24 0 0 0,38-39 10 0 0,-1 0-391 0 0,0 0 0 0 0,1 1 0 0 0,0 0-1 0 0,-12 27 1 0 0,22-40-131 0 0,1-2 0 0 0,0 0 0 0 0,0 0-136 0 0,1-1 462 0 0,0 1 0 0 0,0 0 0 0 0,0-1 0 0 0,0 1-1 0 0,0 0 1 0 0,0 0 0 0 0,0 0 0 0 0,0 0 0 0 0,0 0 0 0 0,0 0 0 0 0,2 0-1 0 0,0 0-272 0 0,14-2-1065 0 0,-2-4-11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13823 0 0,'0'0'315'0'0,"0"0"45"0"0,0 0 21 0 0,0 0-49 0 0,0 0-149 0 0,0 0 194 0 0,1 1 110 0 0,0 2-203 0 0,0-1 1 0 0,1 0 0 0 0,-1 0-1 0 0,1 0 1 0 0,0 0-1 0 0,-1 0 1 0 0,1 0-1 0 0,0 0 1 0 0,0-1-1 0 0,0 1 1 0 0,1-1 0 0 0,-1 1-1 0 0,0-1 1 0 0,4 2-1 0 0,40 15 2292 0 0,-40-16-2331 0 0,1 0-122 0 0,-5-2-109 0 0,0 1-1 0 0,1 0 0 0 0,-1-1 1 0 0,0 1-1 0 0,0 0 1 0 0,-1 0-1 0 0,1 0 1 0 0,3 2-1 0 0,-4-2 358 0 0,-1-1 117 0 0,0 0 21 0 0,-3 14 83 0 0,1-10-590 0 0,1 0-1 0 0,-1-1 1 0 0,0 1 0 0 0,0 0-1 0 0,0-1 1 0 0,0 0 0 0 0,-1 1 0 0 0,1-1-1 0 0,-1 0 1 0 0,-6 5 0 0 0,-3 2-2 0 0,-22 13 0 0 0,22-16-1 0 0,-20 17-1 0 0,23-17 2 0 0,9-6 0 0 0,-1-1 0 0 0,0 1 0 0 0,1-1 0 0 0,-1 1 0 0 0,1-1 0 0 0,-1 1 0 0 0,1-1 0 0 0,-1 1 0 0 0,1-1 0 0 0,0 1 0 0 0,-1-1 0 0 0,1 1 0 0 0,0 0 0 0 0,-1-1 0 0 0,1 1 0 0 0,0 0 0 0 0,0 0 0 0 0,2 4 0 0 0,-2-5 0 0 0,1 1 0 0 0,-1-1 0 0 0,0 1 0 0 0,0 0 0 0 0,0-1 0 0 0,0 1 0 0 0,0-1 0 0 0,1 1 0 0 0,-1-1 0 0 0,0 1 0 0 0,0-1 0 0 0,1 0 0 0 0,-1 1 0 0 0,0-1 0 0 0,1 1 0 0 0,-1-1 0 0 0,0 0 0 0 0,1 1 0 0 0,-1-1 0 0 0,1 1 0 0 0,-1-1 0 0 0,0 0 0 0 0,1 0 0 0 0,-1 1 0 0 0,1-1 0 0 0,-1 0 0 0 0,1 0 0 0 0,-1 0 0 0 0,1 1 0 0 0,-1-1 0 0 0,1 0 0 0 0,-1 0 0 0 0,1 0 0 0 0,0 0 0 0 0,1 0 0 0 0,8 5 0 0 0,-8-4 0 0 0,0 0 0 0 0,0 0 0 0 0,1 0 0 0 0,-1-1 0 0 0,0 1 0 0 0,0 0 0 0 0,1-1 0 0 0,-1 0 0 0 0,0 1 0 0 0,1-1 0 0 0,-1 0 0 0 0,4-1 0 0 0,17 5 0 0 0,-19-3-2122 0 0,2-1-5338 0 0,-6 0 578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4607 0 0,'0'0'208'0'0,"0"0"67"0"0,0 0 154 0 0,0 0 69 0 0,0 0 12 0 0,0 0-67 0 0,1 0-294 0 0,25-21 1819 0 0,-24 20-1456 0 0,17-5 1120 0 0,-10 3-1632 0 0,-1-1 0 0 0,11-4 1624 0 0,-17 7-1342 0 0,1 0 1 0 0,-1 0 0 0 0,0 0 0 0 0,0 0-1 0 0,0 0 1 0 0,0 0 0 0 0,0 0 0 0 0,3-4-1 0 0,5-5 1086 0 0,-10 9-856 0 0,0 1 0 0 0,0 0 0 0 0,16-10 2560 0 0,-1 2-1536 0 0,-14 7-1093 0 0,0 0-294 0 0,5-4-133 0 0,2 1 181 0 0,-12 7 278 0 0,-34 22 901 0 0,4 2-1376 0 0,21-17 0 0 0,1 0 0 0 0,-13 14 0 0 0,9-9 0 0 0,14-13 0 0 0,-7 11 0 0 0,7-5 0 0 0,2-7 0 0 0,1 0 0 0 0,-1-1 0 0 0,0 1 0 0 0,1 0 0 0 0,-1-1 0 0 0,1 1 0 0 0,-1 0 0 0 0,1-1 0 0 0,0 1 0 0 0,-1-1 0 0 0,1 1 0 0 0,0-1 0 0 0,-1 1 0 0 0,1-1 0 0 0,0 1 0 0 0,-1-1 0 0 0,1 0 0 0 0,0 1 0 0 0,0-1 0 0 0,0 0 0 0 0,-1 0 0 0 0,1 1 0 0 0,0-1 0 0 0,0 0 0 0 0,0 0 0 0 0,0 0 0 0 0,1 0 0 0 0,26-1 0 0 0,-9-4 14 0 0,-15 4-24 0 0,1-1 0 0 0,-1 1 1 0 0,1 0-1 0 0,-1 0 0 0 0,1 1 1 0 0,-1-1-1 0 0,8 1 0 0 0,-3 0-327 0 0,-7 0-138 0 0,0 1-33 0 0,-2-1 370 0 0,0 0-1 0 0,0 0 1 0 0,1 0-1 0 0,-1 0 1 0 0,0 0-1 0 0,0 0 0 0 0,0 0 1 0 0,0 0-1 0 0,1 1 1 0 0,-1-1-1 0 0,0 0 1 0 0,0 0-1 0 0,0 0 1 0 0,0 0-1 0 0,1 0 1 0 0,-1 0-1 0 0,0 1 1 0 0,0-1-1 0 0,0 0 1 0 0,0 0-1 0 0,0 0 1 0 0,0 0-1 0 0,1 1 0 0 0,-1-1 1 0 0,0 0-1 0 0,0 0 1 0 0,0 0-1 0 0,0 1 1 0 0,0-1-1 0 0,0 0 1 0 0,0 0-1 0 0,0 0 1 0 0,0 1-1 0 0,0-1 1 0 0,0 0-1 0 0,0 0 1 0 0,0 0-1 0 0,0 1 1 0 0,-8 6-5946 0 0,5-5 7201 0 0,-11 9-3164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5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0,2 1-250 0 0,26 6 1288 0 0,-16-3-78 0 0,0-1-1 0 0,0 0 1 0 0,0 0 0 0 0,20 0 0 0 0,37-2 560 0 0,-68-1-2955 0 0,-1 0-385 0 0,0 0-1409 0 0,0 0-5342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9:3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76 4607 0 0,'0'0'102'0'0,"0"0"20"0"0,0 0 6 0 0,0 0 119 0 0,0 0 500 0 0,0 0 223 0 0,0 0 44 0 0,0 0-61 0 0,0 0-288 0 0,0 0-121 0 0,0 0-28 0 0,2-3 66 0 0,4-5 288 0 0,-4 6 122 0 0,-1 1 28 0 0,7-2-65 0 0,-6 2-290 0 0,0 0-121 0 0,-1 1-416 0 0,0-1 1 0 0,0 1-1 0 0,0-1 0 0 0,-1 0 0 0 0,1 1 1 0 0,0-1-1 0 0,0 0 0 0 0,0 0 0 0 0,0 1 1 0 0,-1-1-1 0 0,1 0 0 0 0,0 0 0 0 0,-1 0 1 0 0,1 0-1 0 0,0-1 0 0 0,0 0 384 0 0,-1 0 0 0 0,0-16 1024 0 0,0 16-1024 0 0,0 2 0 0 0,0 0 0 0 0,-4-11 599 0 0,0 4-1022 0 0,4 6 282 0 0,0 1 117 0 0,0 0 21 0 0,-2 0-66 0 0,-7 1-294 0 0,1 8-133 0 0,5-6-16 0 0,-5 18 0 0 0,2-3-600 0 0,2 0 0 0 0,-5 37-1 0 0,4-18 474 0 0,5-35 464 0 0,0-2 138 0 0,0 0 33 0 0,13 6-335 0 0,-10-6-167 0 0,0 1 0 0 0,0-1 0 0 0,0 0 0 0 0,-1 0 0 0 0,1 0 0 0 0,0 0 0 0 0,0 0 0 0 0,0 0 0 0 0,0-1 0 0 0,-1 1 0 0 0,1-1 0 0 0,0 0 0 0 0,0 0 0 0 0,-1 0 0 0 0,1 0 0 0 0,-1 0 0 0 0,1-1 0 0 0,-1 1 0 0 0,5-4 0 0 0,-1 0 46 0 0,1 0 1 0 0,-1-1-1 0 0,0 1 1 0 0,-1-1 0 0 0,9-12-1 0 0,3-3 391 0 0,-11 12 475 0 0,-6 9-907 0 0,0 0 0 0 0,0-1-1 0 0,0 1 1 0 0,0 0-1 0 0,0 0 1 0 0,0 0-1 0 0,1-1 1 0 0,-1 1 0 0 0,0 0-1 0 0,0 0 1 0 0,0 0-1 0 0,1-1 1 0 0,-1 1-1 0 0,0 0 1 0 0,0 0-1 0 0,1 0 1 0 0,-1 0 0 0 0,0 0-1 0 0,0 0 1 0 0,1-1-1 0 0,-1 1 1 0 0,0 0-1 0 0,0 0 1 0 0,1 0 0 0 0,-1 0-1 0 0,0 0 1 0 0,1 0-1 0 0,-1 0 1 0 0,0 0-1 0 0,0 0 1 0 0,1 0-1 0 0,-1 0 1 0 0,0 1 0 0 0,0-1-1 0 0,1 0 1 0 0,-1 0-1 0 0,0 0 1 0 0,0 0-1 0 0,1 0 1 0 0,-1 0 0 0 0,0 1-1 0 0,0-1 1 0 0,1 0-1 0 0,-1 0 1 0 0,0 0-1 0 0,0 0 1 0 0,0 1 0 0 0,0-1-1 0 0,1 0 1 0 0,-1 0-1 0 0,0 1 1 0 0,0-1-1 0 0,0 0 1 0 0,0 0-1 0 0,0 1 1 0 0,0-1 0 0 0,0 0-1 0 0,0 0 1 0 0,1 1-1 0 0,-1-1 1 0 0,0 0-1 0 0,0 1 1 0 0,0-1 0 0 0,0 0-1 0 0,1 6-10 0 0,0 0 0 0 0,0 0 0 0 0,1 11 0 0 0,3 26 0 0 0,-3 34 0 0 0,-1-67 0 0 0,0-1 0 0 0,-1 1 0 0 0,-1 0 0 0 0,0-1 0 0 0,-2 14 0 0 0,-16 47 0 0 0,9-41-219 0 0,-2-1 0 0 0,-1-1 0 0 0,-24 37 0 0 0,31-53 44 0 0,-1-1-1 0 0,0 0 1 0 0,-1-1 0 0 0,0 1-1 0 0,-10 8 1 0 0,15-15 652 0 0,2-3-401 0 0,1 1-1 0 0,-1-1 1 0 0,1 1 0 0 0,-1-1-1 0 0,0 0 1 0 0,1 1 0 0 0,-1-1-1 0 0,1 0 1 0 0,-1 0-1 0 0,1 1 1 0 0,-1-1 0 0 0,0 0-1 0 0,1 0 1 0 0,-1 0 0 0 0,0 0-1 0 0,0 0 1 0 0,-16 1 92 0 0,14-2-171 0 0,-7-3 3 0 0,3-2 0 0 0,-28-37-6249 0 0,24 29 4714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5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 17503 0 0,'0'0'399'0'0,"0"0"60"0"0,0 0 21 0 0,0 0-59 0 0,0 0-136 0 0,0 0 457 0 0,0 0 228 0 0,0 0 43 0 0,0 0-59 0 0,0 0-289 0 0,0 0-121 0 0,0 0-28 0 0,-5-5 83 0 0,5 5-604 0 0,0 0 1 0 0,-1-1-1 0 0,1 1 0 0 0,-1-1 1 0 0,1 1-1 0 0,-1-1 1 0 0,1 1-1 0 0,0-1 1 0 0,0 1-1 0 0,-1-1 1 0 0,1 1-1 0 0,0-1 0 0 0,0 0 1 0 0,-1 1-1 0 0,1-1 1 0 0,0 1-1 0 0,0-1 1 0 0,0 0-1 0 0,0 1 0 0 0,0-1 1 0 0,0 1-1 0 0,0-1 1 0 0,0 0-1 0 0,0 1 1 0 0,0-1-1 0 0,0 1 0 0 0,1-1 1 0 0,-1 0-1 0 0,0 1 1 0 0,0-1-1 0 0,0 1 1 0 0,1-1-1 0 0,-1 1 0 0 0,0-1 1 0 0,1 1-1 0 0,-1-1 1 0 0,1 0-1 0 0,14-10-1587 0 0,-3 5 582 0 0,1 0-13 0 0</inkml:trace>
  <inkml:trace contextRef="#ctx0" brushRef="#br0" timeOffset="1">209 29 21191 0 0,'0'0'464'0'0,"0"0"96"0"0,0 0 16 0 0,0 0 32 0 0,0 0-488 0 0,0 0-120 0 0,0 0 0 0 0,0 0 0 0 0,0 0 0 0 0,0 0 0 0 0,12 3 0 0 0,-2-6 0 0 0,1-3-384 0 0,2 1-104 0 0,1 0-24 0 0,12-7-8392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5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55 319 8287 0 0,'0'0'382'0'0,"0"0"-8"0"0,0 0-102 0 0,0 0 463 0 0,0 0 234 0 0,0 0 45 0 0,0 0 8 0 0,0 0 2 0 0,0 0 0 0 0,0 0 0 0 0,0 0-69 0 0,0 0-290 0 0,0 0-121 0 0,0 0-28 0 0,-14 7 5112 0 0,2-6-4424 0 0,11-2-1061 0 0,0 0 0 0 0,0 0 0 0 0,0 0 0 0 0,0 0 0 0 0,0-1 0 0 0,1 1 0 0 0,-1 0 0 0 0,0 0 0 0 0,0-3 0 0 0,-1-1 238 0 0,1 4-356 0 0,-1-2-12 0 0,0 0-1 0 0,0 0 1 0 0,1 1 0 0 0,-1-2 0 0 0,1 1-1 0 0,-1 0 1 0 0,1 0 0 0 0,0 0 0 0 0,1 0-1 0 0,-2-7 1 0 0,2 7-13 0 0,0-1 0 0 0,0 1 0 0 0,0-1 0 0 0,0 1 0 0 0,0-1 0 0 0,1 1 0 0 0,0-1 0 0 0,-1 1 0 0 0,2-1 0 0 0,1-4 0 0 0,19-36 0 0 0,-10 23 0 0 0,-9 16 65 0 0,0 0 0 0 0,1 1 0 0 0,-1-1 0 0 0,1 1-1 0 0,0 0 1 0 0,0 0 0 0 0,6-4 0 0 0,11-12 347 0 0,36-42 705 0 0,-30 36-1117 0 0,-20 21 0 0 0,1 2 0 0 0,-8 2 0 0 0,0 1 0 0 0,1 0 0 0 0,-1-1 0 0 0,0 1 0 0 0,1 0 0 0 0,-1 0 0 0 0,0 0 0 0 0,1-1 0 0 0,-1 1 0 0 0,1 0 0 0 0,-1 0 0 0 0,0 0 0 0 0,1 0 0 0 0,-1 0 0 0 0,1 0 0 0 0,-1-1 0 0 0,1 1 0 0 0,-1 0 0 0 0,0 0 0 0 0,1 0 0 0 0,-1 1 0 0 0,1-1 0 0 0,-1 0 0 0 0,1 0 0 0 0,-1 0 0 0 0,0 0 0 0 0,1 0 0 0 0,-1 0 0 0 0,1 1 0 0 0,-1-1 0 0 0,0 0 0 0 0,1 0 0 0 0,-1 1 0 0 0,0-1 0 0 0,1 0 0 0 0,-1 0 0 0 0,0 1 0 0 0,0-1 0 0 0,1 0 0 0 0,-1 1 0 0 0,0-1 0 0 0,0 0 0 0 0,1 1 0 0 0,-1-1 0 0 0,0 1 0 0 0,0-1 0 0 0,0 1 0 0 0,1 0 0 0 0,2 3 0 0 0,-1-3 0 0 0,-1 0 0 0 0,0 0 0 0 0,0 1 0 0 0,0-1 0 0 0,-1 1 0 0 0,1-1 0 0 0,0 1 0 0 0,-1-1 0 0 0,1 1 0 0 0,0-1 0 0 0,-1 1 0 0 0,0 0 0 0 0,1-1 0 0 0,-1 4 0 0 0,9 66 0 0 0,-5-31 0 0 0,1-18 0 0 0,-3-16 0 0 0,-1 0 0 0 0,0 0 0 0 0,0 0 0 0 0,0 0 0 0 0,-1 0 0 0 0,0 0 0 0 0,0 0 0 0 0,-2 11 0 0 0,-1-3-192 0 0,2-13-17 0 0,1 0-266 0 0,0-1-33 0 0,0 0-4 0 0,0 0 0 0 0,0 0 0 0 0,0 0 0 0 0,-5-6-1777 0 0,-11-22-1695 0 0,7 10 1937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5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 17503 0 0,'0'0'399'0'0,"0"0"60"0"0,0 0 21 0 0,0 0-59 0 0,0 0-136 0 0,0 0 457 0 0,0 0 228 0 0,0 0 43 0 0,-16-1 2265 0 0,11-1-3530 0 0,4 2-1152 0 0,4-3-511 0 0,11-11-107 0 0,0-1-24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5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0,'0'0'298'0'0,"0"0"-10"0"0,0 0-50 0 0,0 0 493 0 0,0 0 238 0 0,0 0 45 0 0,0 0 8 0 0,0 0 2 0 0,0 0 0 0 0,0 0 0 0 0,0 0 0 0 0,0 0 0 0 0,0 0 0 0 0,0 0 0 0 0,0 0-69 0 0,0 0-290 0 0,0 0-121 0 0,0 0-28 0 0,0 0-4 0 0,0 0 0 0 0,0 0 0 0 0,0 0 0 0 0,0 0 0 0 0,0 0 0 0 0,1 1 0 0 0,18 32 623 0 0,3 3-1070 0 0,32 58 1911 0 0,3-1-1976 0 0,-34-62 0 0 0,-17-23 0 0 0,0 0 0 0 0,0 1 0 0 0,6 11 0 0 0,13 32-876 0 0,-37-66-1158 0 0,10 13 1820 0 0,0 0-1 0 0,1-1 1 0 0,-1 1-1 0 0,1 0 1 0 0,0-1-1 0 0,-1 1 1 0 0,1-1 0 0 0,-1-2-1 0 0,-2-6-1092 0 0,1 0-1 0 0,0-1 1 0 0,0 1 0 0 0,0-13-1 0 0,2 14 932 0 0,-3-23-1671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14 15663 0 0,'0'0'356'0'0,"1"-2"50"0"0,4-8 20 0 0,-5 10-419 0 0,0 0 0 0 0,0 0 1 0 0,0 0-1 0 0,0 0 0 0 0,0 0 0 0 0,0 0 0 0 0,0-1 0 0 0,0 1 0 0 0,0 0 0 0 0,0 0 0 0 0,0 0 1 0 0,0 0-1 0 0,0 0 0 0 0,0 0 0 0 0,0 0 0 0 0,1 0 0 0 0,-1 0 0 0 0,0 0 0 0 0,0 0 0 0 0,0 0 1 0 0,0 0-1 0 0,0-1 0 0 0,0 1 0 0 0,0 0 0 0 0,0 0 0 0 0,0 0 0 0 0,0 0 0 0 0,0 0 0 0 0,0 0 1 0 0,0 0-1 0 0,0 0 0 0 0,1 0 0 0 0,-1 0 0 0 0,0 0 0 0 0,0 0 0 0 0,0 0 0 0 0,0 0 0 0 0,0 0 1 0 0,0 0-1 0 0,0 0 0 0 0,0 0 0 0 0,0 0 0 0 0,0 0 0 0 0,0 0 0 0 0,1 0 0 0 0,-1 0 0 0 0,0 0 1 0 0,0 0-1 0 0,0 0 0 0 0,0 0 0 0 0,0 0 0 0 0,0 0 0 0 0,0 0 0 0 0,7 4 265 0 0,-7-4-37 0 0,0 0 1 0 0,1 0-1 0 0,-1 1 0 0 0,1-1 0 0 0,-1 0 1 0 0,1 0-1 0 0,-1 1 0 0 0,0-1 0 0 0,1 0 0 0 0,-1 1 1 0 0,0-1-1 0 0,1 1 0 0 0,-1-1 0 0 0,0 0 1 0 0,1 1-1 0 0,-1-1 0 0 0,0 1 0 0 0,0-1 1 0 0,0 1-1 0 0,1-1 0 0 0,-1 1 0 0 0,0 0 0 0 0,-4 10 1810 0 0,-15 11-2000 0 0,14-17 499 0 0,-39 51-528 0 0,12-18-16 0 0,22-25 0 0 0,-1-1 0 0 0,-15 15 0 0 0,9-12 0 0 0,2 1 0 0 0,-1 1 0 0 0,2 0 0 0 0,-14 21 0 0 0,26-34-6 0 0,-1-1 0 0 0,2 0 1 0 0,-1 1-1 0 0,0-1 0 0 0,1 1 0 0 0,0 0 0 0 0,-1-1 1 0 0,1 1-1 0 0,1 0 0 0 0,-1 4 0 0 0,1-7-331 0 0,0 0 255 0 0,1 0 0 0 0,0 0 0 0 0,0 0 1 0 0,0 0-1 0 0,0 0 0 0 0,0 0 0 0 0,0 0 1 0 0,0 0-1 0 0,0-1 0 0 0,0 1 0 0 0,0 0 1 0 0,1-1-1 0 0,-1 1 0 0 0,0-1 0 0 0,0 1 1 0 0,1-1-1 0 0,-1 0 0 0 0,0 1 0 0 0,0-1 0 0 0,1 0 1 0 0,-1 0-1 0 0,3 0 0 0 0,31-3-1370 0 0,-29 2 845 0 0,16-3-4634 0 0,1 0-1641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15663 0 0,'0'0'356'0'0,"0"0"50"0"0,0 0 20 0 0,0 0-42 0 0,0 0-180 0 0,0 0 176 0 0,0 0 107 0 0,0 0 22 0 0,0 0 71 0 0,0 0 286 0 0,0 0 124 0 0,0 0 30 0 0,0 0-65 0 0,0 0-290 0 0,0 0-121 0 0,1 3-28 0 0,10 39 100 0 0,-8-24-486 0 0,0 1 0 0 0,-2-1-1 0 0,0 0 1 0 0,-2 25 0 0 0,-12 74 950 0 0,2-40-761 0 0,-12 69-383 0 0,23-144-273 0 0,0-2-138 0 0,0 0-33 0 0,0 0 65 0 0,-1-1 294 0 0,-4-3-148 0 0,1 0 0 0 0,0 0 0 0 0,0-1 1 0 0,0 0-1 0 0,1 1 0 0 0,-1-1 0 0 0,-3-8 0 0 0,-16-43-4096 0 0,-1 1 233 0 0,19 46 3445 0 0,0 0 0 0 0,0 0 0 0 0,-1 0 0 0 0,0 1-1 0 0,0 0 1 0 0,-1 0 0 0 0,-1 0 0 0 0,1 1 0 0 0,-16-12-1 0 0,21 18 694 0 0,-1 0 0 0 0,1 0-1 0 0,-1 0 1 0 0,0 0 0 0 0,1 0 0 0 0,-1 1-1 0 0,0-1 1 0 0,1 1 0 0 0,-1-1-1 0 0,0 1 1 0 0,0 0 0 0 0,1 0-1 0 0,-1 1 1 0 0,0-1 0 0 0,-4 1-1 0 0,-4 2 297 0 0,-1 1 0 0 0,-14 5 0 0 0,11-3 277 0 0,10-4 40 0 0,-1 1-1 0 0,1-1 1 0 0,1 1-1 0 0,-1 0 1 0 0,0 0-1 0 0,1 0 0 0 0,-1 1 1 0 0,1 0-1 0 0,0-1 1 0 0,0 1-1 0 0,-5 8 1 0 0,8-10-18 0 0,1-2-49 0 0,0 3-11 0 0,-3 7-1 0 0,3-7 0 0 0,5-1 246 0 0,-5-1-727 0 0,0-1 0 0 0,1 0 0 0 0,-1 1 0 0 0,0-1 1 0 0,0 0-1 0 0,1 0 0 0 0,-1 1 0 0 0,0-1 0 0 0,1 0 0 0 0,-1 0 0 0 0,1 1 0 0 0,-1-1 1 0 0,0 0-1 0 0,1 0 0 0 0,-1 0 0 0 0,0 0 0 0 0,1 0 0 0 0,-1 0 0 0 0,1 0 1 0 0,-1 0-1 0 0,1 1 0 0 0,-1-1 0 0 0,0 0 0 0 0,1-1 0 0 0,16 2 538 0 0,0-1-1 0 0,0-1 1 0 0,-1 0-1 0 0,33-7 1 0 0,65-25 411 0 0,-24 5-1115 0 0,-74 24 115 0 0,-5 2-321 0 0,-1-1 0 0 0,1 0 0 0 0,12-7 0 0 0,-19 8 5 0 0,0 0 185 0 0,0 1-5635 0 0,-4 1 3739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5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15663 0 0,'0'0'356'0'0,"0"0"50"0"0,0 0 20 0 0,0 0-42 0 0,0 0-112 0 0,0 0 463 0 0,0 0 234 0 0,0 0 45 0 0,0 0-61 0 0,0 0-288 0 0,0 0-121 0 0,0 0-28 0 0,0 0-72 0 0,0 0-217 0 0,-6 6 649 0 0,0 0-772 0 0,0 0 23 0 0,0 0-1 0 0,0 0 1 0 0,0 0 0 0 0,1 1-1 0 0,0 0 1 0 0,1 0 0 0 0,-6 11-1 0 0,9-17-126 0 0,1 0 0 0 0,-1 0 0 0 0,1 0 0 0 0,-1 1 0 0 0,1-1 0 0 0,-1 0 0 0 0,1 0 0 0 0,0 1 0 0 0,-1-1 0 0 0,1 0 0 0 0,0 1 0 0 0,0-1 0 0 0,0 0 0 0 0,0 1 0 0 0,0-1 0 0 0,0 0 0 0 0,1 0 0 0 0,-1 1 0 0 0,1 1 0 0 0,0 1 0 0 0,6 19 0 0 0,-1-10 182 0 0,1 1 0 0 0,0-1 0 0 0,1 0 0 0 0,0-1 1 0 0,11 12-1 0 0,-7-7 213 0 0,17 28 0 0 0,-24-35-246 0 0,0 5-130 0 0,-6-11-20 0 0,0-1-1 0 0,2-2 2 0 0,-1 1 0 0 0,0 0 0 0 0,0-1 0 0 0,-1 1 0 0 0,1 0 0 0 0,0-1 0 0 0,0 1 0 0 0,-1-1 0 0 0,1 1 0 0 0,-1-1 0 0 0,1 1 0 0 0,-1-1 0 0 0,0 1 0 0 0,0-1 0 0 0,1 0 0 0 0,-3 3 0 0 0,0-1 0 0 0,2-1 0 0 0,-1-1 0 0 0,0 1 0 0 0,1-1 0 0 0,-1 0 0 0 0,0 0 0 0 0,0 1 0 0 0,0-1 0 0 0,0 0 0 0 0,0-1 0 0 0,0 1 0 0 0,0 0 0 0 0,-3 0 0 0 0,-26 5 0 0 0,26-6 0 0 0,-1 0 0 0 0,1 0 0 0 0,0-1 0 0 0,0 1 0 0 0,0-1 0 0 0,1 0 0 0 0,-1-1 0 0 0,0 1 0 0 0,0-1 0 0 0,-7-3 0 0 0,-2-3 0 0 0,-26-17 0 0 0,31 17 0 0 0,8 4 0 0 0,1 2 0 0 0,-1 0 0 0 0,1 0 0 0 0,-1 0 0 0 0,1 0 0 0 0,0-1 0 0 0,0 1 0 0 0,0 0 0 0 0,0 0 0 0 0,0 0 0 0 0,0 0 0 0 0,1 0 0 0 0,-1 0 0 0 0,1 0 0 0 0,-1 0 0 0 0,1 0 0 0 0,0 0 0 0 0,0 0 0 0 0,0 0 0 0 0,0 0 0 0 0,0 0 0 0 0,0 0 0 0 0,0 1 0 0 0,1-1 0 0 0,-1 1 0 0 0,3-3 0 0 0,-3 3 0 0 0,8-9 98 0 0,0 2 1 0 0,1-1-1 0 0,0 1 1 0 0,12-7-1 0 0,-7 6 186 0 0,19-19 0 0 0,-30 25-273 0 0,0-1 0 0 0,-1 0 1 0 0,1 0-1 0 0,-1 0 0 0 0,0 0 0 0 0,0-1 0 0 0,-1 1 1 0 0,0-1-1 0 0,3-7 0 0 0,-4 10-203 0 0,0-1-1 0 0,-1 1 1 0 0,1-1 0 0 0,-1 1-1 0 0,0-1 1 0 0,0 1 0 0 0,0-5-1 0 0,-1 1-1440 0 0,0 0-1 0 0,-1 0 0 0 0,-3-9 0 0 0,2 6 240 0 0,2 7-142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5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 15663 0 0,'0'0'356'0'0,"2"0"50"0"0,34 0 691 0 0,-34 0-377 0 0,-2 0 249 0 0,0 0 45 0 0,0 0-61 0 0,0 0-288 0 0,2-4 2443 0 0,-24 22-2764 0 0,-24 24 0 0 0,40-37-36 0 0,5-5-239 0 0,-1 1 1 0 0,1 0-1 0 0,-1 0 1 0 0,1 0-1 0 0,-1 1 1 0 0,1-1-1 0 0,0 0 1 0 0,0 0-1 0 0,0 1 1 0 0,0-1-1 0 0,0 1 1 0 0,0-1-1 0 0,0 1 1 0 0,0-1-1 0 0,0 1 1 0 0,1-1-1 0 0,-1 1 1 0 0,1 0-1 0 0,-1-1 1 0 0,1 1 0 0 0,0 0-1 0 0,-1 0 1 0 0,1 2-1 0 0,1-3-69 0 0,-1 1 0 0 0,0-1 0 0 0,1 1 0 0 0,-1 0 0 0 0,1-1 0 0 0,-1 1 0 0 0,1-1 0 0 0,0 1 0 0 0,-1-1 0 0 0,1 0 0 0 0,0 1 0 0 0,0-1 0 0 0,0 0 0 0 0,3 3 0 0 0,5 3 0 0 0,-4-7 0 0 0,-3-1 0 0 0,115-8-401 0 0,-117 9 290 0 0,1 0 1 0 0,-1 0 0 0 0,0 0-1 0 0,0-1 1 0 0,0 1 0 0 0,0 0 0 0 0,0 0-1 0 0,0 0 1 0 0,1 0 0 0 0,-1 0-1 0 0,0 0 1 0 0,0 0 0 0 0,0 0-1 0 0,0 0 1 0 0,0 0 0 0 0,1 0-1 0 0,-1 0 1 0 0,0 0 0 0 0,0 0-1 0 0,0 0 1 0 0,0 0 0 0 0,0 0-1 0 0,1 0 1 0 0,-1 1 0 0 0,0-1-1 0 0,0 0 1 0 0,0 0 0 0 0,0 0 0 0 0,0 0-1 0 0,0 0 1 0 0,0 0 0 0 0,1 0-1 0 0,-1 0 1 0 0,0 0 0 0 0,0 1-1 0 0,0-1 1 0 0,0 0 0 0 0,0 0-1 0 0,0 0 1 0 0,0 0 0 0 0,0 0-1 0 0,0 0 1 0 0,0 1 0 0 0,0-1-1 0 0,0 0 1 0 0,0 0 0 0 0,0 0-1 0 0,0 0 1 0 0,0 0 0 0 0,0 1-1 0 0,0-1 1 0 0,-7 7-2432 0 0,-13 5-531 0 0,6-6 1026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5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15663 0 0,'0'0'356'0'0,"0"0"50"0"0,0 0 20 0 0,0 0-42 0 0,13 8 1592 0 0,-9-7-1659 0 0,-1 0 0 0 0,1 0 1 0 0,0 0-1 0 0,0-1 0 0 0,0 1 0 0 0,0-1 0 0 0,0 0 0 0 0,0-1 0 0 0,0 1 0 0 0,5-2 0 0 0,3 0-43 0 0,0-1-1 0 0,12-4 0 0 0,3-3-355 0 0,9-4 57 0 0,-12 9-3456 0 0,-21 4 1459 0 0,6 1-24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8:5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13823 0 0,'0'0'315'0'0,"0"0"45"0"0,0 0 21 0 0,2 0-49 0 0,-1 0-324 0 0,-1-1 0 0 0,1 1 0 0 0,0 0 0 0 0,-1 0 0 0 0,1 0 0 0 0,-1 0 0 0 0,1-1 0 0 0,0 1 0 0 0,-1 0 0 0 0,1-1 0 0 0,-1 1 0 0 0,1 0 0 0 0,0-1 0 0 0,-1 1 0 0 0,1-1 0 0 0,-1 1 0 0 0,0-1 0 0 0,1 1 0 0 0,-1-1-1 0 0,1 1 1 0 0,-1-1 0 0 0,0 0 0 0 0,1 1 0 0 0,-1-1 0 0 0,0 1 0 0 0,0-1 0 0 0,1 0 0 0 0,-1 1 0 0 0,0-1 0 0 0,0 0 0 0 0,0 1 0 0 0,0-2 0 0 0,0 1 712 0 0,14-7 3309 0 0,-10 7-3665 0 0,0 1 1 0 0,1-1-1 0 0,-1 1 0 0 0,0 0 0 0 0,0 0 0 0 0,0 0 0 0 0,1 1 0 0 0,-1 0 1 0 0,0-1-1 0 0,0 1 0 0 0,0 1 0 0 0,0-1 0 0 0,0 1 0 0 0,-1-1 1 0 0,1 1-1 0 0,0 0 0 0 0,4 4 0 0 0,-2-2-281 0 0,-1 0-1 0 0,0 0 1 0 0,0 0 0 0 0,-1 1-1 0 0,0 0 1 0 0,1 0 0 0 0,-2 0-1 0 0,1 0 1 0 0,0 1-1 0 0,3 8 1 0 0,2 10 405 0 0,-1 0 0 0 0,-1 1 0 0 0,-1 0 0 0 0,-1 0 0 0 0,-2 0 0 0 0,2 29 0 0 0,-5-30-434 0 0,-1 0 0 0 0,-1 0 0 0 0,-1 0 0 0 0,-1 0 0 0 0,-1-1 0 0 0,-1 0 0 0 0,-10 25 0 0 0,-4 2 5 0 0,-3-1-1 0 0,-29 47 1 0 0,43-78-59 0 0,5-11 0 0 0,1-1 0 0 0,-1 1 0 0 0,0-1 0 0 0,0 0 0 0 0,-1 0 0 0 0,-6 6 0 0 0,2-5-141 0 0,6-9-305 0 0,4-4-1484 0 0,0 0 1120 0 0,1 1 0 0 0,0 0 1 0 0,-1-1-1 0 0,2 1 0 0 0,2-5 1 0 0,0 0-244 0 0,10-22-2015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9:4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53 6447 0 0,'0'0'142'0'0,"-2"0"22"0"0,-30 2 345 0 0,25-1-850 0 0,6-2 1633 0 0,7-1 5877 0 0,-4 2-6781 0 0,-2 0 100 0 0,0 0 21 0 0,0 0 3 0 0,0 0 0 0 0,0 0 0 0 0,0 0 0 0 0,0 0 0 0 0,0 0 0 0 0,1-2 0 0 0,0 2-425 0 0,-1-1-40 0 0,1 1-1 0 0,-1 0 0 0 0,0-1 0 0 0,1 1 0 0 0,-1 0 1 0 0,1-1-1 0 0,-1 1 0 0 0,0-1 0 0 0,1 1 1 0 0,-1-1-1 0 0,0 1 0 0 0,1-1 0 0 0,-1 1 0 0 0,0-1 1 0 0,0 1-1 0 0,0-1 0 0 0,1 1 0 0 0,-1-1 1 0 0,0 0-1 0 0,0 1 0 0 0,0-2 0 0 0,-1-6 42 0 0,1 6 283 0 0,-5-5 433 0 0,4 5-750 0 0,0 1-1 0 0,0 0 0 0 0,1-1 1 0 0,-1 1-1 0 0,0 0 1 0 0,-1 0-1 0 0,1-1 0 0 0,0 1 1 0 0,0 0-1 0 0,0 0 1 0 0,-1 0-1 0 0,1 1 0 0 0,0-1 1 0 0,-3-1-1 0 0,-5-2-53 0 0,-2 4 0 0 0,3 8 72 0 0,1-2 670 0 0,1-2-810 0 0,0 2 1 0 0,0-1-1 0 0,0 1 1 0 0,1 0 0 0 0,0 0-1 0 0,0 0 1 0 0,1 1-1 0 0,-1 0 1 0 0,1 0 0 0 0,-3 8-1 0 0,5-9 168 0 0,0 0-1 0 0,1 0 1 0 0,0 0-1 0 0,0 0 1 0 0,-1 12-1 0 0,3-14 101 0 0,-1 0-1 0 0,1-1 0 0 0,0 1 1 0 0,0 0-1 0 0,3 6 1 0 0,-4-9-183 0 0,1 3 132 0 0,-1 8-133 0 0,6-1-80 0 0,-5-9 61 0 0,1 0 1 0 0,0-1-1 0 0,-1 1 0 0 0,1-1 0 0 0,0 0 1 0 0,0 1-1 0 0,0-1 0 0 0,0 0 0 0 0,0 0 1 0 0,0 0-1 0 0,0 0 0 0 0,0-1 0 0 0,1 1 1 0 0,-1 0-1 0 0,3-1 0 0 0,-1 1 7 0 0,1-1-1 0 0,-1 0 1 0 0,1 0-1 0 0,-1-1 1 0 0,1 1-1 0 0,-1-1 1 0 0,6-2-1 0 0,0 0 9 0 0,0 0-1 0 0,0-2 0 0 0,-1 1 1 0 0,0-1-1 0 0,0 0 1 0 0,8-7-1 0 0,27-19-11 0 0,16-13 0 0 0,-58 42 5 0 0,3-2 154 0 0,0 1 1 0 0,-1-1-1 0 0,0-1 1 0 0,0 1-1 0 0,0 0 1 0 0,0-1-1 0 0,-1 0 1 0 0,4-7-1 0 0,-4 9 284 0 0,3-4-294 0 0,-6 7-149 0 0,0 0 1 0 0,1-1-1 0 0,-1 1 0 0 0,0 0 0 0 0,0-1 1 0 0,0 1-1 0 0,0 0 0 0 0,1 0 0 0 0,-1-1 0 0 0,0 1 1 0 0,0 0-1 0 0,0 0 0 0 0,1 0 0 0 0,-1-1 1 0 0,0 1-1 0 0,0 0 0 0 0,1 0 0 0 0,-1 0 1 0 0,0 0-1 0 0,1-1 0 0 0,-1 1 0 0 0,0 0 1 0 0,0 0-1 0 0,1 0 0 0 0,-1 0 0 0 0,0 0 1 0 0,1 0-1 0 0,-1 0 0 0 0,0 0 0 0 0,1 0 0 0 0,-1 0 1 0 0,0 0-1 0 0,1 0 0 0 0,-1 0 0 0 0,0 0 1 0 0,1 0-1 0 0,-1 1 0 0 0,0-1 0 0 0,0 0 1 0 0,1 0-1 0 0,-1 0 0 0 0,0 0 0 0 0,0 0 1 0 0,1 1-1 0 0,-1-1 0 0 0,0 0 0 0 0,0 0 1 0 0,1 1-1 0 0,-1-1 0 0 0,0 0 0 0 0,0 0 0 0 0,0 1 1 0 0,0-1-1 0 0,1 0 0 0 0,-1 0 0 0 0,0 1 1 0 0,0-1-1 0 0,0 0 0 0 0,0 1 0 0 0,0-1 1 0 0,0 0-1 0 0,0 1 0 0 0,0-1 0 0 0,0 0 1 0 0,0 1-1 0 0,0-1 0 0 0,6 12 0 0 0,-1-1 0 0 0,-5 2 0 0 0,-1 4 0 0 0,-1-1 0 0 0,-1-1 0 0 0,-1 1 0 0 0,-7 21 0 0 0,-29 61 0 0 0,3-10 0 0 0,22-49 0 0 0,6-16 0 0 0,-7 27 0 0 0,7-23 0 0 0,4-13 0 0 0,5-13 0 0 0,0-1 0 0 0,0 0 0 0 0,-1 1 0 0 0,1-1 0 0 0,0 0 0 0 0,0 1 0 0 0,-1-1 0 0 0,1 0 0 0 0,0 0 0 0 0,-1 1 0 0 0,1-1 0 0 0,-1 0 0 0 0,1 0 0 0 0,0 1 0 0 0,-1-1 0 0 0,1 0 0 0 0,-1 0 0 0 0,1 0 0 0 0,0 0 0 0 0,-1 0 0 0 0,1 0 0 0 0,-1 0 0 0 0,0 0 0 0 0,-37-3 0 0 0,17 3 0 0 0,16 0 0 0 0,1-1 0 0 0,-1 1 0 0 0,1 1 0 0 0,-1-1 0 0 0,1 1 0 0 0,-1 0 0 0 0,1 0 0 0 0,-1 0 0 0 0,1 1 0 0 0,0-1 0 0 0,-8 5 0 0 0,-18 6-133 0 0,29-11-214 0 0,-12 3-14 0 0,7-2-3093 0 0,6-2-5075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6:59:4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24 392 6447 0 0,'0'0'298'0'0,"0"0"-10"0"0,0 0-118 0 0,-2 1 206 0 0,-7 5-1682 0 0,9-6 1594 0 0,0 0 0 0 0,0 1 1 0 0,-1-1-1 0 0,1 0 0 0 0,0 0 0 0 0,-1 1 0 0 0,1-1 0 0 0,0 0 0 0 0,-1 0 0 0 0,1 1 1 0 0,0-1-1 0 0,-1 0 0 0 0,1 0 0 0 0,0 0 0 0 0,-1 0 0 0 0,1 1 0 0 0,-1-1 1 0 0,1 0-1 0 0,0 0 0 0 0,-1 0 0 0 0,1 0 0 0 0,-1 0 0 0 0,1 0 0 0 0,-1 0 1 0 0,1 0-1 0 0,-1 0 0 0 0,0-2 196 0 0,1 0 1 0 0,-1 0-1 0 0,1 0 1 0 0,0 0-1 0 0,0 0 0 0 0,0 0 1 0 0,0-1-1 0 0,0 1 1 0 0,0 0-1 0 0,1 0 0 0 0,0-3 1 0 0,-1-1 228 0 0,1-11 251 0 0,-1 2 746 0 0,-2-10-1444 0 0,2 18-147 0 0,0-1-1 0 0,0 1 1 0 0,1-1-1 0 0,0 1 1 0 0,1-1-1 0 0,4-13 1 0 0,22-43 1008 0 0,-20 47-1036 0 0,-1 6 474 0 0,-1 0 0 0 0,13-15 0 0 0,-13 18-377 0 0,12-12-24 0 0,7-3-163 0 0,-17 14-1 0 0,-1 0 0 0 0,5 3 0 0 0,-1-1 0 0 0,-1 0 0 0 0,0 1 0 0 0,5-3 0 0 0,-10 7 0 0 0,13 0 0 0 0,-6-1 0 0 0,1 1 0 0 0,11-2 0 0 0,-20 5 0 0 0,9 2 0 0 0,-11-2 0 0 0,0 1 0 0 0,0-1 0 0 0,-1 1 0 0 0,1 0 0 0 0,0 0 0 0 0,-1 0 0 0 0,0 0 0 0 0,1 0 0 0 0,-1 0 0 0 0,0 0 0 0 0,0 0 0 0 0,0 1 0 0 0,0-1 0 0 0,0 0 0 0 0,-1 1 0 0 0,1-1 0 0 0,0 3 0 0 0,1 8 0 0 0,0 26 0 0 0,-1-28 0 0 0,-2-1 0 0 0,1-1 0 0 0,-2 1 0 0 0,1 0 0 0 0,-1-1 0 0 0,-1 1 0 0 0,0-1 0 0 0,-5 12 0 0 0,-7 24 0 0 0,10-7 0 0 0,5-38-7 0 0,0 0-1 0 0,0 0 1 0 0,0 0-1 0 0,0 0 1 0 0,0-1-1 0 0,0 1 1 0 0,1 0-1 0 0,-1 0 1 0 0,0 0-1 0 0,0 0 0 0 0,0 0 1 0 0,0 0-1 0 0,0 0 1 0 0,0 0-1 0 0,1 0 1 0 0,-1 0-1 0 0,0 0 1 0 0,0 0-1 0 0,0 0 1 0 0,0 0-1 0 0,0 0 1 0 0,1 0-1 0 0,-1 0 1 0 0,0 0-1 0 0,0 0 1 0 0,0 0-1 0 0,0 0 1 0 0,0 0-1 0 0,1 0 1 0 0,-1 0-1 0 0,0 0 1 0 0,0 0-1 0 0,0 0 1 0 0,0 0-1 0 0,0 0 1 0 0,1 0-1 0 0,-1 1 1 0 0,0-1-1 0 0,0 0 1 0 0,0 0-1 0 0,0 0 1 0 0,0 0-1 0 0,0 0 1 0 0,0 0-1 0 0,0 0 1 0 0,1 1-1 0 0,-1-1 1 0 0,0 0-1 0 0,0 0 1 0 0,0 0-1 0 0,0 0 1 0 0,0 0-1 0 0,0 1 1 0 0,0-1-1 0 0,0 0 1 0 0,0 0-1 0 0,0 0 1 0 0,0 0-1 0 0,0 0 1 0 0,0 1-1 0 0,0-1 1 0 0,0 0-1 0 0,0 0 1 0 0,0 0-1 0 0,0 0 1 0 0,11-10-980 0 0,-9 8 686 0 0,22-21-7652 0 0,-10 6 241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0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180 137 10135 0 0,'0'0'464'0'0,"0"0"-9"0"0,0-11 1162 0 0,3-9-593 0 0,-3 18-512 0 0,0 2 0 0 0,1-2 68 0 0,18-41 3251 0 0,-18 42-3166 0 0,-1 0-613 0 0,0 1 0 0 0,0-1 0 0 0,0 0-1 0 0,0 1 1 0 0,0-1 0 0 0,0 1 0 0 0,1-1-1 0 0,-1 1 1 0 0,0-1 0 0 0,0 1 0 0 0,0-1 0 0 0,1 1-1 0 0,-1 0 1 0 0,0-1 0 0 0,1 1 0 0 0,-1-1 0 0 0,0 1-1 0 0,1-1 1 0 0,-1 1 0 0 0,1-1 0 0 0,13-17 536 0 0,-11 14-474 0 0,-2 3 40 0 0,0-1 1 0 0,0 1-1 0 0,0-1 0 0 0,0 1 1 0 0,-1-1-1 0 0,1 1 0 0 0,-1-1 0 0 0,1 1 1 0 0,-1-1-1 0 0,1 0 0 0 0,-1 1 1 0 0,0-4-1 0 0,0 3 217 0 0,0 2 117 0 0,0 0 21 0 0,0 0-66 0 0,0 2-294 0 0,-55 158-129 0 0,9-27-24 0 0,-35 50 4 0 0,36-91 0 0 0,40-79 0 0 0,4-2-64 0 0,0-9-273 0 0,1-2-138 0 0,0 0-33 0 0,10-12-1360 0 0,-9 10 1361 0 0,1-1 1 0 0,0 0-1 0 0,-1 0 0 0 0,1 0 0 0 0,-1 0 0 0 0,0 0 0 0 0,1-7 1 0 0,2-9-6316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1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13823 0 0,'0'0'630'0'0,"0"0"-13"0"0,0-2-393 0 0,0-2 91 0 0,1 0 1 0 0,-1-1-1 0 0,0 1 0 0 0,1 0 1 0 0,0 0-1 0 0,0 0 0 0 0,1 0 1 0 0,-1 0-1 0 0,1 0 0 0 0,-1 1 1 0 0,1-1-1 0 0,0 0 0 0 0,1 1 1 0 0,-1-1-1 0 0,5-4 0 0 0,34-36 1444 0 0,4-5 70 0 0,-35 38-1496 0 0,0 1 0 0 0,0 0 0 0 0,15-11 0 0 0,1 0-25 0 0,-5 4-308 0 0,0 1 0 0 0,2 1 0 0 0,39-20 0 0 0,-41 22 372 0 0,-16 9-186 0 0,1 1 0 0 0,0-1 1 0 0,0 1-1 0 0,1 1 0 0 0,-1-1 0 0 0,0 1 1 0 0,1 0-1 0 0,12-2 0 0 0,-14 3-186 0 0,18-1 0 0 0,-21 2 0 0 0,2-1 0 0 0,0 1 0 0 0,0 1 0 0 0,0-1 0 0 0,0 0 0 0 0,0 1 0 0 0,-1 0 0 0 0,1 0 0 0 0,0 0 0 0 0,0 0 0 0 0,5 3 0 0 0,13 6 0 0 0,-18-7 0 0 0,7 4 0 0 0,4 5 0 0 0,-13-7 0 0 0,0-1 0 0 0,1 0 0 0 0,0 0 0 0 0,0 0 0 0 0,-1 0 0 0 0,1 1 0 0 0,-1-1 0 0 0,0 0 0 0 0,-1 1 0 0 0,1-1 0 0 0,-1 1 0 0 0,0 0 0 0 0,1 4 0 0 0,-2-3 0 0 0,0 0 0 0 0,0-1 0 0 0,-1 1 0 0 0,0 0 0 0 0,0-1 0 0 0,0 1 0 0 0,-1-1 0 0 0,0 0 0 0 0,-2 6 0 0 0,-3 3 0 0 0,-1 0 0 0 0,0-1 0 0 0,0 0 0 0 0,-12 12 0 0 0,7-8 0 0 0,-64 70 0 0 0,35-42 0 0 0,24-24-167 0 0,12-13 15 0 0,-1 1 0 0 0,0-1 0 0 0,-1-1 0 0 0,1 1 0 0 0,-2-1 0 0 0,1-1 0 0 0,-1 0 0 0 0,0 0-1 0 0,0 0 1 0 0,-1-1 0 0 0,-10 4 0 0 0,19-9 152 0 0,1 0 0 0 0,0 0 0 0 0,-1 1 0 0 0,1-1 0 0 0,-1 0 0 0 0,1 0 0 0 0,0 0 0 0 0,-1 0 0 0 0,1 0 0 0 0,-1 0 0 0 0,1 0 0 0 0,-1 0 0 0 0,1 0 0 0 0,0 0 0 0 0,-1 0 0 0 0,1 0 0 0 0,-1 0 0 0 0,1 0 0 0 0,-1-1 0 0 0,-4-8 0 0 0,2-5 0 0 0,6 9 0 0 0,-2 3 0 0 0,1-3 0 0 0,0 0 0 0 0,0 0 0 0 0,0 0 0 0 0,7-10 0 0 0,25-25 0 0 0,-25 30 0 0 0,1 4 0 0 0,-10 6 0 0 0,1 0 0 0 0,0 0 0 0 0,-1 0 0 0 0,1 0 0 0 0,-1 1 0 0 0,1-1 0 0 0,-1 0 0 0 0,1 0 0 0 0,-1 0 0 0 0,1 1 0 0 0,-1-1 0 0 0,1 0 0 0 0,-1 1 0 0 0,1-1 0 0 0,-1 1 0 0 0,1-1 0 0 0,7 10 64 0 0,-7-5 96 0 0,1 0 1 0 0,-1 0-1 0 0,0 0 0 0 0,0 0 1 0 0,0 1-1 0 0,-1-1 1 0 0,0 0-1 0 0,0 0 0 0 0,-1 9 1 0 0,0 8-722 0 0,0 4 251 0 0,-5 32 1 0 0,2-24 65 0 0,-1 49 0 0 0,7-71 244 0 0,-2-11 0 0 0,1 0 0 0 0,-1-1 0 0 0,1 1 0 0 0,-1 0 0 0 0,1-1 0 0 0,-1 1 0 0 0,1 0 0 0 0,-1-1 0 0 0,1 1 0 0 0,0-1 0 0 0,-1 1 0 0 0,1-1 0 0 0,1 1 0 0 0,0 0 0 0 0,1 0 0 0 0,-1-1 0 0 0,1 1 0 0 0,0-1 0 0 0,-1 1 0 0 0,1-1 0 0 0,0 0 0 0 0,-1 0 0 0 0,1 0 0 0 0,0 0 0 0 0,-1-1 0 0 0,1 1 0 0 0,-1-1 0 0 0,1 0 0 0 0,0 1 0 0 0,-1-1 0 0 0,1 0 0 0 0,-1-1 0 0 0,0 1 0 0 0,3-2 0 0 0,3-2 0 0 0,0 0 0 0 0,0 0 0 0 0,0-1 0 0 0,8-9 0 0 0,78-76 0 0 0,-78 76 0 0 0,-6 5 0 0 0,17-19 0 0 0,4-4 0 0 0,-17 13 401 0 0,-13 19 74 0 0,-1 1 33 0 0,0 0-65 0 0,0 2-294 0 0,1 4-147 0 0,0 0 0 0 0,-1 0 0 0 0,0 1 0 0 0,-1-1-1 0 0,1 0 1 0 0,-1 0 0 0 0,0-1 0 0 0,-1 1 0 0 0,-2 8 0 0 0,-4 19-5 0 0,5-16 3 0 0,1-1 0 0 0,1 1 0 0 0,0 20 0 0 0,1-34-107 0 0,0-1 0 0 0,-1 1 0 0 0,1-1 0 0 0,-1 0 0 0 0,0 1 0 0 0,0-1 0 0 0,0 1 0 0 0,0-1 0 0 0,-1 3 0 0 0,-1 0-207 0 0,2-3-129 0 0,1-2 154 0 0,0 0-452 0 0,0 0-230 0 0,0 0-1407 0 0,0 0-5472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1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19351 0 0,'0'0'424'0'0,"0"0"88"0"0,0 0 24 0 0,0 0 8 0 0,0 0-440 0 0,0 0-104 0 0,0 0 0 0 0,0 0 0 0 0,0 0-384 0 0,0 0-104 0 0,0 0-24 0 0,0-13 0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1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8 744 13823 0 0,'0'0'315'0'0,"0"0"45"0"0,0 0 21 0 0,0 0-49 0 0,0 0-149 0 0,0 0 194 0 0,0 0 110 0 0,0 0 22 0 0,-6 5 302 0 0,4-6 1962 0 0,3-2-2673 0 0,-1 0 0 0 0,0 1 0 0 0,1-1 0 0 0,0 0 0 0 0,0 0 0 0 0,0 0 0 0 0,0 1 0 0 0,0-1 0 0 0,0 0 0 0 0,1 1 0 0 0,2-4 0 0 0,23-28 253 0 0,-10 15 654 0 0,-7 7-776 0 0,1 1 0 0 0,23-19 0 0 0,-5 5 615 0 0,43-46 271 0 0,-70 68-1117 0 0,15-9 0 0 0,-16 12 0 0 0,-1-1 0 0 0,1 1 0 0 0,0 0 0 0 0,-1-1 0 0 0,1 1 0 0 0,0 0 0 0 0,-1 0 0 0 0,1-1 0 0 0,0 1 0 0 0,-1 0 0 0 0,1 0 0 0 0,0 0 0 0 0,-1 0 0 0 0,1 0 0 0 0,1 0 0 0 0,0 0 0 0 0,1 4 0 0 0,10 13 0 0 0,-10-12 0 0 0,0 0 0 0 0,-1 0 0 0 0,0 0 0 0 0,0 1 0 0 0,0-1 0 0 0,-1 1 0 0 0,1-1 0 0 0,-1 1 0 0 0,-1-1 0 0 0,1 1 0 0 0,-1 0 0 0 0,0-1 0 0 0,0 1 0 0 0,-2 11 0 0 0,-2 7 0 0 0,-14 48 0 0 0,18-72 0 0 0,-8 24 0 0 0,22-33 0 0 0,17-17 0 0 0,-9 3 551 0 0,25-33 0 0 0,13-13 379 0 0,-46 55-916 0 0,-4 2-13 0 0,2 1-1 0 0,-1 1 1 0 0,15-10-1 0 0,-16 15 0 0 0,2 5 0 0 0,-9 1 0 0 0,0 0 0 0 0,-1 1 0 0 0,0-1 0 0 0,1 1 0 0 0,-1 0 0 0 0,0 0 0 0 0,0 0 0 0 0,0 0 0 0 0,0 0 0 0 0,0 0 0 0 0,0 0 0 0 0,0 1 0 0 0,-1-1 0 0 0,1 0 0 0 0,-1 1 0 0 0,0 0 0 0 0,0-1 0 0 0,0 1 0 0 0,0 0 0 0 0,0-1 0 0 0,0 1 0 0 0,0 4 0 0 0,1 8 0 0 0,0 1 0 0 0,-1 27 0 0 0,-1-38 0 0 0,0-4 0 0 0,0 22 0 0 0,-6 43 0 0 0,4-53 0 0 0,-2-5 0 0 0,4-17 0 0 0,1-13 0 0 0,7-1 0 0 0,-5 10 0 0 0,1 2 0 0 0,0-1 0 0 0,1 0 0 0 0,0 1 0 0 0,1 0 0 0 0,10-15 0 0 0,-2 7 0 0 0,-6 8 0 0 0,1-1 0 0 0,0 2 0 0 0,1-1 0 0 0,0 1 0 0 0,0 0 0 0 0,17-11 0 0 0,-12 11 0 0 0,-6 4 0 0 0,-1 1 0 0 0,1 0 0 0 0,11-5 0 0 0,8-5 0 0 0,-20 10 0 0 0,4-1 0 0 0,8 3 0 0 0,-20 3 0 0 0,1 0 0 0 0,-1 0 0 0 0,1 0 0 0 0,-1 0 0 0 0,1-1 0 0 0,-1 1 0 0 0,1 0 0 0 0,0 0 0 0 0,-1 0 0 0 0,1 0 0 0 0,-1 0 0 0 0,1 0 0 0 0,-1 0 0 0 0,1 0 0 0 0,-1 1 0 0 0,1-1 0 0 0,-1 0 0 0 0,1 0 0 0 0,-1 0 0 0 0,1 1 0 0 0,1 1 0 0 0,-1-1 0 0 0,0 1 0 0 0,0 0 0 0 0,0 0 0 0 0,-1 0 0 0 0,1 0 0 0 0,0 0 0 0 0,-1 0 0 0 0,1 0 0 0 0,-1 1 0 0 0,0-1 0 0 0,1 0 0 0 0,-1 0 0 0 0,0 0 0 0 0,-1 0 0 0 0,1 0 0 0 0,0 3 0 0 0,-1 2 0 0 0,0 1 0 0 0,-1-1 0 0 0,-4 14 0 0 0,-15 39 0 0 0,13-31 0 0 0,7-24 0 0 0,0 0 0 0 0,0 0 0 0 0,-1 0 0 0 0,-2 7 0 0 0,-1 1 0 0 0,4 0 0 0 0,1-11 0 0 0,0 0 0 0 0,1 0 0 0 0,-1 0 0 0 0,0 0 0 0 0,1 0 0 0 0,0 0 0 0 0,0 0 0 0 0,-1-1 0 0 0,1 1 0 0 0,0 0 0 0 0,0 0 0 0 0,1-1 0 0 0,-1 1 0 0 0,0-1 0 0 0,1 1 0 0 0,-1-1 0 0 0,3 3 0 0 0,8 0 0 0 0,-4-4 0 0 0,0 0 0 0 0,1-1 0 0 0,-1 0 0 0 0,0 0 0 0 0,0-1 0 0 0,0 0 0 0 0,0 0 0 0 0,0-1 0 0 0,-1 0 0 0 0,13-7 0 0 0,10-3 0 0 0,-11 4 0 0 0,0-1 0 0 0,-1 0 0 0 0,33-26 0 0 0,2-1 0 0 0,-43 31-3 0 0,0-1 0 0 0,0-1 0 0 0,-1 0 0 0 0,0 0 0 0 0,10-12 0 0 0,-15 16 9 0 0,-1 0 0 0 0,0 0 0 0 0,0-1 0 0 0,0 0 0 0 0,-1 1 0 0 0,0-1 0 0 0,0 0 0 0 0,0 0 0 0 0,0 0 0 0 0,-1-1 0 0 0,0 1 0 0 0,0 0 0 0 0,0-1 0 0 0,0-5 0 0 0,-1 11 115 0 0,0 0-13 0 0,0-1 0 0 0,0 0 0 0 0,0 1 0 0 0,0-1 1 0 0,0 1-1 0 0,0-1 0 0 0,0 0 0 0 0,0 1 0 0 0,0-1 1 0 0,0 1-1 0 0,0-1 0 0 0,-1 1 0 0 0,1-1 0 0 0,0 0 1 0 0,0 1-1 0 0,-1-1 0 0 0,0 0-107 0 0,0 1-1 0 0,1 0 1 0 0,-1 0-1 0 0,0 0 1 0 0,0 1 0 0 0,1-1-1 0 0,-1 0 1 0 0,0 0-1 0 0,1 0 1 0 0,-1 0 0 0 0,0 1-1 0 0,1-1 1 0 0,-1 0-1 0 0,0 1 1 0 0,1-1 0 0 0,-1 0-1 0 0,1 1 1 0 0,-1-1-1 0 0,0 1 1 0 0,1-1 0 0 0,-1 1-1 0 0,1-1 1 0 0,0 1-1 0 0,-1 0 1 0 0,1-1 0 0 0,-1 1-1 0 0,1-1 1 0 0,-1 2-1 0 0,0 0-1 0 0,-6 10-125 0 0,0 0 0 0 0,0 0 1 0 0,1 1-1 0 0,0-1 0 0 0,2 1 0 0 0,-1 1 0 0 0,1-1 1 0 0,1 1-1 0 0,1-1 0 0 0,-2 23 0 0 0,4-26 29 0 0,1 0 0 0 0,0 0 0 0 0,0 0 0 0 0,1-1-1 0 0,0 1 1 0 0,7 16 0 0 0,-8-24 62 0 0,-1 0 1 0 0,1 0-1 0 0,0-1 0 0 0,0 1 0 0 0,0 0 1 0 0,0-1-1 0 0,0 1 0 0 0,1-1 0 0 0,-1 1 1 0 0,0-1-1 0 0,1 1 0 0 0,-1-1 1 0 0,1 0-1 0 0,0 0 0 0 0,-1 0 0 0 0,1 0 1 0 0,0 0-1 0 0,-1 0 0 0 0,1 0 0 0 0,0 0 1 0 0,0-1-1 0 0,0 1 0 0 0,0-1 0 0 0,0 0 1 0 0,0 1-1 0 0,0-1 0 0 0,0 0 1 0 0,-1 0-1 0 0,5-1 0 0 0,-1 1-58 0 0,1-1-1 0 0,-1 0 1 0 0,0 0-1 0 0,0 0 1 0 0,0 0 0 0 0,-1-1-1 0 0,1 0 1 0 0,0 0 0 0 0,7-5-1 0 0,15-14 94 0 0,-1-2 0 0 0,0 0 0 0 0,36-45 0 0 0,-50 55 0 0 0,62-87 0 0 0,-66 89 0 0 0,4-10 193 0 0,-1 0 1 0 0,-1 0-1 0 0,0 0 0 0 0,6-27 1 0 0,3-5 223 0 0,15-54 187 0 0,-27 77-528 0 0,-5 23 150 0 0,0 0 1 0 0,-1 1-1 0 0,0-2 0 0 0,0 1 1 0 0,-1 0-1 0 0,0 0 0 0 0,-1-9 1 0 0,-1 13-78 0 0,-5 2-133 0 0,4 2-16 0 0,1 0 0 0 0,0 0 0 0 0,-1 1 0 0 0,1-1 0 0 0,0 0 0 0 0,0 1 0 0 0,0 0 0 0 0,0-1 0 0 0,0 1 0 0 0,0 0 0 0 0,0 0 0 0 0,1 0 0 0 0,-4 4 0 0 0,-1 5 0 0 0,-9 20 0 0 0,5-9 0 0 0,-2 2 0 0 0,-28 49 0 0 0,25-46 0 0 0,1 1 0 0 0,-15 40 0 0 0,20-43 0 0 0,-4 9-219 0 0,2 1 0 0 0,2 0 0 0 0,-6 42 0 0 0,14-72 157 0 0,1 0 0 0 0,-1 0 0 0 0,1 1 0 0 0,0-1 0 0 0,1 0 0 0 0,-1 0-1 0 0,1 0 1 0 0,0 0 0 0 0,0 0 0 0 0,3 8 0 0 0,-3-11 44 0 0,0 0 0 0 0,1 0 0 0 0,-1 0 0 0 0,0 0 0 0 0,1 0 0 0 0,-1 0 0 0 0,1 0 0 0 0,-1 0 0 0 0,1 0 0 0 0,0-1 0 0 0,0 1 0 0 0,0-1 0 0 0,0 1-1 0 0,0-1 1 0 0,0 0 0 0 0,1 0 0 0 0,-1 0 0 0 0,0 0 0 0 0,0 0 0 0 0,1 0 0 0 0,-1-1 0 0 0,1 1 0 0 0,4 0 0 0 0,-1-1 18 0 0,0 0 0 0 0,0 0 0 0 0,0-1 0 0 0,0 0 0 0 0,0 0 0 0 0,0 0 0 0 0,0-1 0 0 0,9-3 0 0 0,3-3 0 0 0,23-14 0 0 0,-12 6 0 0 0,-4 3 0 0 0,79-45 0 0 0,-89 48 0 0 0,0-1 0 0 0,-1 0 0 0 0,0-1 0 0 0,19-21 0 0 0,-26 24 104 0 0,1 0 1 0 0,6-12-1 0 0,-12 18-53 0 0,0 0 0 0 0,-1-1 1 0 0,1 1-1 0 0,-1-1 0 0 0,1 1 0 0 0,-1-1 0 0 0,0 0 1 0 0,-1 0-1 0 0,1 1 0 0 0,0-6 0 0 0,-1 9 1 0 0,0-1 0 0 0,0 0 0 0 0,0 1 0 0 0,-1-1 0 0 0,1 0 0 0 0,0 1 0 0 0,0-1 0 0 0,0 1 0 0 0,0-1 0 0 0,-1 0 0 0 0,1 1 0 0 0,0-1 0 0 0,0 1 0 0 0,-1-1 0 0 0,0 0 0 0 0,0-2 67 0 0,0 3-110 0 0,1-1 0 0 0,0 1 1 0 0,-1-1-1 0 0,1 1 0 0 0,0-1 1 0 0,-1 1-1 0 0,1-1 0 0 0,0 1 1 0 0,-1-1-1 0 0,1 1 0 0 0,-1 0 1 0 0,1-1-1 0 0,-1 1 0 0 0,1 0 1 0 0,-2-1-1 0 0,0 0-8 0 0,0 1 1 0 0,0 0-1 0 0,0 0 0 0 0,0 0 1 0 0,0 0-1 0 0,0 1 0 0 0,0-1 1 0 0,0 0-1 0 0,0 1 0 0 0,0-1 1 0 0,0 1-1 0 0,0 0 0 0 0,1 0 1 0 0,-4 1-1 0 0,0 1-2 0 0,1 0 0 0 0,-1-1 1 0 0,1 2-1 0 0,-7 5 0 0 0,3-1-106 0 0,0 2 0 0 0,1-1 1 0 0,-1 1-1 0 0,2 0 0 0 0,-1 0 0 0 0,2 0 1 0 0,-1 1-1 0 0,1 0 0 0 0,1 0 0 0 0,-4 14 0 0 0,7-20 41 0 0,0 0 0 0 0,0 1 0 0 0,0-1 0 0 0,0 1-1 0 0,1-1 1 0 0,0 1 0 0 0,0-1 0 0 0,1 1 0 0 0,-1-1 0 0 0,1 0-1 0 0,0 1 1 0 0,1-1 0 0 0,-1 0 0 0 0,1 1 0 0 0,0-1-1 0 0,0 0 1 0 0,1 0 0 0 0,0 0 0 0 0,-1-1 0 0 0,2 1 0 0 0,-1-1-1 0 0,0 0 1 0 0,1 1 0 0 0,4 3 0 0 0,4 3-810 0 0,3 3-2018 0 0,-3-6-2291 0 0,5-2-2527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13 310 13823 0 0,'2'-1'1062'0'0,"1"1"-853"0"0,1-1-183 0 0,9-14 1035 0 0,7-17 1957 0 0,-19 30-1994 0 0,0 1 0 0 0,-1 1-994 0 0,-1 0 0 0 0,1 0 0 0 0,0 0 0 0 0,0 0-1 0 0,0 0 1 0 0,0 0 0 0 0,0 0 0 0 0,0 0 0 0 0,0 0 0 0 0,0 0-1 0 0,0 0 1 0 0,0 0 0 0 0,0 0 0 0 0,-1 0 0 0 0,1 0 0 0 0,0 0-1 0 0,0 0 1 0 0,0 0 0 0 0,0 0 0 0 0,0 0 0 0 0,0 0 0 0 0,0 0-1 0 0,0 0 1 0 0,0 0 0 0 0,0 0 0 0 0,0 0 0 0 0,0 0 0 0 0,-1 0-1 0 0,1 0 1 0 0,0 0 0 0 0,0-1 0 0 0,0 1 0 0 0,0 0 0 0 0,0 0-1 0 0,0 0 1 0 0,0 0 0 0 0,0 0 0 0 0,0 0 0 0 0,0 0 0 0 0,0 0-1 0 0,0 0 1 0 0,0 0 0 0 0,-11 13 2127 0 0,6-5-1181 0 0,0 0 0 0 0,-7 13 0 0 0,7-5-976 0 0,1 1 0 0 0,-3 21 0 0 0,4-21 0 0 0,1 3-1154 0 0,2-15 481 0 0,2-3 524 0 0,9 5 105 0 0,-6-7-141 0 0,-4-1 53 0 0,0 1-62 0 0,-1 0 1 0 0,1 0-1 0 0,0 0 1 0 0,0 0-1 0 0,-1-1 1 0 0,1 1-1 0 0,0 0 1 0 0,-1 0-1 0 0,1-1 1 0 0,0 1-1 0 0,-1 0 1 0 0,1-1-1 0 0,0 1 1 0 0,-1-1-1 0 0,1 1 1 0 0,-1-1-1 0 0,2 0 1 0 0,1-2-527 0 0,13-14-1808 0 0,-5-1-28 0 0</inkml:trace>
  <inkml:trace contextRef="#ctx0" brushRef="#br0" timeOffset="1">435 43 21191 0 0,'0'0'480'0'0,"0"0"67"0"0,0 0 31 0 0,0 0-56 0 0,0 0-269 0 0,0 0 138 0 0,0 0 97 0 0,0 0 21 0 0,0 0 3 0 0,-1-2 0 0 0,-4-15 512 0 0,5 15-581 0 0,0 0-294 0 0,5-7-133 0 0,4 1-149 0 0,-7 7-319 0 0,1 1 0 0 0,0-1 0 0 0,-1 1 0 0 0,1 0 1 0 0,-1 0-1 0 0,1 0 0 0 0,4 0 0 0 0,-7 0 356 0 0,0 0-1 0 0,0 0 0 0 0,0 0 1 0 0,0 0-1 0 0,0 0 1 0 0,1 0-1 0 0,-1 0 1 0 0,0 0-1 0 0,0 0 0 0 0,0 0 1 0 0,0 0-1 0 0,0 0 1 0 0,0 1-1 0 0,0-1 0 0 0,0 0 1 0 0,0 0-1 0 0,0 0 1 0 0,1 0-1 0 0,-1 0 1 0 0,0 0-1 0 0,0 0 0 0 0,0 0 1 0 0,0 0-1 0 0,0 0 1 0 0,0 0-1 0 0,0 0 1 0 0,0 0-1 0 0,0 1 0 0 0,0-1 1 0 0,0 0-1 0 0,0 0 1 0 0,0 0-1 0 0,0 0 0 0 0,0 0 1 0 0,0 0-1 0 0,0 0 1 0 0,0 0-1 0 0,0 0 1 0 0,0 1-1 0 0,0-1 0 0 0,0 0 1 0 0,0 0-1 0 0,0 0 1 0 0,0 0-1 0 0,0 0 1 0 0,0 0-1 0 0,0 0 0 0 0,0 0 1 0 0,0 0-1 0 0,0 0 1 0 0,0 1-1 0 0,0-1 0 0 0,0 0 1 0 0,0 0-1 0 0,0 0 1 0 0,-1 0-1 0 0,1 0 1 0 0,0 0-1 0 0,0 0 0 0 0,0 0 1 0 0,0 0-1 0 0,-5 19-7615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1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12 15663 0 0,'-2'0'223'0'0,"1"0"-147"0"0,0 0 0 0 0,1 0 0 0 0,-1 0 0 0 0,0 0 0 0 0,1 0 0 0 0,-1 0 0 0 0,0 0 0 0 0,1 0 0 0 0,-1 0 0 0 0,0 0 1 0 0,1 0-1 0 0,-1-1 0 0 0,0 1 0 0 0,1 0 0 0 0,-1 0 0 0 0,0-1 0 0 0,1 1 0 0 0,-1-1 0 0 0,-4-4 163 0 0,4 3 850 0 0,-6 1 983 0 0,0 1 2660 0 0,3 0-4611 0 0,0 0-1 0 0,1 1 0 0 0,-1-1 1 0 0,1 1-1 0 0,-1 0 0 0 0,1 0 1 0 0,-1 0-1 0 0,1 1 1 0 0,-5 2-1 0 0,1-1 70 0 0,0 0-1 0 0,1 1 1 0 0,0 0-1 0 0,-7 6 1 0 0,7-3-65 0 0,0 0 0 0 0,1 0-1 0 0,-10 15 1 0 0,-2 3 307 0 0,-4 3-405 0 0,10-15-177 0 0,0 1 0 0 0,1 0-1 0 0,1 1 1 0 0,0 0-1 0 0,-7 18 1 0 0,12-21 150 0 0,4-11 0 0 0,0 0 0 0 0,0 0 0 0 0,0-1 0 0 0,0 1 0 0 0,0 0 0 0 0,0 0 0 0 0,0 0 0 0 0,0 0 0 0 0,0-1 0 0 0,0 1 0 0 0,0 0 0 0 0,1 0 0 0 0,-1 1 0 0 0,1-1 0 0 0,0 0 0 0 0,0 0 0 0 0,0 0 0 0 0,1 0 0 0 0,-1 0 0 0 0,0-1 0 0 0,0 1 0 0 0,0 0 0 0 0,1-1 0 0 0,-1 1 0 0 0,0-1 0 0 0,1 1 0 0 0,-1-1 0 0 0,0 1 0 0 0,1-1 0 0 0,-1 0 0 0 0,3 0 0 0 0,10-1 0 0 0,-4-3 0 0 0,0-1 0 0 0,0 1 0 0 0,0-2 0 0 0,13-8 0 0 0,34-31 0 0 0,-46 35 0 0 0,0-1 0 0 0,-1 0 0 0 0,0 0 0 0 0,11-17 0 0 0,-18 24 8 0 0,0 0 0 0 0,0 1 0 0 0,1-1 0 0 0,-1 1 0 0 0,1-1 0 0 0,0 1 0 0 0,5-3 0 0 0,-8 5 329 0 0,-1 1 138 0 0,0 0 33 0 0,0 0-65 0 0,-1 3-294 0 0,-4 8-142 0 0,1 0-1 0 0,-4 17 1 0 0,-2 9-11 0 0,-12 44 4 0 0,5-14 0 0 0,-3 9 0 0 0,-11 93 0 0 0,24-129 0 0 0,-3-1 0 0 0,-17 48 0 0 0,24-79 0 0 0,2-5 0 0 0,-1 1 0 0 0,1-1 0 0 0,-1 1 0 0 0,0-1 0 0 0,0 0 0 0 0,0 1 0 0 0,-1-1 0 0 0,1 0 0 0 0,-5 4 0 0 0,-3 2 0 0 0,-2-2 0 0 0,9-7 0 0 0,1 1 0 0 0,-1 0 0 0 0,1-1 0 0 0,-1 0 0 0 0,1 0 0 0 0,-1 1 0 0 0,1-1 0 0 0,-1-1 0 0 0,1 1 0 0 0,-1 0 0 0 0,1-1 0 0 0,-1 1 0 0 0,1-1 0 0 0,-1 0 0 0 0,1 0 0 0 0,0 0 0 0 0,-1 0 0 0 0,1 0 0 0 0,0 0 0 0 0,0-1 0 0 0,0 1 0 0 0,0-1 0 0 0,0 1 0 0 0,0-1 0 0 0,0 0 0 0 0,1 0 0 0 0,-1 0 0 0 0,-1-2 0 0 0,-1-1 0 0 0,0-1 0 0 0,0 0 0 0 0,1 0 0 0 0,0 0 0 0 0,0-1 0 0 0,0 1 0 0 0,1-1 0 0 0,0 0 0 0 0,-2-8 0 0 0,-7-113-2793 0 0,11 103 1770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1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97 17503 0 0,'0'0'399'0'0,"0"0"60"0"0,0 0 21 0 0,1-1-427 0 0,-1 0-1 0 0,0 0 1 0 0,1 0 0 0 0,-1-1 0 0 0,0 1 0 0 0,0 0 0 0 0,0 0 0 0 0,1 0 0 0 0,-1-1 0 0 0,-1-1 0 0 0,-1-3 500 0 0,0-1 0 0 0,-1 0 0 0 0,0 1-1 0 0,0 0 1 0 0,-1 0 0 0 0,0 0 0 0 0,0 0 0 0 0,0 0-1 0 0,-9-8 1 0 0,12 13-41 0 0,1 1 0 0 0,-1-1-436 0 0,0 0 0 0 0,0 0 0 0 0,0 0 0 0 0,0 1 0 0 0,0-1 0 0 0,0 0 0 0 0,0 0 0 0 0,0 1 0 0 0,0-1 0 0 0,0 1 0 0 0,0-1 0 0 0,0 1 0 0 0,0-1 0 0 0,-1 1 0 0 0,1 0 0 0 0,0 0 0 0 0,0-1 0 0 0,0 1 0 0 0,-1 0 0 0 0,0 0 0 0 0,-1 0-62 0 0,0 0 1 0 0,0 0-1 0 0,1 0 1 0 0,-1 1-1 0 0,0-1 1 0 0,0 0 0 0 0,-4 3-1 0 0,1 0 91 0 0,0 1 1 0 0,0-1-1 0 0,0 2 0 0 0,0-1 1 0 0,1 1-1 0 0,0-1 0 0 0,-8 10 1 0 0,-29 43 929 0 0,30-39-937 0 0,-2 5-444 0 0,1 1 0 0 0,0 0 0 0 0,-11 36 0 0 0,23-58 321 0 0,0-1-1 0 0,1 1 1 0 0,-1-1 0 0 0,1 1-1 0 0,-1 0 1 0 0,1 0 0 0 0,0-1-1 0 0,0 1 1 0 0,0 0 0 0 0,0-1-1 0 0,0 1 1 0 0,0 0 0 0 0,0 0-1 0 0,1-1 1 0 0,-1 1 0 0 0,1 0-1 0 0,-1-1 1 0 0,1 1 0 0 0,0-1-1 0 0,-1 1 1 0 0,1-1 0 0 0,0 1-1 0 0,2 2 1 0 0,-2-3 25 0 0,-1-1 0 0 0,0 1 0 0 0,1 0 0 0 0,0 0 0 0 0,-1-1 0 0 0,1 1 0 0 0,-1 0 0 0 0,1-1 0 0 0,0 1 0 0 0,0-1 0 0 0,-1 1 0 0 0,1-1 0 0 0,0 1 0 0 0,0-1 0 0 0,-1 0 0 0 0,1 1 0 0 0,0-1 0 0 0,0 0 0 0 0,0 0 0 0 0,0 0 0 0 0,0 1 0 0 0,0-1 0 0 0,-1 0 0 0 0,1 0 0 0 0,0 0 0 0 0,0 0 0 0 0,0 0 0 0 0,0-1 0 0 0,0 1 0 0 0,0 0 0 0 0,1-1 0 0 0,1 0 0 0 0,11-2 0 0 0,0-1 0 0 0,-1 0 0 0 0,1-1 0 0 0,-1 0 0 0 0,0-2 0 0 0,-1 1 0 0 0,15-11 0 0 0,-13 8 181 0 0,-1-1 0 0 0,-1 0 0 0 0,0-1 0 0 0,0 0 1 0 0,-1-1-1 0 0,0-1 0 0 0,-1 1 0 0 0,-1-2 0 0 0,0 1 0 0 0,9-19 0 0 0,-17 30-111 0 0,0 0 0 0 0,0-1-1 0 0,0 1 1 0 0,0 0 0 0 0,-1 0-1 0 0,1 0 1 0 0,-1-1 0 0 0,1 1 0 0 0,-1 0-1 0 0,0 0 1 0 0,0-1 0 0 0,0 1-1 0 0,0 0 1 0 0,0-1 0 0 0,0 1 0 0 0,-1 0-1 0 0,1-1 1 0 0,-1 1 0 0 0,0 0 0 0 0,1 0-1 0 0,-1 0 1 0 0,0 0 0 0 0,0 0-1 0 0,-1 0 1 0 0,1 0 0 0 0,-2-3 0 0 0,2 5-63 0 0,1 0 1 0 0,-1-1-1 0 0,0 1 1 0 0,1 0-1 0 0,-1 0 1 0 0,1 0 0 0 0,-1 0-1 0 0,0 0 1 0 0,1 0-1 0 0,-1 0 1 0 0,0 0-1 0 0,1 0 1 0 0,-1 0-1 0 0,1 0 1 0 0,-1 0 0 0 0,0 0-1 0 0,1 0 1 0 0,-1 1-1 0 0,1-1 1 0 0,-2 1-1 0 0,-11 5 0 0 0,11-3-6 0 0,-1-1 0 0 0,1 1 0 0 0,0 0 1 0 0,0 0-1 0 0,0 1 0 0 0,0-1 0 0 0,0 0 0 0 0,0 1 0 0 0,1-1 0 0 0,0 1 1 0 0,0-1-1 0 0,0 1 0 0 0,-1 3 0 0 0,1 2-17 0 0,-1 0 0 0 0,1-1 0 0 0,1 1 0 0 0,0 13 0 0 0,1-16-218 0 0,0 1-1 0 0,1-1 1 0 0,0 0-1 0 0,1 0 1 0 0,-1 0 0 0 0,1 0-1 0 0,0 0 1 0 0,0-1-1 0 0,8 10 1 0 0,-9-13-278 0 0,0-2 0 0 0,1 0 99 0 0,2 0 112 0 0,-1 0-1 0 0,1 0 1 0 0,0-1 0 0 0,8-1-1 0 0,-11 1-640 0 0,0 0 0 0 0,0 1 0 0 0,0-1-1 0 0,0-1 1 0 0,0 1 0 0 0,0 0 0 0 0,0 0-1 0 0,2-3 1 0 0,4-3-6770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1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26719 0 0,'-63'20'-9504'0'0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1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204 605 11975 0 0,'0'0'267'0'0,"4"-7"368"0"0,27-34-169 0 0,-21 29 231 0 0,0-1-1 0 0,-1-1 0 0 0,8-15 1 0 0,-9 14 529 0 0,19-25 1 0 0,-19 29-578 0 0,0-1 0 0 0,0-1 0 0 0,6-13 0 0 0,-5-1 166 0 0,0 0 1 0 0,7-45-1 0 0,2-5 512 0 0,-14 59-1122 0 0,-1 0 0 0 0,2-20 0 0 0,0-3-132 0 0,-2 26 414 0 0,0 3 478 0 0,-5 12-591 0 0,-4 7-224 0 0,4-2-150 0 0,-1-1 0 0 0,1 1 0 0 0,0 0 0 0 0,0 0 0 0 0,1-1 0 0 0,-1 1 0 0 0,0 10 0 0 0,-2 38 0 0 0,3-29 0 0 0,-53 401-133 0 0,-17-143-2958 0 0,-21-6-819 0 0,75-229 3202 0 0,-5 12-245 0 0,-55 99 0 0 0,73-149 1134 0 0,-1-1 0 0 0,0 0 0 0 0,-1 0 0 0 0,0 0 0 0 0,0 0 0 0 0,0-1-1 0 0,-1 0 1 0 0,-13 9 0 0 0,19-14 190 0 0,-3-17 626 0 0,3 7-736 0 0,1 1 0 0 0,0-1 0 0 0,1 1 0 0 0,0-1 0 0 0,3-13 0 0 0,1-6 221 0 0,2-14 536 0 0,23-70 1 0 0,-3 12-416 0 0,7-85-587 0 0,-29 165 164 0 0,10-27 0 0 0,-11 36-60 0 0,0 0 0 0 0,-1-1 0 0 0,0 1 0 0 0,0-1 0 0 0,-1 1 0 0 0,-1-1 0 0 0,0 0 0 0 0,0-16 0 0 0,-2 11 323 0 0,1 15-439 0 0,0 0 1 0 0,1 1 0 0 0,-1-1-1 0 0,0 0 1 0 0,0 0 0 0 0,0 0-1 0 0,0 0 1 0 0,-1 0-1 0 0,1 0 1 0 0,0 0 0 0 0,0 0-1 0 0,0 0 1 0 0,-1 1 0 0 0,1-1-1 0 0,0 0 1 0 0,-1 0 0 0 0,1 0-1 0 0,-1 0 1 0 0,1 1-1 0 0,-1-1 1 0 0,0 0 0 0 0,1 1-1 0 0,-1-1 1 0 0,1 0 0 0 0,-1 1-1 0 0,0-1 1 0 0,0 1 0 0 0,1-1-1 0 0,-1 1 1 0 0,0-1-1 0 0,0 1 1 0 0,-1-1 0 0 0,1 1-4 0 0,-1 0 0 0 0,0 0 0 0 0,0 0 1 0 0,1 0-1 0 0,-1 0 0 0 0,0 1 0 0 0,0-1 0 0 0,1 1 1 0 0,-1-1-1 0 0,-1 1 0 0 0,0 0-2 0 0,-4 1 1 0 0,5-2 0 0 0,-1 1 0 0 0,1-1 0 0 0,0 1 0 0 0,-1 0 0 0 0,1 0 0 0 0,0 0 0 0 0,0 0 0 0 0,0 0 0 0 0,-3 2 0 0 0,2-2 0 0 0,2-1 0 0 0,0 1 0 0 0,0-1 0 0 0,0 1 0 0 0,1-1 0 0 0,-1 1 0 0 0,0-1 0 0 0,0 1 0 0 0,0 0 0 0 0,1-1 0 0 0,-1 1 0 0 0,0 0 0 0 0,0-1 0 0 0,1 1 0 0 0,-1 0 0 0 0,1 0 0 0 0,-1 0 0 0 0,1 0 0 0 0,-1 1 0 0 0,-5 10 0 0 0,6-12 0 0 0,0 1 0 0 0,0-1 0 0 0,0 1 0 0 0,0-1 0 0 0,0 1 0 0 0,0 0 0 0 0,0-1 0 0 0,0 1 0 0 0,0-1 0 0 0,0 1 0 0 0,1-1 0 0 0,-1 1 0 0 0,0-1 0 0 0,0 1 0 0 0,0-1 0 0 0,1 1 0 0 0,-1-1 0 0 0,0 1 0 0 0,1-1 0 0 0,-1 1 0 0 0,15 7 0 0 0,2-4 0 0 0,-4-4 0 0 0,1-1 0 0 0,-1 0 0 0 0,1-1 0 0 0,-1 0 0 0 0,0-1 0 0 0,22-7 0 0 0,73-38 0 0 0,-63 26 0 0 0,-4 2 0 0 0,-1-2 0 0 0,-1-2 0 0 0,-2-1 0 0 0,0-2 0 0 0,42-41 0 0 0,-49 33 443 0 0,-29 33 45 0 0,-1 2 21 0 0,0 0-66 0 0,-12-1-278 0 0,0 3-165 0 0,7 1 0 0 0,0-1 0 0 0,0 1 0 0 0,0 0 0 0 0,1 0 0 0 0,0 1 0 0 0,-1-1 0 0 0,1 1 0 0 0,0 0 0 0 0,-4 6 0 0 0,-4 4 0 0 0,-14 25 0 0 0,19-28 0 0 0,1 0 0 0 0,1 1 0 0 0,0-1 0 0 0,0 1 0 0 0,-3 14 0 0 0,7-19 0 0 0,-1 0 0 0 0,1 0 0 0 0,1 0 0 0 0,-1 0 0 0 0,1-1 0 0 0,0 1 0 0 0,1 0 0 0 0,-1 0 0 0 0,1 0 0 0 0,1 0 0 0 0,1 7 0 0 0,4-2-64 0 0,-5-9 20 0 0,1-1 0 0 0,0 1 0 0 0,0-1 0 0 0,0 0 0 0 0,0 0 0 0 0,0-1 0 0 0,0 1 0 0 0,1-1 0 0 0,-1 1 0 0 0,0-1 0 0 0,1 0 0 0 0,-1 0 0 0 0,1-1 0 0 0,-1 1 0 0 0,1-1 0 0 0,0 1 0 0 0,-1-1 0 0 0,1 0 0 0 0,-1-1 0 0 0,1 1 0 0 0,-1 0 0 0 0,7-3 0 0 0,4 0-139 0 0,-1-1 0 0 0,1-1-1 0 0,-1 0 1 0 0,18-9 0 0 0,-19 6 183 0 0,0 0 0 0 0,0-1 0 0 0,0 0 0 0 0,-1-1 0 0 0,-1 0 0 0 0,0-1 0 0 0,12-15 0 0 0,-20 22 52 0 0,1 1 1 0 0,-1-1-1 0 0,0 0 0 0 0,0 0 1 0 0,-1 0-1 0 0,1 0 0 0 0,-1 0 1 0 0,0 0-1 0 0,0-1 0 0 0,0 1 1 0 0,-1 0-1 0 0,0-1 0 0 0,1 1 1 0 0,-2 0-1 0 0,1-5 0 0 0,-1 2 47 0 0,0 1 0 0 0,0-1 0 0 0,0 1 0 0 0,-1 0 0 0 0,0 0 0 0 0,0 0 0 0 0,-1 0 0 0 0,0 0 0 0 0,-5-8 0 0 0,-3-5 31 0 0,6 12-121 0 0,1 0 0 0 0,-1 0-1 0 0,-8-8 1 0 0,2 7-9 0 0,0 1 0 0 0,-1 4 0 0 0,12 4 0 0 0,-1-1 0 0 0,1 0 0 0 0,0 0 0 0 0,-1 0 0 0 0,1 0 0 0 0,0 0 0 0 0,0 1 0 0 0,-1-1 0 0 0,1 0 0 0 0,0 0 0 0 0,-1 1 0 0 0,1-1 0 0 0,0 0 0 0 0,0 0 0 0 0,0 1 0 0 0,-1-1 0 0 0,1 0 0 0 0,0 1 0 0 0,0-1 0 0 0,0 0 0 0 0,0 1 0 0 0,-1-1 0 0 0,1 0 0 0 0,0 1 0 0 0,0-1 0 0 0,0 0 0 0 0,0 1 0 0 0,0-1 0 0 0,0 1 0 0 0,0 0-9 0 0,0 1 0 0 0,0-1 0 0 0,1 0 1 0 0,-1 1-1 0 0,0-1 0 0 0,1 0 0 0 0,-1 0 0 0 0,1 1 0 0 0,-1-1 0 0 0,1 0 1 0 0,-1 0-1 0 0,1 0 0 0 0,0 0 0 0 0,0 0 0 0 0,0 0 0 0 0,-1 0 1 0 0,1 0-1 0 0,2 1 0 0 0,-1 1-48 0 0,1-1 1 0 0,1 0-1 0 0,-1 0 1 0 0,0-1-1 0 0,0 1 1 0 0,6 1-1 0 0,4 1-216 0 0,-1-1-1 0 0,25 3 1 0 0,-17-5 162 0 0,-1-1 0 0 0,1-1 0 0 0,-1 0 0 0 0,22-5 0 0 0,2 0 58 0 0,-33 5 53 0 0,0 1 0 0 0,1 1 0 0 0,-1 0 0 0 0,14 2 0 0 0,8 2 0 0 0,-16-1 0 0 0,-14-4 0 0 0,-1 1 0 0 0,1 0 0 0 0,-1 0 0 0 0,1 0 0 0 0,-1 0 0 0 0,1 0 0 0 0,-1 0 0 0 0,1 1 0 0 0,-1-1 0 0 0,0 0 0 0 0,0 1 0 0 0,0-1 0 0 0,0 1 0 0 0,0-1 0 0 0,0 1 0 0 0,0 0 0 0 0,0-1 0 0 0,0 1 0 0 0,0 3 0 0 0,0-2 0 0 0,-1 0 0 0 0,1 1 0 0 0,-1-1 0 0 0,0 0 0 0 0,0 1 0 0 0,-1-1 0 0 0,1 1 0 0 0,-1-1 0 0 0,1 0 0 0 0,-3 4 0 0 0,1 0 0 0 0,-1 0 0 0 0,1-1 0 0 0,-2 1 0 0 0,1-1 0 0 0,-1 0 0 0 0,0 0 0 0 0,0 0 0 0 0,0-1 0 0 0,-10 10 0 0 0,10-11 0 0 0,2-2 0 0 0,0-1 0 0 0,1 1 0 0 0,-1-1 0 0 0,0 0 0 0 0,0 0 0 0 0,0 0 0 0 0,0 0 0 0 0,0 0 0 0 0,0 0 0 0 0,-4 1 0 0 0,6-2 0 0 0,-1 0 0 0 0,1 0 0 0 0,0 0 0 0 0,-1 0 0 0 0,1 1 0 0 0,0-1 0 0 0,-1 0 0 0 0,1 0 0 0 0,-1 0 0 0 0,1 0 0 0 0,0 0 0 0 0,-1 0 0 0 0,1 0 0 0 0,0 0 0 0 0,-1 0 0 0 0,1 0 0 0 0,-1 0 0 0 0,1 0 0 0 0,0 0 0 0 0,-1-1 0 0 0,1 1 0 0 0,-1 0 0 0 0,0-1 0 0 0,1-1 0 0 0,-1 1 0 0 0,0 0 0 0 0,1-1 0 0 0,0 1 0 0 0,-1 0 0 0 0,1-1 0 0 0,0 1 0 0 0,0-1 0 0 0,0 1 0 0 0,0-1 0 0 0,0 1 0 0 0,0 0 0 0 0,0-1 0 0 0,0 1 0 0 0,0-1 0 0 0,1 1 0 0 0,-1 0 0 0 0,1-2 0 0 0,11-31 0 0 0,-11 33 0 0 0,17-41 0 0 0,2 1 0 0 0,2 2 0 0 0,38-53 0 0 0,-54 84 0 0 0,0 1 0 0 0,0 0 0 0 0,0 0 0 0 0,1 1 0 0 0,0-1 0 0 0,15-8 0 0 0,-9 10 0 0 0,-10 4 0 0 0,2-1 0 0 0,14 8 0 0 0,-1 0-207 0 0,-12-3-44 0 0,1 0-1 0 0,-1-1 0 0 0,1 0 0 0 0,0 0 1 0 0,0-1-1 0 0,-1 1 0 0 0,1-2 0 0 0,0 1 1 0 0,0-1-1 0 0,13-1 0 0 0,-8-1 79 0 0,0-1 0 0 0,0-1 0 0 0,0 0 0 0 0,-1-1 0 0 0,0 0 0 0 0,15-9 0 0 0,61-44 279 0 0,-85 57-121 0 0,12-10 15 0 0,62-48 1384 0 0,-64 49-1128 0 0,0-1 459 0 0,16-18 0 0 0,-25 24-595 0 0,1 0-1 0 0,-1 0 0 0 0,0 0 0 0 0,0-1 0 0 0,0 1 1 0 0,-1-1-1 0 0,3-7 0 0 0,-3 5-1 0 0,0-1 1 0 0,0 1-1 0 0,-1 0 0 0 0,0 0 1 0 0,-1-1-1 0 0,0 1 0 0 0,-1-12 1 0 0,1 17 390 0 0,-1 2-66 0 0,1 0-441 0 0,0 1 1 0 0,0 0-1 0 0,0 0 1 0 0,0-1-1 0 0,0 1 1 0 0,0 0-1 0 0,-1 0 1 0 0,1-1-1 0 0,0 1 1 0 0,0 0-1 0 0,0 0 1 0 0,0 0-1 0 0,0-1 1 0 0,-1 1-1 0 0,1 0 1 0 0,0 0-1 0 0,0 0 1 0 0,0 0-1 0 0,-1-1 1 0 0,1 1-1 0 0,0 0 1 0 0,0 0-1 0 0,-1 0 1 0 0,1 0-1 0 0,0 0 1 0 0,0 0-1 0 0,-1 0 1 0 0,1 0-1 0 0,0 0 1 0 0,0 0-1 0 0,-1 0 1 0 0,1 0-1 0 0,0 0 1 0 0,0 0-1 0 0,-1 0 1 0 0,1 0 0 0 0,0 0-1 0 0,-1 0 1 0 0,1 0-1 0 0,0 0 1 0 0,0 0-1 0 0,0 0 1 0 0,-1 0-1 0 0,1 0 1 0 0,0 1-1 0 0,0-1 1 0 0,-1 0-1 0 0,1 0 1 0 0,0 0-1 0 0,0 0 1 0 0,0 1-1 0 0,0-1 1 0 0,-1 0-1 0 0,1 0 1 0 0,0 1-1 0 0,0-1 1 0 0,0 0-1 0 0,0 0 1 0 0,0 0-1 0 0,0 1 1 0 0,-1-1-1 0 0,1 0 1 0 0,0 0-1 0 0,0 1 1 0 0,0-1-1 0 0,0 0-2 0 0,-8 11 0 0 0,1 1 0 0 0,0-1 0 0 0,1 1 0 0 0,-9 22 0 0 0,-13 54 0 0 0,18-54 0 0 0,0-1-98 0 0,-49 177-1780 0 0,42-152 1937 0 0,6-23-1574 0 0,11-33 1072 0 0,0-1 294 0 0,0 7 197 0 0,0-6 289 0 0,1-5-110 0 0,0 0 0 0 0,1 0 0 0 0,-1 0 0 0 0,-1 0-1 0 0,1-1 1 0 0,1-4 0 0 0,-2 8-224 0 0,0-3-3 0 0,1 0 0 0 0,-1-1 0 0 0,1 1 0 0 0,0 0 0 0 0,0 0 0 0 0,0 0 0 0 0,1-1 0 0 0,-1 1 0 0 0,1 1 0 0 0,0-1 0 0 0,-1 0 0 0 0,4-2 0 0 0,1-3 0 0 0,12-16 406 0 0,1 1 1 0 0,1 0-1 0 0,0 1 1 0 0,28-21-1 0 0,-39 36-404 0 0,1 0 1 0 0,0 0-1 0 0,0 1 0 0 0,0 1 0 0 0,1 0 1 0 0,14-5-1 0 0,-14 8-2 0 0,-11 2 0 0 0,0 0 0 0 0,1 0 0 0 0,-1 0 0 0 0,1 0 0 0 0,-1 0 0 0 0,0 0 0 0 0,1 1 0 0 0,-1-1 0 0 0,0 0 0 0 0,1 0 0 0 0,-1 0 0 0 0,0 1 0 0 0,1-1 0 0 0,-1 0 0 0 0,0 0 0 0 0,1 1 0 0 0,-1-1 0 0 0,0 0 0 0 0,0 1 0 0 0,1-1 0 0 0,-1 0 0 0 0,0 1 0 0 0,1 1 0 0 0,-1 0 0 0 0,0-1 0 0 0,0 1 0 0 0,0-1 0 0 0,0 1 0 0 0,0-1 0 0 0,0 1 0 0 0,0 0 0 0 0,-1-1 0 0 0,1 1 0 0 0,0-1 0 0 0,-1 1 0 0 0,1-1 0 0 0,-1 1 0 0 0,-1 2 0 0 0,-16 23 0 0 0,9-14 0 0 0,-37 49 0 0 0,45-60 0 0 0,-10 12 0 0 0,-3 1 0 0 0,11-13 0 0 0,-8 16 0 0 0,0 6 0 0 0,8-11 0 0 0,5 1 0 0 0,-1-10 0 0 0,1-1 0 0 0,-1 1 0 0 0,1-1 0 0 0,0 1 0 0 0,4 4 0 0 0,3 2 0 0 0,-6-8 0 0 0,6 3 0 0 0,18-5 0 0 0,-24 1-90 0 0,1-1-1 0 0,0 0 1 0 0,0-1 0 0 0,-1 1 0 0 0,1-1-1 0 0,0 1 1 0 0,0-1 0 0 0,-1 0-1 0 0,1-1 1 0 0,-1 1 0 0 0,1 0 0 0 0,-1-1-1 0 0,0 0 1 0 0,1 0 0 0 0,-1 0-1 0 0,0 0 1 0 0,0-1 0 0 0,0 1 0 0 0,-1-1-1 0 0,4-3 1 0 0,0-3-979 0 0,0 0-1 0 0,9-19 1 0 0,-7 13-7803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1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204 255 8287 0 0,'0'0'382'0'0,"0"0"-8"0"0,0-2-240 0 0,3-33 481 0 0,-3 32-335 0 0,0 0 0 0 0,0 0 0 0 0,0 0 0 0 0,1 0 0 0 0,-1 0 1 0 0,1 0-1 0 0,1-3 0 0 0,-1 4 673 0 0,-1 2-288 0 0,9-13 977 0 0,14-16 3404 0 0,-22 28-4530 0 0,17-36 2044 0 0,-17 35-2048 0 0,-1 2 0 0 0,3-11 444 0 0,-2 0-729 0 0,-2 9-137 0 0,0-1 1 0 0,0 1 0 0 0,0 0-1 0 0,0 0 1 0 0,0 0-1 0 0,0 0 1 0 0,0 1 0 0 0,-1-1-1 0 0,1 0 1 0 0,-1 0-1 0 0,1 1 1 0 0,-1-1 0 0 0,1 1-1 0 0,-1-1 1 0 0,0 1-1 0 0,0 0 1 0 0,0-1 0 0 0,0 1-1 0 0,0 0 1 0 0,0 1-1 0 0,-3-2 1 0 0,-6-1-91 0 0,0 3 0 0 0,2 6 0 0 0,-8 3 0 0 0,14-8 0 0 0,-1 1 0 0 0,1 0 0 0 0,0 0 0 0 0,0 0 0 0 0,0 0 0 0 0,-4 5 0 0 0,-25 25 0 0 0,19-20 0 0 0,1 1 0 0 0,1 0 0 0 0,0 0 0 0 0,-11 17 0 0 0,11-10 0 0 0,1 0 0 0 0,-8 21 0 0 0,14-31 0 0 0,1-1 0 0 0,0 1 0 0 0,1 0 0 0 0,0 0 0 0 0,0 0 0 0 0,1 0 0 0 0,1 10 0 0 0,3-3 0 0 0,4-6 0 0 0,-5-10 0 0 0,0 1 0 0 0,0-1 0 0 0,0 0 0 0 0,0 0 0 0 0,1 0 0 0 0,-1 0 0 0 0,0 0 0 0 0,1-1 0 0 0,-1 1 0 0 0,0-1 0 0 0,1 1 0 0 0,-1-1 0 0 0,1 0 0 0 0,-1 0 0 0 0,0 0 0 0 0,1 0 0 0 0,-1-1 0 0 0,1 1 0 0 0,2-1 0 0 0,6-2 0 0 0,0-1 0 0 0,19-8 0 0 0,-18 7 0 0 0,6-5 0 0 0,-1 0 0 0 0,-1-1 0 0 0,0 0 0 0 0,0-2 0 0 0,23-23 0 0 0,-30 27 0 0 0,-1-1 0 0 0,-1 0 0 0 0,0 0 0 0 0,0 0 0 0 0,-1-1 0 0 0,0 0 0 0 0,6-18 0 0 0,-11 26 26 0 0,0 0 0 0 0,0 0 0 0 0,-1 0 0 0 0,1-1 1 0 0,-1 1-1 0 0,0 0 0 0 0,0 0 0 0 0,-1-5 0 0 0,1-2 182 0 0,0 8 280 0 0,0 2 21 0 0,-2-2-66 0 0,2 2-438 0 0,0-1 0 0 0,0 1 0 0 0,0 0 0 0 0,0-1 0 0 0,-1 1 0 0 0,1-1 1 0 0,0 1-1 0 0,0 0 0 0 0,-1-1 0 0 0,1 1 0 0 0,0 0 0 0 0,-1-1 0 0 0,1 1 0 0 0,0 0 1 0 0,-1-1-1 0 0,1 1 0 0 0,0 0 0 0 0,-1 0 0 0 0,1 0 0 0 0,-1-1 0 0 0,1 1 0 0 0,-1 0 0 0 0,1 0 1 0 0,0 0-1 0 0,-1 0 0 0 0,1 0 0 0 0,-1 0 0 0 0,1 0 0 0 0,-1 0 0 0 0,0 0 0 0 0,-3 3 2 0 0,1-1-7 0 0,1 0 0 0 0,0 0 0 0 0,0 0 0 0 0,0 0 0 0 0,0 1 0 0 0,0-1 0 0 0,0 1 0 0 0,1-1 0 0 0,-1 1 0 0 0,1-1 0 0 0,0 1 0 0 0,0 0 0 0 0,0 0 0 0 0,-1 4 0 0 0,-1 3 0 0 0,1 0 0 0 0,-1 19 0 0 0,3-22-203 0 0,0 0 0 0 0,1 0 0 0 0,0-1 0 0 0,0 1 0 0 0,1 0 0 0 0,0-1 0 0 0,0 1 0 0 0,6 11 0 0 0,-7-15 182 0 0,0 0 0 0 0,1 0 0 0 0,-1 0 0 0 0,1-1-1 0 0,-1 1 1 0 0,4 3 0 0 0,6 1 2 0 0,-6-6 21 0 0,-1 1-2 0 0,0-1 0 0 0,0 0 0 0 0,1 0 0 0 0,-1 0 0 0 0,1 0 0 0 0,-1-1 0 0 0,1 0 0 0 0,-1 0 0 0 0,0 0 0 0 0,1-1 0 0 0,-1 1 0 0 0,1-1 0 0 0,-1 0 0 0 0,0 0 0 0 0,1 0 0 0 0,-1-1 0 0 0,0 0 0 0 0,0 0 0 0 0,0 0 0 0 0,0 0 0 0 0,4-4 0 0 0,4-2 0 0 0,-1-1 0 0 0,0 0 0 0 0,-1-1 0 0 0,0 0 0 0 0,12-17 0 0 0,-13 14 0 0 0,-1-1 0 0 0,-1 0 0 0 0,0 0 0 0 0,7-27 0 0 0,-7 23 0 0 0,39-95 1992 0 0,-43 102-1992 0 0,-3 11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0,0-1 0 0 0,0 1 0 0 0,0 0 0 0 0,0 0 0 0 0,0 0 0 0 0,3 7 0 0 0,2 15 0 0 0,-3-14 0 0 0,3 9-314 0 0,2-1 1 0 0,0-1-1 0 0,0 1 0 0 0,2-1 1 0 0,18 25-1 0 0,-16-24 220 0 0,-2-3 78 0 0,-1-3 16 0 0,-4 2 0 0 0,-4 1 0 0 0,-5-1 0 0 0,2-7 0 0 0,-1-1 0 0 0,0 1 0 0 0,0-1 0 0 0,0 0 0 0 0,0-1 0 0 0,-1 1 0 0 0,0-1 0 0 0,-6 4 0 0 0,-6 2 0 0 0,-21 7 0 0 0,3-1 0 0 0,18-8-303 0 0,14-7-390 0 0,-5 0-147 0 0,4 1 942 0 0,0-2-2176 0 0,3 0-3879 0 0,1-10 3906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1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17503 0 0,'-2'2'803'0'0,"1"-1"-713"0"0,-1 1 0 0 0,1-1 0 0 0,-1 0 0 0 0,1 0 0 0 0,-1 0-1 0 0,0 0 1 0 0,1 0 0 0 0,-1 0 0 0 0,-3 1 0 0 0,-27 12 1964 0 0,29-12-1763 0 0,0-1-1 0 0,-1 1 1 0 0,1 0-1 0 0,0 0 0 0 0,0 0 1 0 0,0 0-1 0 0,0 0 1 0 0,1 1-1 0 0,-1 0 1 0 0,1-1-1 0 0,-1 1 0 0 0,1 0 1 0 0,0 0-1 0 0,0 0 1 0 0,0 0-1 0 0,0 1 1 0 0,-1 5-1 0 0,0 3-71 0 0,1 0 0 0 0,0 0 0 0 0,0 15 0 0 0,-1 10 33 0 0,-21 111-1089 0 0,16-115 507 0 0,-1 0 0 0 0,-17 43 0 0 0,15-50 241 0 0,-33 89 13 0 0,23-60 76 0 0,16-49 0 0 0,3-8 0 0 0,0-5 0 0 0,0-1 0 0 0,1 0 0 0 0,1 0 0 0 0,0 0 0 0 0,0 0 0 0 0,0 0 0 0 0,1 0 0 0 0,0 0 0 0 0,1 0 0 0 0,0 1 0 0 0,5-16 0 0 0,-5 18 166 0 0,0-1 0 0 0,-1 0 0 0 0,0 1 0 0 0,0-1 0 0 0,0 0 0 0 0,-1 0 1 0 0,0 0-1 0 0,0 0 0 0 0,-1 0 0 0 0,-1-10 0 0 0,-1 7-17 0 0,2 8-148 0 0,1 1-1 0 0,0 0 1 0 0,-1 0 0 0 0,1 0 0 0 0,0 0-1 0 0,-1-1 1 0 0,1 1 0 0 0,-1 0-1 0 0,1 0 1 0 0,0 0 0 0 0,-1 0-1 0 0,1 0 1 0 0,-1 0 0 0 0,1 0 0 0 0,0 0-1 0 0,-1 0 1 0 0,1 0 0 0 0,-1 0-1 0 0,1 1 1 0 0,0-1 0 0 0,-1 0-1 0 0,0 0 1 0 0,-1 2-1 0 0,-1-1 0 0 0,1 1 0 0 0,-1 0 0 0 0,1 0 0 0 0,0 0 0 0 0,0 0 0 0 0,0 0 0 0 0,0 1 0 0 0,1-1 0 0 0,-1 0 0 0 0,0 1 0 0 0,1 0 0 0 0,0-1 0 0 0,-1 1 0 0 0,0 3 0 0 0,0 0 0 0 0,0 0 0 0 0,0 0 0 0 0,1 0 0 0 0,0 1 0 0 0,0-1 0 0 0,0 7 0 0 0,2 4 0 0 0,2-12 0 0 0,-1-3 0 0 0,7 6 0 0 0,-6-6 0 0 0,-1-1 0 0 0,1 0 0 0 0,0 0 0 0 0,0 0 0 0 0,-1 0 0 0 0,1 0 0 0 0,0 0 0 0 0,0-1 0 0 0,0 1 0 0 0,0-1 0 0 0,0 0 0 0 0,0 0 0 0 0,0 0 0 0 0,0 0 0 0 0,0-1 0 0 0,5 0 0 0 0,6-3 0 0 0,0 0 0 0 0,18-9 0 0 0,-2 1 0 0 0,0 4 0 0 0,-19 5 0 0 0,-1 0 0 0 0,0 0 0 0 0,0-1 0 0 0,14-7 0 0 0,-12 4 209 0 0,-1 0 0 0 0,-1 0 1 0 0,1-1-1 0 0,-1-1 0 0 0,-1 0 0 0 0,0 0 0 0 0,0-1 1 0 0,11-15-1 0 0,-11 10-44 0 0,-8 10-49 0 0,-2 3 211 0 0,1 2-316 0 0,0-1 0 0 0,0 1 0 0 0,0 0 1 0 0,0-1-1 0 0,0 1 0 0 0,0 0 0 0 0,0-1 0 0 0,0 1 1 0 0,0 0-1 0 0,0 0 0 0 0,-1-1 0 0 0,1 1 1 0 0,0 0-1 0 0,0-1 0 0 0,0 1 0 0 0,-1 0 0 0 0,1 0 1 0 0,0 0-1 0 0,0-1 0 0 0,0 1 0 0 0,-1 0 0 0 0,1 0 1 0 0,0 0-1 0 0,-1-1 0 0 0,1 1 0 0 0,0 0 1 0 0,0 0-1 0 0,-1 0 0 0 0,1 0 0 0 0,0 0 0 0 0,-1 0 1 0 0,1 0-1 0 0,-1 0 0 0 0,-13 4 526 0 0,10-2-422 0 0,0 0-1 0 0,0 0 1 0 0,1 1-1 0 0,-1 0 1 0 0,-5 5-1 0 0,0 2-195 0 0,1 1 1 0 0,0 1-1 0 0,1-1 1 0 0,0 1-1 0 0,0 1 1 0 0,-5 16-1 0 0,10-24 40 0 0,0 0 0 0 0,0 0 0 0 0,1 0 0 0 0,0 1 0 0 0,0-1 0 0 0,0 0 0 0 0,1 0 0 0 0,-1 1 0 0 0,1-1 0 0 0,1 1 0 0 0,-1-1 0 0 0,1 0 0 0 0,0 0 0 0 0,0 1 0 0 0,0-1 0 0 0,1 0 0 0 0,0 0 0 0 0,0 0 0 0 0,3 5 0 0 0,-1-4-72 0 0,1 0-1 0 0,0-1 1 0 0,-1 1 0 0 0,2-1-1 0 0,9 8 1 0 0,-14-13 1 0 0,0 1-1 0 0,1-1 1 0 0,-1 0-1 0 0,1 1 1 0 0,-1-1-1 0 0,0 0 1 0 0,1 0-1 0 0,-1 0 1 0 0,1 0 0 0 0,-1 0-1 0 0,0 0 1 0 0,1-1-1 0 0,2 0 1 0 0,17-5-1127 0 0,-18 4 800 0 0,0 0 0 0 0,1 1 0 0 0,-1-1 0 0 0,0-1 0 0 0,0 1 0 0 0,0 0 0 0 0,3-5 0 0 0,9-8-8092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1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85 205 11975 0 0,'0'0'267'0'0,"1"-3"42"0"0,13-40 193 0 0,27-74 4192 0 0,-38 108-3999 0 0,0 0 0 0 0,2-13-1 0 0,-5 21-182 0 0,0 1 0 0 0,0 0 0 0 0,0 0 0 0 0,0 0 0 0 0,0 0 0 0 0,0 0 0 0 0,0 0 0 0 0,0 0 0 0 0,0 0 0 0 0,0 0 0 0 0,0 0 0 0 0,0 0 0 0 0,0 0 0 0 0,0 0-68 0 0,0 0-217 0 0,-1 12 649 0 0,-10 56-318 0 0,-20 76 1 0 0,24-122-559 0 0,-18 42 0 0 0,-3 7 0 0 0,9-18-269 0 0,-2 9-338 0 0,17-53 346 0 0,3-6 169 0 0,0-1-1 0 0,1 1 0 0 0,-1 0 0 0 0,0 0 1 0 0,1 0-1 0 0,0-1 0 0 0,-1 1 1 0 0,1 0-1 0 0,1 4 0 0 0,-1-4-278 0 0,2-4-117 0 0,0 1 381 0 0,0-1 0 0 0,0 1 0 0 0,0-1 0 0 0,0 0-1 0 0,0 0 1 0 0,0 1 0 0 0,0-2 0 0 0,-1 1 0 0 0,1 0 0 0 0,0 0-1 0 0,-1 0 1 0 0,3-3 0 0 0,18-21-1020 0 0,-8 9 442 0 0,27-35-3244 0 0,-15 15-1838 0 0,-4 7-225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1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48 10135 0 0,'19'-18'1287'0'0,"-14"12"530"0"0,2-5 6746 0 0,-3 3-3801 0 0,-1 5-5351 0 0,-1 1 1101 0 0,-2 2 0 0 0,0 0 0 0 0,0 0 0 0 0,0 0 0 0 0,0 0 0 0 0,0 0-68 0 0,1 2-289 0 0,1 2-154 0 0,-1 0 0 0 0,1 0 0 0 0,-1 0 0 0 0,1 0 0 0 0,-1 0 0 0 0,0 0 0 0 0,-1 0 0 0 0,1 0 1 0 0,-1 0-1 0 0,0 0 0 0 0,0 1 0 0 0,0-1 0 0 0,0 0 0 0 0,-1 0 0 0 0,1 0 0 0 0,-4 8 0 0 0,1 1-2 0 0,-5 27 1 0 0,-26 75 0 0 0,7-24 0 0 0,-1-1 0 0 0,19-62-16 0 0,1 1 0 0 0,1 0 0 0 0,-5 44 0 0 0,12-71-321 0 0,0-2-138 0 0,0 0-33 0 0,0 0 65 0 0,0-2 222 0 0,5-13-363 0 0,-1 0 0 0 0,-1 0 0 0 0,0 0 0 0 0,1-24 0 0 0,-4 30 394 0 0,0-10-947 0 0,-1 0 0 0 0,0-1 0 0 0,-5-21 0 0 0,6 37 881 0 0,-1 0 1 0 0,0 0-1 0 0,-1-1 1 0 0,1 1-1 0 0,-1 0 1 0 0,0 0-1 0 0,0 0 1 0 0,0 1-1 0 0,0-1 1 0 0,0 0-1 0 0,-1 1 1 0 0,0-1-1 0 0,0 1 1 0 0,0 0-1 0 0,0 0 1 0 0,0 0-1 0 0,-1 1 1 0 0,1-1-1 0 0,-1 1 1 0 0,-4-3-1 0 0,4 4-25 0 0,0 0 0 0 0,-1 0 0 0 0,1 0 0 0 0,0 0 1 0 0,-1 1-1 0 0,1-1 0 0 0,-1 1 0 0 0,1 0 0 0 0,-1 1 0 0 0,-5 0 0 0 0,-49 13-2573 0 0,37-9 2024 0 0,-5 3 1187 0 0,-1 1 1 0 0,-37 19 0 0 0,-11 10 4193 0 0,55-23-1909 0 0,19-14-1586 0 0,2-1-28 0 0,0 0-4 0 0,1 2 0 0 0,0 0-884 0 0,0-1 1 0 0,0 1-1 0 0,0-1 0 0 0,0 1 0 0 0,0-1 0 0 0,1 0 1 0 0,-1 1-1 0 0,0-1 0 0 0,1 0 0 0 0,-1 0 0 0 0,1 0 1 0 0,-1 0-1 0 0,1 0 0 0 0,-1 0 0 0 0,1 0 1 0 0,0-1-1 0 0,-1 1 0 0 0,1 0 0 0 0,0-1 0 0 0,0 1 1 0 0,2-1-1 0 0,4 1 209 0 0,0-1-1 0 0,0 0 1 0 0,14-2 0 0 0,-5 0-93 0 0,26-4 572 0 0,0-2 0 0 0,48-15 1 0 0,-59 14-667 0 0,120-41 788 0 0,-78 24-720 0 0,-72 26-730 0 0,4-2 253 0 0,-4 1-2220 0 0,1 0-5218 0 0,-3 1-27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77 17503 0 0,'0'0'399'0'0,"0"0"60"0"0,0 0 21 0 0,0 0-59 0 0,2-1-276 0 0,4-3 11 0 0,-4 3 570 0 0,-2 1 244 0 0,0 0 43 0 0,-1-2 10 0 0,1 1-974 0 0,0 1 1 0 0,-1-1-1 0 0,1 0 1 0 0,-1 1-1 0 0,1-1 0 0 0,0 1 1 0 0,-1-1-1 0 0,1 1 0 0 0,-1-1 1 0 0,1 1-1 0 0,-1-1 0 0 0,1 1 1 0 0,-1 0-1 0 0,1-1 0 0 0,-1 1 1 0 0,0 0-1 0 0,1-1 0 0 0,-1 1 1 0 0,0 0-1 0 0,1 0 0 0 0,-1 0 1 0 0,0 0-1 0 0,1-1 0 0 0,-1 1 1 0 0,0 0-1 0 0,-2 0 221 0 0,1 1-1 0 0,-1-1 1 0 0,1 0 0 0 0,0 1-1 0 0,-1-1 1 0 0,1 1-1 0 0,-4 1 1 0 0,0 1 218 0 0,0 0 0 0 0,0 0 0 0 0,0 1 0 0 0,1 0 0 0 0,-7 5 0 0 0,1 2-488 0 0,0 0 0 0 0,1 0 0 0 0,1 1 0 0 0,0 0 0 0 0,1 1 0 0 0,-7 13 0 0 0,11-18 0 0 0,0-1 0 0 0,1 1 0 0 0,0 1 0 0 0,0-1 0 0 0,1 0 0 0 0,1 0 0 0 0,-1 1 0 0 0,1-1 0 0 0,0 1 0 0 0,1 0 0 0 0,0-1 0 0 0,2 10 0 0 0,-2-16 0 0 0,0 1 0 0 0,1-1 0 0 0,-1 0 0 0 0,1 0 0 0 0,0 0 0 0 0,-1 0 0 0 0,1 0 0 0 0,0 0 0 0 0,0 0 0 0 0,1 0 0 0 0,-1 0 0 0 0,0 0 0 0 0,1 0 0 0 0,-1-1 0 0 0,1 1 0 0 0,-1-1 0 0 0,1 1 0 0 0,0-1 0 0 0,0 0 0 0 0,-1 1 0 0 0,1-1 0 0 0,0 0 0 0 0,0 0 0 0 0,0 0 0 0 0,1 0 0 0 0,-1-1 0 0 0,0 1 0 0 0,0-1 0 0 0,0 1 0 0 0,0-1 0 0 0,1 0 0 0 0,3 0 0 0 0,3 0 0 0 0,-1 0 0 0 0,0-1 0 0 0,1 0 0 0 0,-1-1 0 0 0,0 0 0 0 0,0 0 0 0 0,11-5 0 0 0,0-2 293 0 0,0 0-1 0 0,-1-1 1 0 0,0 0-1 0 0,0-2 1 0 0,-2 0-1 0 0,31-28 1 0 0,-44 36-293 0 0,1 0 0 0 0,0-1 0 0 0,-1 1 0 0 0,0-1 0 0 0,0 0 0 0 0,0 0 0 0 0,-1 0 0 0 0,0-1 0 0 0,0 1 0 0 0,0-1 0 0 0,0 1 0 0 0,-1-1 0 0 0,0 1 0 0 0,0-1 0 0 0,-1 0 0 0 0,1 1 0 0 0,-1-1 0 0 0,0 0 0 0 0,-1 0 0 0 0,0 1 0 0 0,0-1 0 0 0,0 0 0 0 0,0 1 0 0 0,-1-1 0 0 0,0 1 0 0 0,0 0 0 0 0,0 0 0 0 0,-1-1 0 0 0,0 1 0 0 0,0 1 0 0 0,0-1 0 0 0,-7-7 0 0 0,6 8 2 0 0,0-1-23 0 0,-1 0 1 0 0,-1 0 0 0 0,1 1-1 0 0,-1 0 1 0 0,0 0 0 0 0,0 0 0 0 0,0 1-1 0 0,0-1 1 0 0,-13-3 0 0 0,11 6-1568 0 0,1 1-2430 0 0,-4-1-5535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2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8 400 13823 0 0,'0'0'315'0'0,"0"0"45"0"0,0 0 21 0 0,0 0-49 0 0,0 0-81 0 0,0 0 481 0 0,-1-2 237 0 0,-1-5-647 0 0,0 1 1 0 0,1 0-1 0 0,0-1 0 0 0,1 1 0 0 0,-1-1 0 0 0,1 0 0 0 0,0 1 1 0 0,1-1-1 0 0,-1 1 0 0 0,1-1 0 0 0,1 1 0 0 0,-1-1 0 0 0,1 1 1 0 0,0 0-1 0 0,1 0 0 0 0,4-9 0 0 0,5-7 922 0 0,1 0 0 0 0,0 2-1 0 0,18-20 1 0 0,-18 25-1240 0 0,1 1 0 0 0,1 1 1 0 0,0 0-1 0 0,1 1 0 0 0,29-16 0 0 0,-25 16 43 0 0,3-2 612 0 0,2 1-1 0 0,49-19 1 0 0,-68 30-659 0 0,20-4 0 0 0,7 4 0 0 0,-20 4 0 0 0,-12-2-25 0 0,0 1 0 0 0,1 0 0 0 0,-1-1-1 0 0,0 1 1 0 0,0 0 0 0 0,1 0 0 0 0,-1 0 0 0 0,0 0-1 0 0,0 0 1 0 0,0 0 0 0 0,0 0 0 0 0,-1 0 0 0 0,1 0 0 0 0,0 0-1 0 0,0 0 1 0 0,-1 1 0 0 0,1-1 0 0 0,0 0 0 0 0,-1 1-1 0 0,1-1 1 0 0,-1 0 0 0 0,0 1 0 0 0,1-1 0 0 0,-1 1 0 0 0,0-1-1 0 0,0 1 1 0 0,0 1 0 0 0,-1 4-192 0 0,0 0 0 0 0,0-1 0 0 0,-1 1 0 0 0,-3 10 0 0 0,-1 2 15 0 0,-29 103 202 0 0,32-113 0 0 0,0 0 0 0 0,-7 15 0 0 0,1-1 0 0 0,14-27 0 0 0,7-7 0 0 0,-1 0 0 0 0,17-20 0 0 0,-19 18 0 0 0,1 0 0 0 0,1 1 0 0 0,0 0 0 0 0,1 0 0 0 0,23-17 0 0 0,73-42 0 0 0,-89 59 0 0 0,-13 8 0 0 0,0 1 0 0 0,-1-1 0 0 0,1 1 0 0 0,0 1 0 0 0,1-1 0 0 0,-1 1 0 0 0,0 0 0 0 0,1 0 0 0 0,11-1 0 0 0,-3 3 0 0 0,0 5 0 0 0,-13-3 0 0 0,0 0 0 0 0,1 0 0 0 0,-1 0 0 0 0,0 0 0 0 0,0 0 0 0 0,0 1 0 0 0,0-1 0 0 0,0 1 0 0 0,-1-1 0 0 0,1 1 0 0 0,-1 0 0 0 0,1-1 0 0 0,-1 1 0 0 0,0 0 0 0 0,0 0 0 0 0,-1 0 0 0 0,1 0 0 0 0,0 0 0 0 0,-1 0 0 0 0,0 0 0 0 0,0 5 0 0 0,0 3 0 0 0,0-1 0 0 0,-1 0 0 0 0,0 0 0 0 0,-1 0 0 0 0,-3 14 0 0 0,-3 0 0 0 0,0 0 0 0 0,-1 0 0 0 0,-24 42 0 0 0,28-57-72 0 0,4-7-299 0 0,1-2-117 0 0,0 0-21 0 0,0 0-3 0 0,0 0 0 0 0,2-3 0 0 0,8-9-856 0 0,1 0 0 0 0,15-14 0 0 0,-5 5-1313 0 0,-2 3 634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19351 0 0,'0'0'439'0'0,"0"0"62"0"0,0 0 33 0 0,0 0-65 0 0,3 0-309 0 0,0 0-10 0 0,1 1 1 0 0,-1-1 0 0 0,0-1-1 0 0,1 1 1 0 0,-1 0-1 0 0,0-1 1 0 0,1 1-1 0 0,-1-1 1 0 0,0 0-1 0 0,0 0 1 0 0,0-1 0 0 0,0 1-1 0 0,0-1 1 0 0,0 1-1 0 0,0-1 1 0 0,3-2-1 0 0,8-5 1347 0 0,-11 7-1473 0 0,-1 2-19 0 0,-1-1 1 0 0,0 1 0 0 0,0-1-1 0 0,0 0 1 0 0,0 1-1 0 0,0-1 1 0 0,0 0 0 0 0,0 0-1 0 0,0 0 1 0 0,0 0-1 0 0,0 0 1 0 0,-1 0 0 0 0,1 0-1 0 0,1-2 1 0 0,-1 1 376 0 0,-1 2 114 0 0,0 0 15 0 0,0 0-136 0 0,0 0-577 0 0,0 0-248 0 0,0 0-1142 0 0,0-2-4597 0 0,0-10-1969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2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243 199 15663 0 0,'0'0'356'0'0,"0"0"50"0"0,2-1 20 0 0,1-1-285 0 0,24-16 250 0 0,-26 17-97 0 0,0 0-1 0 0,1 0 1 0 0,-1 0-1 0 0,0 0 0 0 0,0-1 1 0 0,0 1-1 0 0,0 0 1 0 0,0 0-1 0 0,0-1 1 0 0,0 1-1 0 0,-1-1 1 0 0,1 1-1 0 0,0-1 0 0 0,-1 1 1 0 0,1-1-1 0 0,-1 1 1 0 0,0-1-1 0 0,1 0 1 0 0,-1 1-1 0 0,0-1 0 0 0,0 0 1 0 0,0 1-1 0 0,0-4 1 0 0,0 4 230 0 0,-1-1-338 0 0,1 0 0 0 0,-1 1 1 0 0,1-1-1 0 0,-1 0 0 0 0,1 1 1 0 0,-1-1-1 0 0,0 0 0 0 0,0 1 0 0 0,0-1 1 0 0,-1-1-1 0 0,-3-2 255 0 0,1 0 0 0 0,-1 0 0 0 0,0 1 1 0 0,-1-1-1 0 0,-8-5 0 0 0,4 7-424 0 0,4 3-17 0 0,1 0 0 0 0,-1 0 0 0 0,1 0 0 0 0,-1 1 0 0 0,1-1 0 0 0,0 1 0 0 0,-1 1 0 0 0,1-1 0 0 0,0 1 0 0 0,0 0 0 0 0,0 0 0 0 0,0 0 0 0 0,0 1 0 0 0,1 0 0 0 0,-1 0 0 0 0,1 0 0 0 0,-1 0 0 0 0,-3 5 0 0 0,-8 7 0 0 0,1 2 0 0 0,0 0 0 0 0,-12 20 0 0 0,10-14 0 0 0,10-13-146 0 0,0 1 0 0 0,1 0 0 0 0,0 1 0 0 0,1 0 0 0 0,-4 12 0 0 0,9-23 91 0 0,-1 0 0 0 0,1 0 0 0 0,0 0 0 0 0,-1 0 0 0 0,1 0 0 0 0,0 0 0 0 0,0 0 0 0 0,0 0 0 0 0,0 0 0 0 0,0 0 0 0 0,0 0 0 0 0,0 0 0 0 0,0 0 0 0 0,0 0 0 0 0,0 0 0 0 0,1 0 0 0 0,-1 0 0 0 0,0-1 0 0 0,1 3 0 0 0,4 8 39 0 0,-4-11 16 0 0,-1 1 0 0 0,1 0 0 0 0,0-1 0 0 0,-1 1 0 0 0,1 0 0 0 0,0-1 0 0 0,0 1 0 0 0,-1-1 0 0 0,1 1 0 0 0,0-1 0 0 0,0 1 0 0 0,0-1 0 0 0,1 1 0 0 0,3 0 0 0 0,0 0 0 0 0,1 0 0 0 0,-1-1 0 0 0,1 1 0 0 0,-1-1 0 0 0,1 0 0 0 0,-1-1 0 0 0,9-1 0 0 0,44-12 0 0 0,-48 11 0 0 0,1-1 0 0 0,-1-1 0 0 0,0 0 0 0 0,0-1 0 0 0,0 0 0 0 0,-1-1 0 0 0,0 1 0 0 0,11-12 0 0 0,3-1 0 0 0,-19 15 122 0 0,1 0 0 0 0,-1-1-1 0 0,0 1 1 0 0,0-1 0 0 0,-1 0 0 0 0,1 0 0 0 0,-1 0-1 0 0,0 0 1 0 0,-1-1 0 0 0,1 1 0 0 0,-1-1-1 0 0,0 0 1 0 0,0 1 0 0 0,1-10 0 0 0,-4 11 27 0 0,-2-4-133 0 0,-3 0-16 0 0,5 7 0 0 0,-4 1 0 0 0,-8 12 0 0 0,-4 14 0 0 0,10-9 13 0 0,8-11-21 0 0,0-2-61 0 0,-2 2-156 0 0,1 0-1 0 0,0 0 1 0 0,0 0-1 0 0,2 9 1 0 0,-1-12 159 0 0,0 0 1 0 0,0 0-1 0 0,0-1 1 0 0,0 1 0 0 0,1 0-1 0 0,-1-1 1 0 0,1 1 0 0 0,-1-1-1 0 0,1 0 1 0 0,0 1-1 0 0,3 2 1 0 0,-3-3 9 0 0,0 0 0 0 0,0 0 0 0 0,0 0 0 0 0,0 0 0 0 0,0 0 0 0 0,0 0 0 0 0,1-1 0 0 0,-1 1 0 0 0,1-1 0 0 0,-1 1 0 0 0,1-1 0 0 0,-1 0 0 0 0,1 0 0 0 0,0 0 0 0 0,0 0 0 0 0,0-1 0 0 0,-1 1 0 0 0,1-1 0 0 0,0 0 0 0 0,0 0 0 0 0,0 0 0 0 0,0 0 0 0 0,0 0 0 0 0,-1-1 0 0 0,5 0 0 0 0,24-4-178 0 0,-22 5 193 0 0,-1-2-1 0 0,1 1 1 0 0,-1-1-1 0 0,1 0 0 0 0,-1-1 1 0 0,0 1-1 0 0,0-2 1 0 0,15-7-1 0 0,-13 4 307 0 0,-1-1-1 0 0,0 1 1 0 0,0-2 0 0 0,0 1-1 0 0,9-14 1 0 0,32-53 1579 0 0,-39 55-1722 0 0,-1-1-1 0 0,-2-1 1 0 0,0 1-1 0 0,8-37 1 0 0,-16 58-122 0 0,0 0 0 0 0,0 0 0 0 0,0 1 0 0 0,0-1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0,1 0 0 0 0,-1 0 0 0 0,0 0 0 0 0,0 0 0 0 0,0-1 0 0 0,0 1 0 0 0,0 0 0 0 0,0 0 0 0 0,0 0 0 0 0,0 0 0 0 0,0 0 0 0 0,0 0 0 0 0,0 0 0 0 0,0 0 0 0 0,0 0 0 0 0,0 0 0 0 0,0 0 0 0 0,0-1 0 0 0,0 1 0 0 0,0 0 0 0 0,0 0 0 0 0,0 0 0 0 0,0 0 0 0 0,3 8 0 0 0,-3-8 0 0 0,5 15 0 0 0,-4-12-24 0 0,0 1 0 0 0,1 0 0 0 0,-1-1 0 0 0,1 0-1 0 0,-1 1 1 0 0,1-1 0 0 0,0 0 0 0 0,0 0 0 0 0,5 5 0 0 0,-2-2-136 0 0,0-2 59 0 0,-1 0 1 0 0,1 0-1 0 0,0-1 1 0 0,0 0-1 0 0,0 0 1 0 0,0 0-1 0 0,1 0 1 0 0,7 2-1 0 0,50 14-585 0 0,-41-13 1087 0 0,-20-5 74 0 0,-2-1 33 0 0,0 0-65 0 0,-1 2-294 0 0,0 1-131 0 0,0 1-17 0 0,-10 13-4 0 0,3-6 3 0 0,0-1 0 0 0,-1 0 0 0 0,0 0 0 0 0,-13 10 0 0 0,17-16 0 0 0,4-3 0 0 0,-1 1 0 0 0,0-1 0 0 0,1 1 0 0 0,0-1 0 0 0,-1 1 0 0 0,1 0 0 0 0,0 0 0 0 0,0 0 0 0 0,-2 3 0 0 0,0 0 0 0 0,0 0-100 0 0,1 0-1 0 0,-1 0 1 0 0,-2 10 0 0 0,4-13-375 0 0,1-2-33 0 0,0 0 65 0 0,0 0 154 0 0,0 0-452 0 0,0 0-230 0 0,0 0-42 0 0,0 0-146 0 0,8-13-2558 0 0,-1-9 1681 0 0,-6 1-11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0:2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61 15663 0 0,'0'0'356'0'0,"-1"-3"50"0"0,-4-8 20 0 0,2 8-42 0 0,1 3-369 0 0,0-1 0 0 0,0 0-1 0 0,0 1 1 0 0,0-1 0 0 0,0 0-1 0 0,0-1 1 0 0,0 1 0 0 0,0 0-1 0 0,0 0 1 0 0,-2-3 0 0 0,-2-1 179 0 0,0 1 542 0 0,0 1 0 0 0,0 0 0 0 0,0 0 0 0 0,0 0 0 0 0,0 1-1 0 0,0 0 1 0 0,-1 0 0 0 0,1 1 0 0 0,-11-2 0 0 0,15 3-223 0 0,-10 6-242 0 0,10-5-177 0 0,-1 0 0 0 0,0 0 0 0 0,1 0 0 0 0,0 0 0 0 0,-1 1 0 0 0,1-1 0 0 0,0 1 0 0 0,-1 0 0 0 0,1-1 0 0 0,0 1 1 0 0,0 0-1 0 0,1 0 0 0 0,-1 0 0 0 0,0 1 0 0 0,1-1 0 0 0,-1 0 0 0 0,1 1 0 0 0,0-1 0 0 0,-2 6 0 0 0,0-2-94 0 0,1 0 0 0 0,0 1 0 0 0,0-1 0 0 0,0 1 0 0 0,1 0 0 0 0,0-1 0 0 0,1 1 0 0 0,0 0 0 0 0,0 0 0 0 0,1 10 0 0 0,0-11 0 0 0,0-1 0 0 0,0 0 0 0 0,1 1 0 0 0,0-1 0 0 0,0 0 0 0 0,0 0 0 0 0,0 0 0 0 0,5 6 0 0 0,-5-9 0 0 0,-1 0 0 0 0,1 0 0 0 0,0 0 0 0 0,1 0 0 0 0,-1 0 0 0 0,0 0 0 0 0,0-1 0 0 0,1 1 0 0 0,-1-1 0 0 0,1 0 0 0 0,-1 1 0 0 0,1-1 0 0 0,0 0 0 0 0,0 0 0 0 0,-1-1 0 0 0,1 1 0 0 0,5 0 0 0 0,3 0 128 0 0,1 0 0 0 0,-1-1 0 0 0,1 0 0 0 0,0 0 0 0 0,-1-2 0 0 0,0 1 0 0 0,18-6 0 0 0,-25 6-87 0 0,-1 0 0 0 0,1-1 0 0 0,0 1 0 0 0,0-1 0 0 0,-1 0 0 0 0,1 0 0 0 0,-1 0 0 0 0,0-1 0 0 0,1 1 0 0 0,-1-1 0 0 0,0 0 0 0 0,0 0 0 0 0,-1 0-1 0 0,1 0 1 0 0,-1-1 0 0 0,0 1 0 0 0,1-1 0 0 0,-1 1 0 0 0,-1-1 0 0 0,1 0 0 0 0,-1 1 0 0 0,1-1 0 0 0,-1 0 0 0 0,1-7 0 0 0,-1 7 19 0 0,-1 0 1 0 0,0 0-1 0 0,0 0 0 0 0,0 0 0 0 0,-1 0 0 0 0,1 0 1 0 0,-1 0-1 0 0,0-1 0 0 0,0 2 0 0 0,0-1 1 0 0,0 0-1 0 0,-1 0 0 0 0,0 0 0 0 0,0 0 1 0 0,0 1-1 0 0,-3-5 0 0 0,2 4 19 0 0,-1 0 0 0 0,0 0-1 0 0,1 0 1 0 0,-1 0 0 0 0,0 1 0 0 0,-1 0-1 0 0,1 0 1 0 0,0 0 0 0 0,-1 0 0 0 0,0 1-1 0 0,0-1 1 0 0,-7-1 0 0 0,4 2-530 0 0,0 1 0 0 0,0 0 0 0 0,0 1-1 0 0,0 0 1 0 0,0 0 0 0 0,0 1 0 0 0,0 0 0 0 0,0 0 0 0 0,0 1 0 0 0,0 0 0 0 0,0 0-1 0 0,0 1 1 0 0,1 0 0 0 0,-1 0 0 0 0,1 1 0 0 0,-9 6 0 0 0,14-9-1585 0 0,2-1-11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1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10135 0 0,'0'0'231'0'0,"0"0"29"0"0,0 0 19 0 0,0 0 105 0 0,0 0 410 0 0,0 0 184 0 0,0 0 40 0 0,0-3-63 0 0,3-16 254 0 0,-3 17-693 0 0,1 0-4 0 0,23-38 1623 0 0,-19 30-2122 0 0,-4 7 43 0 0,0 1 0 0 0,0 0 0 0 0,0-1 0 0 0,1 1-1 0 0,-1 0 1 0 0,1 0 0 0 0,2-4 0 0 0,-3 6 33 0 0,0-1-1 0 0,0 0 1 0 0,0 0 0 0 0,0 0 0 0 0,-1 0 0 0 0,1 0-1 0 0,0 0 1 0 0,-1 0 0 0 0,1 0 0 0 0,0 0 0 0 0,-1 0-1 0 0,0-1 1 0 0,1 1 0 0 0,0-2 0 0 0,9-23 184 0 0,-8 22-90 0 0,0-1 1 0 0,0 0-1 0 0,-1-1 0 0 0,1 1 0 0 0,-1 0 0 0 0,-1 0 1 0 0,1 0-1 0 0,-1-10 0 0 0,1 5-65 0 0,-1 1 0 0 0,1-1-1 0 0,5-15 1 0 0,-6 23 253 0 0,-1-2 332 0 0,4-12 183 0 0,-3 6-870 0 0,0 10-16 0 0,0 0 0 0 0,0 0 0 0 0,0 0 0 0 0,0 0 0 0 0,0-1 0 0 0,0 1 0 0 0,0 0 0 0 0,0 0 0 0 0,0 0 0 0 0,0 0 0 0 0,0-1 0 0 0,0 1 0 0 0,0 0 0 0 0,0 0 0 0 0,0 0 0 0 0,0 0 0 0 0,0 0 0 0 0,0-1 0 0 0,0 1 0 0 0,-1 0 0 0 0,1 0 0 0 0,0 0 0 0 0,0 0 0 0 0,0 0 0 0 0,0 0 0 0 0,0 0 0 0 0,0-1 0 0 0,-1 1 0 0 0,1 0 0 0 0,0 0 0 0 0,0 0 0 0 0,0 0 0 0 0,0 0 0 0 0,-1 0 0 0 0,1 0 0 0 0,-8 6 0 0 0,7-6 0 0 0,0 1 0 0 0,1-1 0 0 0,-1 1 0 0 0,0-1 0 0 0,0 1 0 0 0,1 0 0 0 0,-1 0 0 0 0,0-1 0 0 0,1 1 0 0 0,-1 0 0 0 0,1 0 0 0 0,-1 0 0 0 0,1 0 0 0 0,-1-1 0 0 0,1 1 0 0 0,0 0 0 0 0,-1 0 0 0 0,1 0 0 0 0,0 0 0 0 0,0 2 0 0 0,-1 1 0 0 0,-4 8 0 0 0,1 1 0 0 0,0-1 0 0 0,0 1 0 0 0,2 0 0 0 0,-1 0 0 0 0,2 1 0 0 0,0-1 0 0 0,0 0 0 0 0,1 1 0 0 0,3 19 0 0 0,2-13 0 0 0,-2-16 0 0 0,0 0 0 0 0,4 9 0 0 0,2-2 0 0 0,5-1 0 0 0,-9-9 0 0 0,-2-1 0 0 0,0 0 0 0 0,-1 1 0 0 0,1-1 0 0 0,-1 0 0 0 0,1 0 0 0 0,0 0 0 0 0,-1 0 0 0 0,1-1 0 0 0,-1 1 0 0 0,1-1 0 0 0,-1 1 0 0 0,0-1 0 0 0,1 0 0 0 0,-1 0 0 0 0,0 0 0 0 0,5-2 0 0 0,-1-1 0 0 0,-1-1 0 0 0,1 0 0 0 0,-1 0 0 0 0,5-6 0 0 0,17-15 0 0 0,-13 13 0 0 0,0 0 0 0 0,13-18 0 0 0,8-8 0 0 0,-21 26 387 0 0,-6 6 167 0 0,-1 0-1 0 0,11-15 1 0 0,-17 21-554 0 0,0 1 0 0 0,-1-1 0 0 0,0 1 0 0 0,0-1 0 0 0,1 1 0 0 0,-1-1 0 0 0,0 1 0 0 0,1 0 0 0 0,-1-1 0 0 0,0 1 0 0 0,1 0 0 0 0,-1-1 0 0 0,1 1 0 0 0,-1 0 0 0 0,0 0 0 0 0,1-1 0 0 0,-1 1 0 0 0,2 0 0 0 0,-2 0 0 0 0,1 0 0 0 0,0 0 0 0 0,0 1 0 0 0,0-1 0 0 0,0 0 0 0 0,0 1 0 0 0,-1-1 0 0 0,1 0 0 0 0,0 1 0 0 0,0-1 0 0 0,0 1 0 0 0,-1 0 0 0 0,2 0 0 0 0,2 3 0 0 0,0 0 0 0 0,-1 0 0 0 0,1 0 0 0 0,-1 1 0 0 0,0-1 0 0 0,0 1 0 0 0,0 0 0 0 0,2 6 0 0 0,-2 2 0 0 0,-2 1 0 0 0,-1-1 0 0 0,0 0 0 0 0,-1 0 0 0 0,-1 0 0 0 0,-3 15 0 0 0,-23 64 0 0 0,-23 43-401 0 0,36-86 3 0 0,-3-1 0 0 0,-2-1 1 0 0,-33 56-1 0 0,-6 5 398 0 0,39-64-832 0 0,15-32 307 0 0,-11 21-1 0 0,9-23 377 0 0,-3-3 133 0 0,-2-8 16 0 0,1-4 0 0 0,9 5 1 0 0,1-1-1 0 0,-1 1 0 0 0,0-1 1 0 0,1 0-1 0 0,-1 0 1 0 0,1 1-1 0 0,-1-1 1 0 0,1 0-1 0 0,0 0 1 0 0,-1-1-1 0 0,1 1 1 0 0,0 0-1 0 0,0 0 0 0 0,0-1 1 0 0,0 1-1 0 0,0-1 1 0 0,0 1-1 0 0,-1-2 1 0 0,-1-3 54 0 0,-1-1 17 0 0,1 0 1 0 0,-1 0-1 0 0,2 0 0 0 0,-1 0 1 0 0,1-1-1 0 0,0 1 0 0 0,0-1 0 0 0,1 0 1 0 0,0 1-1 0 0,0-1 0 0 0,1 0 1 0 0,0 1-1 0 0,1-9 0 0 0,1-7 157 0 0,2 0 0 0 0,0 0 0 0 0,9-21 0 0 0,-10 30-229 0 0,2 1 0 0 0,0 0 0 0 0,1 1 0 0 0,0-1 0 0 0,1 1 0 0 0,0 1 0 0 0,0-1 0 0 0,2 1 0 0 0,-1 0 0 0 0,2 1 0 0 0,-1 0 0 0 0,19-14 0 0 0,-6 5-22 0 0,-14 12-41 0 0,1-1 0 0 0,0 1-1 0 0,0 1 1 0 0,1 0 0 0 0,16-8 0 0 0,-16 8-743 0 0,1 1-1 0 0,-2-2 1 0 0,1 1 0 0 0,-1-1 0 0 0,0-1 0 0 0,0 0-1 0 0,-1 0 1 0 0,11-14 0 0 0,-3 5-1241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1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24 6447 0 0,'0'0'142'0'0,"0"0"22"0"0,0 0 13 0 0,1-1-20 0 0,8-5-125 0 0,3-4 327 0 0,-10 7-92 0 0,-2 1-14 0 0,1 0 720 0 0,-1 2 41 0 0,0 0-61 0 0,0 0-288 0 0,0 0-121 0 0,0 0-28 0 0,0 0 66 0 0,0 0 288 0 0,0 0 122 0 0,0 0 28 0 0,0 0 4 0 0,0 0 0 0 0,0 0 0 0 0,0 0 0 0 0,0 0-69 0 0,0 0-290 0 0,0 0-121 0 0,0 0-28 0 0,0 0-4 0 0,0 0 0 0 0,0 0 0 0 0,0 0 0 0 0,0 0-68 0 0,-2 0-289 0 0,-8 2-45 0 0,1 0 1 0 0,-1 1-1 0 0,1 0 0 0 0,0 0 1 0 0,-10 5-1 0 0,-45 27 965 0 0,21-11-747 0 0,35-20-328 0 0,0 1 0 0 0,0 0 0 0 0,0 0 0 0 0,1 0 0 0 0,0 1 0 0 0,0 0 0 0 0,0 1 0 0 0,-6 7 0 0 0,8-4 0 0 0,5-10 0 0 0,0 1 0 0 0,0-1 0 0 0,0 1 0 0 0,0-1 0 0 0,1 1 0 0 0,-1-1 0 0 0,0 1 0 0 0,0-1 0 0 0,0 0 0 0 0,0 1 0 0 0,1-1 0 0 0,-1 1 0 0 0,0-1 0 0 0,0 1 0 0 0,1-1 0 0 0,-1 0 0 0 0,0 1 0 0 0,1-1 0 0 0,-1 1 0 0 0,4 1 0 0 0,-1 0 0 0 0,0 0 0 0 0,0 0 0 0 0,1-1 0 0 0,-1 1 0 0 0,1-1 0 0 0,0 0 0 0 0,-1 1 0 0 0,1-2 0 0 0,0 1 0 0 0,0 0 0 0 0,0-1 0 0 0,-1 0 0 0 0,7 0 0 0 0,4-1 0 0 0,1 0 0 0 0,19-4 0 0 0,-16 1 0 0 0,53-6 0 0 0,-60 9-64 0 0,-9 1-273 0 0,-2 0-138 0 0,0 0-33 0 0,0 0-72 0 0,0 0-285 0 0,0 0-126 0 0,0 0-29 0 0,0 0-140 0 0,0 0-572 0 0,0 2 1464 0 0,0-1 0 0 0,-1 0 0 0 0,1 0 0 0 0,-1 0 0 0 0,1 0 0 0 0,-1 0 1 0 0,1-1-1 0 0,-1 1 0 0 0,1 0 0 0 0,-1 0 0 0 0,0 0 0 0 0,-1 1 0 0 0,1-1-270 0 0,-1 2-1509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0,'0'0'315'0'0,"0"0"45"0"0,0 0 21 0 0,0 0-49 0 0,0 0-81 0 0,0 0 481 0 0,0 0 237 0 0,2 1 45 0 0,1-1-408 0 0,0 1 0 0 0,0-1 1 0 0,0 1-1 0 0,0-1 1 0 0,0 0-1 0 0,0 0 0 0 0,1-1 1 0 0,4 0-1 0 0,7-3-778 0 0,12-5 78 0 0,-17 6 520 0 0,-1 0-1 0 0,1 1 1 0 0,-1 0 0 0 0,20-2 0 0 0,-12 2-420 0 0,8-2-2327 0 0,-21 3-3398 0 0,7-7-1801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1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23 8287 0 0,'0'0'382'0'0,"0"0"-8"0"0,0 0-32 0 0,0 0 750 0 0,0 0 352 0 0,0 0 76 0 0,0 0-123 0 0,0 0-574 0 0,0 0-250 0 0,0 0-49 0 0,0 0-11 0 0,0 0-1 0 0,0 0 0 0 0,0 0 0 0 0,0 0 70 0 0,0 0 288 0 0,0 0 122 0 0,0 0 28 0 0,2-1-133 0 0,8 0-638 0 0,-9 1-245 0 0,-1 0 0 0 0,1 0 1 0 0,-1 0-1 0 0,1 0 0 0 0,-1 0 0 0 0,1 0 0 0 0,-1 0 1 0 0,1 0-1 0 0,-1 0 0 0 0,1 0 0 0 0,-1 0 0 0 0,1-1 1 0 0,-1 1-1 0 0,1 0 0 0 0,-1 0 0 0 0,0-1 0 0 0,1 1 1 0 0,0-1-1 0 0,10-8 79 0 0,-9 8 299 0 0,-2 1 114 0 0,0 0 15 0 0,0 0-68 0 0,0 0-437 0 0,0 1 1 0 0,0-1-1 0 0,-1 0 1 0 0,1 0-1 0 0,0 0 1 0 0,0 0-1 0 0,0 0 1 0 0,0 0-1 0 0,0 0 1 0 0,0 0-1 0 0,0 0 1 0 0,-1 0-1 0 0,1 0 1 0 0,0 0-1 0 0,0 0 1 0 0,0 0-1 0 0,0 0 1 0 0,0 0-1 0 0,0 0 1 0 0,-1 0-1 0 0,1 0 1 0 0,0 0-1 0 0,0 0 1 0 0,0 0-1 0 0,0 0 1 0 0,0 0-1 0 0,0-1 1 0 0,0 1-1 0 0,-1 0 1 0 0,1 0-1 0 0,0 0 1 0 0,0 0-1 0 0,0 0 1 0 0,0 0-1 0 0,0 0 1 0 0,0 0-1 0 0,0 0 1 0 0,0-1 0 0 0,0 1-1 0 0,0 0 1 0 0,0 0-1 0 0,0 0 1 0 0,0 0-1 0 0,0 0 1 0 0,0 0-1 0 0,-1 0 1 0 0,1-1-1 0 0,0 1 1 0 0,0 0-1 0 0,-2-3 85 0 0,-15 1 1690 0 0,11 2-1776 0 0,1 1 0 0 0,-1 0 0 0 0,-9 3 0 0 0,-11 1-9 0 0,21-5 4 0 0,1 0 0 0 0,0 1 0 0 0,0 0 0 0 0,0-1 0 0 0,0 1 0 0 0,0 1 0 0 0,0-1 0 0 0,-3 2 0 0 0,-5 2 0 0 0,-4 0 0 0 0,0 1 0 0 0,0 0 0 0 0,0 2 0 0 0,1-1 0 0 0,0 2 0 0 0,-23 17 0 0 0,33-22 0 0 0,0 0 0 0 0,0 0 0 0 0,1 0 0 0 0,-8 10 0 0 0,4-2 0 0 0,-12 25 0 0 0,16-31 0 0 0,3-4 0 0 0,0 0 0 0 0,0 0 0 0 0,0-1 0 0 0,0 1 0 0 0,1 0 0 0 0,-1 0 0 0 0,0 0 0 0 0,1 0 0 0 0,-1 0 0 0 0,1 0 0 0 0,0 0 0 0 0,0 1 0 0 0,0-1 0 0 0,0 3 0 0 0,0-1 0 0 0,1-1 0 0 0,-1 1 0 0 0,1-1 0 0 0,-1 1 0 0 0,1-1 0 0 0,1 1 0 0 0,1 5 0 0 0,-1-4 0 0 0,-1-2 0 0 0,0-1 0 0 0,-1 0 0 0 0,1 1 0 0 0,0-1 0 0 0,0 0 0 0 0,0 0 0 0 0,0 0 0 0 0,1 0 0 0 0,-1 0 0 0 0,1 0 0 0 0,-1 0 0 0 0,1-1 0 0 0,0 1 0 0 0,-1 0 0 0 0,1-1 0 0 0,0 1 0 0 0,0-1 0 0 0,0 0 0 0 0,0 0 0 0 0,3 2 0 0 0,2 0 0 0 0,0 1 0 0 0,1-1 0 0 0,-1 0 0 0 0,1-1 0 0 0,0 1 0 0 0,-1-2 0 0 0,1 1 0 0 0,0-1 0 0 0,0 0 0 0 0,0 0 0 0 0,14-2 0 0 0,3-1 0 0 0,0-1 0 0 0,25-7 0 0 0,-35 6 0 0 0,-1-1 0 0 0,0 0 0 0 0,0-1 0 0 0,21-12 0 0 0,-26 12 0 0 0,-9 6 0 0 0,0 0 0 0 0,1-1 0 0 0,-1 1 0 0 0,0 0 0 0 0,0 0 0 0 0,0 0 0 0 0,1 0 0 0 0,-1 0 0 0 0,0 0 0 0 0,0 0 0 0 0,0-1 0 0 0,1 1 0 0 0,-1 0 0 0 0,0 0 0 0 0,0 0 0 0 0,0 0 0 0 0,0-1 0 0 0,0 1 0 0 0,1 0 0 0 0,-1 0 0 0 0,0 0 0 0 0,0-1 0 0 0,0 1 0 0 0,0 0 0 0 0,0 0 0 0 0,0 0 0 0 0,0-1 0 0 0,0 1 0 0 0,0 0 0 0 0,0 0 0 0 0,0-1 0 0 0,0 1 0 0 0,0 0 0 0 0,0 0 0 0 0,0-1 0 0 0,0 1 0 0 0,0 0 0 0 0,-1-1 0 0 0,-1 1 0 0 0,1 0 0 0 0,0 0 0 0 0,-1 0 0 0 0,1 0 0 0 0,-1 1 0 0 0,1-1 0 0 0,0 0 0 0 0,0 0 0 0 0,-1 1 0 0 0,1-1 0 0 0,-2 2 0 0 0,-28 11-3426 0 0,-5 2-3960 0 0,28-12 118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2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39 234 13823 0 0,'0'0'315'0'0,"0"0"45"0"0,0 0 21 0 0,0 0-49 0 0,0-12 228 0 0,0 4 49 0 0,1 0 0 0 0,0 0 0 0 0,1 1-1 0 0,3-11 1 0 0,-5 16-97 0 0,10-9 512 0 0,-7 5-523 0 0,1 1-1 0 0,-1-1 1 0 0,0 0-1 0 0,0 0 0 0 0,3-11 1 0 0,-6 12-329 0 0,-4-7-107 0 0,4 11-14 0 0,-1 0 0 0 0,1 1 0 0 0,0-1 0 0 0,0 0 0 0 0,0 1 0 0 0,0-1 0 0 0,1 0 0 0 0,-1 1 0 0 0,0-1 0 0 0,0 1 0 0 0,0-1 0 0 0,0 0 0 0 0,1 1 0 0 0,-1-1 0 0 0,0 1 0 0 0,1-2 0 0 0,3-9 893 0 0,-5 10-935 0 0,1 0 1 0 0,0 0-1 0 0,0 0 1 0 0,0 1 0 0 0,0-1-1 0 0,0 0 1 0 0,0 0-1 0 0,0 0 1 0 0,0 0-1 0 0,0 0 1 0 0,0 0-1 0 0,0 1 1 0 0,1-1 0 0 0,-1 0-1 0 0,0 0 1 0 0,1-1-1 0 0,6-12-6 0 0,2-15 69 0 0,-9 28 299 0 0,0 0-272 0 0,0 0 0 0 0,0 1 1 0 0,0-1-1 0 0,1 0 0 0 0,-1 1 1 0 0,0-1-1 0 0,0 0 0 0 0,0 1 1 0 0,1-1-1 0 0,-1 0 0 0 0,0 1 1 0 0,1-1-1 0 0,-1 1 0 0 0,0-1 1 0 0,1 0-1 0 0,0 1-99 0 0,-1-1 1 0 0,0 1-1 0 0,0 0 0 0 0,0 0 1 0 0,0 0-1 0 0,0 0 1 0 0,0 0-1 0 0,0 0 0 0 0,0 0 1 0 0,0 0-1 0 0,0-1 0 0 0,0 1 1 0 0,0 0-1 0 0,0 0 0 0 0,0 0 1 0 0,0 0-1 0 0,1 0 0 0 0,-1 0 1 0 0,0 0-1 0 0,0 0 1 0 0,0 0-1 0 0,0 0 0 0 0,0 0 1 0 0,0 0-1 0 0,0 0 0 0 0,0 0 1 0 0,0 0-1 0 0,1 0 0 0 0,-1 0 1 0 0,0 0-1 0 0,0 0 0 0 0,0 0 1 0 0,0 0-1 0 0,0 0 0 0 0,0 0 1 0 0,0 0-1 0 0,1 0 1 0 0,-1 0-1 0 0,0 0 0 0 0,0 0 1 0 0,0 0-1 0 0,0 0 0 0 0,3 6 5 0 0,-1 9-9 0 0,-2-13 4 0 0,1 16 0 0 0,-1 1 0 0 0,0-1 0 0 0,-2 1 0 0 0,0-1 0 0 0,-1 1 0 0 0,-1-1 0 0 0,-7 20 0 0 0,7-22 0 0 0,1 1 0 0 0,-1 29 0 0 0,3-31 0 0 0,-1 0 0 0 0,0-1 0 0 0,-1 1 0 0 0,-5 18 0 0 0,-13 21 0 0 0,-15 44 0 0 0,32-89-64 0 0,3-7-273 0 0,1-2-138 0 0,0 0-33 0 0,0 0 65 0 0,0-2 86 0 0,-1-17-4903 0 0,1 18-2248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2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10135 0 0,'0'0'464'0'0,"0"0"-9"0"0,1-2-155 0 0,1-10 996 0 0,1 1 0 0 0,1 0 0 0 0,0 0 0 0 0,1 0 0 0 0,6-11 0 0 0,29-30 1965 0 0,0 4-701 0 0,-35 43-2462 0 0,1-1 0 0 0,0 1 0 0 0,0 0 0 0 0,0 1 0 0 0,0-1-1 0 0,15-6 1 0 0,-21 11-95 0 0,28-17 457 0 0,42-21 1056 0 0,-42 22-1028 0 0,6-2 464 0 0,-7 8-648 0 0,47-12 0 0 0,-61 21-304 0 0,14 4 0 0 0,-20-2 0 0 0,0-1 0 0 0,-1 1 0 0 0,1 0 0 0 0,0 0 0 0 0,-1 0 0 0 0,1 1 0 0 0,7 3 0 0 0,-11-3 0 0 0,0 0 0 0 0,1 0 0 0 0,-1 1 0 0 0,0-1 0 0 0,0 1 0 0 0,0 0 0 0 0,-1-1 0 0 0,1 1 0 0 0,-1 0 0 0 0,1 1 0 0 0,-1-1 0 0 0,0 0 0 0 0,0 1 0 0 0,-1-1 0 0 0,1 1 0 0 0,-1 0 0 0 0,2 6 0 0 0,-1-3 0 0 0,-1-1 0 0 0,0 0 0 0 0,-1 1 0 0 0,1-1 0 0 0,-1 1 0 0 0,0-1 0 0 0,-1 0 0 0 0,0 1 0 0 0,0-1 0 0 0,0 0 0 0 0,-1 0 0 0 0,-3 10 0 0 0,-5 7 0 0 0,-23 41 0 0 0,23-47 0 0 0,-3 5-198 0 0,-1-1 1 0 0,-1-1-1 0 0,-1-1 0 0 0,0 0 0 0 0,-2-1 1 0 0,-28 24-1 0 0,40-37-111 0 0,4-3 270 0 0,0 0 0 0 0,0-1 0 0 0,0 1 0 0 0,-1 0 0 0 0,1-1 0 0 0,0 0 0 0 0,-1 1 0 0 0,1-1 0 0 0,-1 0 0 0 0,1 0 0 0 0,-1 0 0 0 0,1-1 0 0 0,-1 1 0 0 0,0-1 0 0 0,1 1 0 0 0,-1-1 0 0 0,0 0-1 0 0,-3 0 1 0 0,5 0-18 0 0,1 0-1 0 0,-1 0 1 0 0,1 0-1 0 0,-1-1 1 0 0,1 1-1 0 0,-1 0 1 0 0,1 0-1 0 0,-1 0 1 0 0,1-1-1 0 0,-1 1 1 0 0,1 0-1 0 0,0 0 1 0 0,-1-1-1 0 0,1 1 1 0 0,-1 0-1 0 0,1-1 0 0 0,0 1 1 0 0,-1-1-1 0 0,1 1 1 0 0,0 0-1 0 0,0-1 1 0 0,-1 1-1 0 0,1-1 1 0 0,0 1-1 0 0,0-1 1 0 0,-1 1-1 0 0,1-1 1 0 0,0 1-1 0 0,0-1 1 0 0,0 1-1 0 0,0-1 1 0 0,0 1-1 0 0,0-1 0 0 0,0 1 1 0 0,0-1-1 0 0,0 1 1 0 0,0-1-1 0 0,0 1 1 0 0,0-1-1 0 0,0 1 1 0 0,1-1-1 0 0,-1 1 1 0 0,0-1-1 0 0,1 0 1 0 0,-1-1 112 0 0,2-4-564 0 0,0 0 0 0 0,0-1 1 0 0,0 1-1 0 0,1 0 0 0 0,0 0 0 0 0,1 1 0 0 0,-1-1 0 0 0,1 1 0 0 0,0-1 1 0 0,0 1-1 0 0,9-7 0 0 0,-6 4-170 0 0,14-15-1368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2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11975 0 0,'0'0'547'0'0,"0"0"-11"0"0,0 0-135 0 0,-2 1 705 0 0,2 0-1079 0 0,-4 2 1300 0 0,0-1 0 0 0,-1 1-1 0 0,1 0 1 0 0,-1-1 0 0 0,1 0-1 0 0,-1 0 1 0 0,-8 2 0 0 0,11-3-1023 0 0,-4 4-196 0 0,1-1 66 0 0,1 0-1 0 0,0 0 1 0 0,0 0 0 0 0,0 1-1 0 0,1-1 1 0 0,-1 1 0 0 0,1 0 0 0 0,0 0-1 0 0,0 0 1 0 0,-2 6 0 0 0,-3 5-88 0 0,-40 81-86 0 0,44-88 0 0 0,1 0 0 0 0,-4 18 0 0 0,5-18 0 0 0,0 0 0 0 0,-1-1 0 0 0,-4 11 0 0 0,-9 11 0 0 0,7-12 0 0 0,-12 30 0 0 0,-20 57 0 0 0,-9 29 0 0 0,47-123 0 0 0,0 0 0 0 0,1 1 0 0 0,0-1 0 0 0,0 1 0 0 0,1 0 0 0 0,1-1 0 0 0,0 1 0 0 0,3 16 0 0 0,-3-23 0 0 0,7 9 0 0 0,-4-8 0 0 0,3 3 0 0 0,4-5 0 0 0,-6-4 0 0 0,6-2 0 0 0,0 0 0 0 0,-5 2 0 0 0,-4-1 0 0 0,1 1 0 0 0,-1 0 0 0 0,1-1 0 0 0,-1 1 0 0 0,1-1 0 0 0,-1 1 0 0 0,1-1 0 0 0,-1 0 0 0 0,1 1 0 0 0,-1-1 0 0 0,0 0 0 0 0,2-2 0 0 0,12-6 13 0 0,-13 6-20 0 0,-1 1-63 0 0,1 1-267 0 0,-1-8-2318 0 0,-1 7-6217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 8287 0 0,'0'0'191'0'0,"0"0"26"0"0,0 0 9 0 0,0-2 110 0 0,-2-2 743 0 0,1-1 1 0 0,-1 0 0 0 0,1 1 0 0 0,1-1 0 0 0,-2-6-1 0 0,2 9-567 0 0,-4-27 2048 0 0,4 28-2048 0 0,0 1 0 0 0,-3-15 2096 0 0,2 14 504 0 0,2 10-3109 0 0,-1 0-1 0 0,1 0 1 0 0,0 0 0 0 0,1 0-1 0 0,3 11 1 0 0,-3-13-3 0 0,0 0 0 0 0,-1 0 0 0 0,0 0 0 0 0,0 0 0 0 0,0 10 0 0 0,-1-9 0 0 0,0 0 0 0 0,1 1 0 0 0,0-1 0 0 0,0 0 0 0 0,1 0 0 0 0,0 0 0 0 0,1-1 0 0 0,0 1 0 0 0,4 8 0 0 0,1-4 0 0 0,-6-9 0 0 0,3 1 0 0 0,15 4 0 0 0,-7-6 0 0 0,-2-8 0 0 0,4-5 0 0 0,-1-1 0 0 0,0 0 0 0 0,-1-1 0 0 0,23-27 0 0 0,-32 35 0 0 0,-1 0 0 0 0,0 1 0 0 0,0 0 0 0 0,-1-1 0 0 0,0 1 0 0 0,3-8 0 0 0,6-11 0 0 0,-9 19-3 0 0,0 0-1 0 0,-1 0 1 0 0,1 0-1 0 0,2-7 1 0 0,-1 0 25 0 0,1 0 0 0 0,0 1 1 0 0,6-12-1 0 0,-9 20 349 0 0,-1 2 117 0 0,6-11 613 0 0,-4 8-1085 0 0,0 14-16 0 0,0-1 0 0 0,-1 0 0 0 0,0 0 0 0 0,0 1 0 0 0,-1-1 0 0 0,-1 0 0 0 0,-1 11 0 0 0,0 8 0 0 0,-1-6 0 0 0,0-1 0 0 0,-2 1 0 0 0,-10 32 0 0 0,10-40 0 0 0,2-4 0 0 0,-73 222 0 0 0,74-229 0 0 0,-1 10 0 0 0,2-3 0 0 0,-2-3 0 0 0,-1-4-64 0 0,3-3-273 0 0,1-1-138 0 0,0 0-33 0 0,0 0-140 0 0,0 0-572 0 0,0 0-253 0 0,1-2-1246 0 0,4-7-4789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16 478 11975 0 0,'0'0'267'0'0,"0"0"42"0"0,-2 2 17 0 0,2-2-214 0 0,0 1 0 0 0,-1-1 0 0 0,1 1 0 0 0,-1-1 0 0 0,1 1 0 0 0,0-1 1 0 0,-1 1-1 0 0,1-1 0 0 0,-1 1 0 0 0,1-1 0 0 0,-1 1 0 0 0,0-1 0 0 0,1 0 1 0 0,-1 1-1 0 0,1-1 0 0 0,-1 0 0 0 0,0 0 0 0 0,1 1 0 0 0,-1-1 0 0 0,1 0 1 0 0,-1 0-1 0 0,0 0 0 0 0,0 0 0 0 0,0-1 196 0 0,1 1 0 0 0,0-1 0 0 0,0 0 1 0 0,0 0-1 0 0,0 0 0 0 0,0 0 0 0 0,0 1 0 0 0,0-1 0 0 0,1 0 1 0 0,-1 0-1 0 0,0 0 0 0 0,0 1 0 0 0,0-1 0 0 0,1-1 0 0 0,11-25 3797 0 0,-6 14-4509 0 0,13-27 1661 0 0,24-78 1 0 0,-5 11-49 0 0,-22 67-1221 0 0,23-49 96 0 0,-18 49 1727 0 0,-31 58-1727 0 0,-18 40-3 0 0,25-50-81 0 0,0 1 0 0 0,0 0 0 0 0,1-1 0 0 0,0 1 0 0 0,-1 13 0 0 0,3-9 0 0 0,6 2-64 0 0,-5-12-7 0 0,1-1-1 0 0,-1 1 1 0 0,1 0-1 0 0,0 0 1 0 0,-1-1 0 0 0,1 1-1 0 0,0-1 1 0 0,1 0-1 0 0,-1 1 1 0 0,0-1 0 0 0,1 0-1 0 0,-1 0 1 0 0,1-1-1 0 0,-1 1 1 0 0,1 0 0 0 0,0-1-1 0 0,0 0 1 0 0,0 1-1 0 0,0-1 1 0 0,0 0 0 0 0,0-1-1 0 0,0 1 1 0 0,0 0-1 0 0,0-1 1 0 0,0 0-1 0 0,5 0 1 0 0,-2 0 71 0 0,-2 0 0 0 0,0 0 0 0 0,0 0 0 0 0,0 0 0 0 0,0-1 0 0 0,0 1 0 0 0,-1-1 0 0 0,1 0 0 0 0,0 0 0 0 0,0-1 0 0 0,0 1 0 0 0,-1-1 0 0 0,1 0 0 0 0,-1 0 0 0 0,7-5 0 0 0,14-10-13 0 0,-18 14 26 0 0,-1-1 0 0 0,0 0 0 0 0,0 0-1 0 0,0 0 1 0 0,9-10 0 0 0,-2-1 314 0 0,-7 10-127 0 0,0-1 0 0 0,0-1 1 0 0,-1 1-1 0 0,0-1 0 0 0,0 1 0 0 0,0-1 0 0 0,3-13 0 0 0,-5 16-200 0 0,-1-1 0 0 0,1 0 0 0 0,-2 0 0 0 0,1 0 0 0 0,0 0 0 0 0,-1 0 0 0 0,0-7 0 0 0,-3 3 0 0 0,-1 8 0 0 0,-1 5 0 0 0,0 0 0 0 0,0 1 0 0 0,0 0 0 0 0,0 0 0 0 0,1 1 0 0 0,0 0 0 0 0,0-1 0 0 0,0 1 0 0 0,0 0 0 0 0,1 1 0 0 0,0-1 0 0 0,1 1 0 0 0,-1-1 0 0 0,1 1 0 0 0,0 0 0 0 0,-1 10 0 0 0,2-9 0 0 0,0 1 0 0 0,1 0 0 0 0,0-1 0 0 0,0 1 0 0 0,1-1 0 0 0,0 1 0 0 0,1-1 0 0 0,-1 1 0 0 0,2-1 0 0 0,-1 0 0 0 0,1 0 0 0 0,5 11 0 0 0,1-8 0 0 0,-7-9-151 0 0,1 0 1 0 0,0 0-1 0 0,0 0 1 0 0,0 0-1 0 0,0-1 1 0 0,0 1-1 0 0,0-1 1 0 0,1 0-1 0 0,-1 0 0 0 0,0 0 1 0 0,1 0-1 0 0,-1-1 1 0 0,0 1-1 0 0,1-1 1 0 0,4 0-1 0 0,1-1-883 0 0,1 0 0 0 0,-1-1 0 0 0,0 0-1 0 0,10-3 1 0 0,-17 4-7154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2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 13823 0 0,'0'0'315'0'0,"0"0"45"0"0,0 0 21 0 0,0 0-49 0 0,0 0-81 0 0,0 0 481 0 0,2 0 237 0 0,8 1 320 0 0,-8 0-1128 0 0,-1-1-1 0 0,1 0 0 0 0,-1 0 0 0 0,0 1 0 0 0,1-1 1 0 0,-1 0-1 0 0,1 0 0 0 0,-1-1 0 0 0,1 1 0 0 0,-1 0 0 0 0,0 0 1 0 0,1-1-1 0 0,-1 1 0 0 0,3-2 0 0 0,-3 2 352 0 0,-1 0 0 0 0,0 0 0 0 0,0 0 0 0 0,0 0-68 0 0,0 0-217 0 0,0 0 161 0 0,0 0 100 0 0,0 0 21 0 0,0 0-66 0 0,-3 0-373 0 0,-6 2 28 0 0,-1 4-101 0 0,5-4 3 0 0,3-2 0 0 0,1 1 0 0 0,0-1 0 0 0,-1 1 0 0 0,1-1 0 0 0,0 1 0 0 0,-1 0 0 0 0,1 0 0 0 0,0 0 0 0 0,0 0 0 0 0,0 0 0 0 0,0 0 0 0 0,0 0 0 0 0,0 0 0 0 0,-1 2 0 0 0,-69 84 0 0 0,42-61 0 0 0,22-15 0 0 0,2 0 0 0 0,0 1 0 0 0,1 0 0 0 0,3-1 0 0 0,5 1 0 0 0,-2-8 0 0 0,1 0 0 0 0,15 8 0 0 0,-15-10 8 0 0,0-1-1 0 0,0 1 1 0 0,0-1-1 0 0,0 1 1 0 0,0-1-1 0 0,1 0 1 0 0,-1 0 0 0 0,0-1-1 0 0,1 1 1 0 0,-1-1-1 0 0,1 1 1 0 0,4-1-1 0 0,30 2-241 0 0,-37-1-54 0 0,1 0 0 0 0,0 0 0 0 0,-1 0 0 0 0,1 0 0 0 0,0 0 0 0 0,-1 0 0 0 0,1 0 0 0 0,-1 0 0 0 0,0 1 0 0 0,1-1 0 0 0,-1 1 0 0 0,2 2 0 0 0,-2-2-761 0 0,1-1-4272 0 0,-2-1-1317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2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15663 0 0,'0'0'356'0'0,"0"0"50"0"0,0 0 20 0 0,0 0-42 0 0,2 1-112 0 0,1 0 92 0 0,0 0-1 0 0,1 0 1 0 0,-1-1-1 0 0,1 1 1 0 0,-1-1-1 0 0,1 1 1 0 0,-1-1-1 0 0,1 0 1 0 0,6-2-1 0 0,30-9 1198 0 0,0 0-337 0 0,14-2 335 0 0,-52 12-1879 0 0,-2 1-155 0 0,0 0-33 0 0,1 0 432 0 0,-1 0-1 0 0,1 1 1 0 0,-1-1-1 0 0,0 0 1 0 0,1 0-1 0 0,-1 0 1 0 0,0 1-1 0 0,1-1 0 0 0,-1 0 1 0 0,0 1-1 0 0,0-1 1 0 0,1 0-1 0 0,-1 0 1 0 0,0 1-1 0 0,0-1 1 0 0,1 0-1 0 0,-1 1 1 0 0,0-1-1 0 0,0 1 1 0 0,0-1-1 0 0,0 0 1 0 0,0 1-1 0 0,1-1 1 0 0,-1 1-1 0 0,0-1 1 0 0,0 0-1 0 0,0 1 1 0 0,0-1-1 0 0,0 1 1 0 0,-1 11-2494 0 0,0-10 1035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3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41 11975 0 0,'0'0'267'0'0,"0"0"42"0"0,-1-1 17 0 0,1 0-281 0 0,-1 1 0 0 0,1-1 1 0 0,0 1-1 0 0,-1-1 0 0 0,1 1 1 0 0,0-1-1 0 0,0 0 0 0 0,0 1 1 0 0,-1-1-1 0 0,1 1 0 0 0,0-1 1 0 0,0 0-1 0 0,0 1 0 0 0,0-1 1 0 0,0 0-1 0 0,0 1 0 0 0,0-1 1 0 0,0 1-1 0 0,0-1 0 0 0,1 0 1 0 0,-1 1-1 0 0,0-1 0 0 0,0 1 1 0 0,0-1-1 0 0,1 0 0 0 0,-1 1 1 0 0,1-1-1 0 0,0-1 924 0 0,-1 2 45 0 0,0 0-61 0 0,0 0-288 0 0,3-8 163 0 0,-4 5 2988 0 0,1 2-3769 0 0,-1 0-1 0 0,1 1 1 0 0,-1-1 0 0 0,1 0-1 0 0,-1 1 1 0 0,0-1 0 0 0,1 1-1 0 0,-1-1 1 0 0,1 1 0 0 0,-1 0-1 0 0,0-1 1 0 0,0 1 0 0 0,1-1-1 0 0,-1 1 1 0 0,0 0 0 0 0,0 0-1 0 0,1-1 1 0 0,-1 1-1 0 0,0 0 1 0 0,0 0 0 0 0,1 0-1 0 0,-1 0 1 0 0,0 0 0 0 0,-1 0-1 0 0,-21 7 274 0 0,20-6-66 0 0,-1 0 0 0 0,1 0 0 0 0,0 0 0 0 0,-1 0 1 0 0,-5 0-1 0 0,5 0-241 0 0,-1 0 0 0 0,1-1-1 0 0,0 1 1 0 0,0 1 0 0 0,0-1 0 0 0,1 1 0 0 0,-1-1 0 0 0,0 1 0 0 0,0 0 0 0 0,1 0 0 0 0,-1 1-1 0 0,-3 2 1 0 0,-17 11-15 0 0,17-13 159 0 0,1 1 0 0 0,0 0 0 0 0,0 0 0 0 0,0 0 0 0 0,0 1-1 0 0,1 0 1 0 0,0 0 0 0 0,0 0 0 0 0,0 1 0 0 0,1 0 0 0 0,-5 7 0 0 0,-9 11-22 0 0,13-19-130 0 0,1 1 0 0 0,0-1 0 0 0,0 1 0 0 0,0 1 0 0 0,-4 10 0 0 0,0 3-5 0 0,2-5 0 0 0,-6 22 0 0 0,11-33 0 0 0,0 0 0 0 0,0 0 0 0 0,1 0 0 0 0,0 0 0 0 0,-1 0 0 0 0,1 0 0 0 0,1 0 0 0 0,-1 0 0 0 0,0 1 0 0 0,3 6 0 0 0,2 5 0 0 0,-4-12 0 0 0,0 0 0 0 0,0 0 0 0 0,0 0 0 0 0,1 0 0 0 0,-1 0 0 0 0,1 0 0 0 0,0 0 0 0 0,0-1 0 0 0,1 1 0 0 0,-1-1 0 0 0,1 0 0 0 0,0 1 0 0 0,-1-1 0 0 0,2 0 0 0 0,-1 0 0 0 0,6 4 0 0 0,16 9 0 0 0,-22-14 0 0 0,1 1 0 0 0,0-1 0 0 0,0 0 0 0 0,1 0 0 0 0,5 2 0 0 0,-3-3 0 0 0,0 0 0 0 0,1 0 0 0 0,-1-1 0 0 0,0 0 0 0 0,7-1 0 0 0,-10 1 0 0 0,-1 0 0 0 0,1 0 0 0 0,-1-1 0 0 0,0 1 0 0 0,1-1 0 0 0,-1 0 0 0 0,0 0 0 0 0,1 0 0 0 0,4-3 0 0 0,4-1 0 0 0,-4 2-64 0 0,-6 3-273 0 0,-1-1-138 0 0,3-1 49 0 0,-1 0 0 0 0,0 0 0 0 0,1 0 0 0 0,-1 0 0 0 0,5-5 0 0 0,-7 6-222 0 0,-1 1-572 0 0,0 0-253 0 0,0 0-51 0 0,0 0-11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3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44 274 10135 0 0,'0'0'231'0'0,"0"0"29"0"0,1-1 19 0 0,-1 0-269 0 0,0 1 1 0 0,1-1 0 0 0,-1 1 0 0 0,0-1 0 0 0,0 0-1 0 0,1 1 1 0 0,-1-1 0 0 0,0 0 0 0 0,0 1 0 0 0,0-1-1 0 0,0 0 1 0 0,0 1 0 0 0,0-1 0 0 0,0 0 0 0 0,0 1-1 0 0,0-1 1 0 0,0-1 0 0 0,-2-29 973 0 0,5-113 5740 0 0,-6 80-3140 0 0,5 60-2893 0 0,0 1-597 0 0,-1-10 2132 0 0,-1 13-2223 0 0,0 0 1 0 0,0 0 0 0 0,0 0 0 0 0,0 0-1 0 0,0 1 1 0 0,0-1 0 0 0,0 0-1 0 0,0 0 1 0 0,0 0 0 0 0,0 1-1 0 0,0-1 1 0 0,0 0 0 0 0,0 0-1 0 0,0 0 1 0 0,0 1 0 0 0,0-1-1 0 0,0 0 1 0 0,0 0 0 0 0,0 0 0 0 0,0 1-1 0 0,0-1 1 0 0,0 0 0 0 0,0 0-1 0 0,0 0 1 0 0,0 0 0 0 0,0 1-1 0 0,1-1 1 0 0,-1 0 0 0 0,0 0-1 0 0,0 0 1 0 0,0 0 0 0 0,0 0-1 0 0,0 0 1 0 0,1 1 0 0 0,-1-1 0 0 0,0 0-1 0 0,0 0 1 0 0,0 0 0 0 0,6 4 20 0 0,2 18-27 0 0,-4-1 3 0 0,-1 0 0 0 0,0-1 0 0 0,-1 29 0 0 0,-6 63 0 0 0,1-33 0 0 0,1-38 0 0 0,-1-1 0 0 0,-14 64 0 0 0,10-70 0 0 0,-6 60 0 0 0,11-81 0 0 0,-3-3 0 0 0,-5-9 0 0 0,1-3-64 0 0,7 1-273 0 0,2 1-138 0 0,0 0-33 0 0,0 0-208 0 0,0 0-857 0 0,0 0-379 0 0,0-2-80 0 0,0-8-15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3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33 284 6447 0 0,'0'0'298'0'0,"0"0"-10"0"0,0 0 20 0 0,0 0 780 0 0,0 0 356 0 0,1-1 76 0 0,0 0-1222 0 0,0 1 0 0 0,0-1 0 0 0,-1 1 0 0 0,1-1 0 0 0,0 0 1 0 0,-1 1-1 0 0,1-1 0 0 0,-1 0 0 0 0,1 1 0 0 0,-1-1 0 0 0,1 0 0 0 0,-1 0 1 0 0,0 0-1 0 0,1 1 0 0 0,-1-1 0 0 0,0 0 0 0 0,1-2 0 0 0,-1 2 214 0 0,0 1 0 0 0,6-14 512 0 0,33-90 2083 0 0,-1 14-1502 0 0,-33 78-1605 0 0,0 1 72 0 0,-4 9 299 0 0,-1 2 117 0 0,0 0 21 0 0,0 0-66 0 0,-11 3-278 0 0,1 1-165 0 0,-1 3 0 0 0,2 1 0 0 0,-2 6 0 0 0,10-9 0 0 0,0-1 0 0 0,-3 2 0 0 0,3-3 0 0 0,-1 1 0 0 0,1-1 0 0 0,0 1 0 0 0,0 0 0 0 0,0-1 0 0 0,-1 7 0 0 0,-52 233 0 0 0,47-207 0 0 0,-2 44 0 0 0,9-67 0 0 0,2 6 0 0 0,2-14 0 0 0,-2-3 0 0 0,8 10 0 0 0,1-5 0 0 0,-7-6 0 0 0,-1 0 0 0 0,1-1 0 0 0,0 1 0 0 0,-1-1 0 0 0,1 0 0 0 0,0 0 0 0 0,-1 0 0 0 0,1-1 0 0 0,0 1 0 0 0,-1-1 0 0 0,1 0 0 0 0,-1 0 0 0 0,1 0 0 0 0,-1 0 0 0 0,6-4 0 0 0,0 1 0 0 0,0-1 0 0 0,-1 0 0 0 0,1-1 0 0 0,10-10 0 0 0,-6 5 0 0 0,0-2 0 0 0,-1 0 0 0 0,-1 0 0 0 0,0-1 0 0 0,-1 0 0 0 0,10-19 0 0 0,-12 18 81 0 0,-3 7 119 0 0,1-2 0 0 0,-2 1 0 0 0,1 0 1 0 0,-1-1-1 0 0,-1 0 0 0 0,0 1 0 0 0,0-2 1 0 0,1-13-1 0 0,-3 4-180 0 0,-1 0 1 0 0,-1-1 0 0 0,0 1-1 0 0,-2 0 1 0 0,-1 0 0 0 0,0 0-1 0 0,-13-35 1 0 0,4 9-85 0 0,10 31-246 0 0,3 11-3255 0 0,0 3-4794 0 0,0 1 1721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3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13823 0 0,'0'0'315'0'0,"-2"2"45"0"0,-15 10 616 0 0,15-11-256 0 0,-5 0 855 0 0,7-1 3047 0 0,2 0-4479 0 0,1-1-1 0 0,-1 1 1 0 0,0-1-1 0 0,0 0 1 0 0,1 0-1 0 0,-1 0 1 0 0,0 0-1 0 0,3-2 1 0 0,-2 1 29 0 0,1 0 0 0 0,0 0 0 0 0,0 1 0 0 0,0-1 0 0 0,0 1 1 0 0,0 0-1 0 0,0 0 0 0 0,0 0 0 0 0,0 0 0 0 0,7 1 0 0 0,25 2 1015 0 0,-7 0-326 0 0,-18-1-1969 0 0,0 1-1 0 0,0-1 1 0 0,21 7 0 0 0,-28-8-4611 0 0,6-5-1801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3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6447 0 0,'0'0'298'0'0,"-1"0"-10"0"0,0-1-133 0 0,0 0 1 0 0,0 1-1 0 0,0-1 0 0 0,0 1 1 0 0,0 0-1 0 0,0-1 1 0 0,0 1-1 0 0,0 0 1 0 0,0-1-1 0 0,0 1 1 0 0,0 0-1 0 0,0 0 0 0 0,0 0 1 0 0,0 0-1 0 0,-1 0 1 0 0,1 0-37 0 0,1 0 0 0 0,0 0 0 0 0,0 0 1 0 0,-1 0-1 0 0,1 1 0 0 0,0-1 0 0 0,0 0 0 0 0,-1 0 1 0 0,1 0-1 0 0,0 0 0 0 0,0 0 0 0 0,-1 1 1 0 0,1-1-1 0 0,0 0 0 0 0,0 0 0 0 0,0 0 0 0 0,-1 0 1 0 0,1 1-1 0 0,0-1 0 0 0,0 0 0 0 0,0 0 1 0 0,0 1-1 0 0,0-1 0 0 0,-1 0 0 0 0,1 0 1 0 0,0 1-1 0 0,0-1 0 0 0,0 0 1058 0 0,0 0-121 0 0,0 0-28 0 0,0 0-72 0 0,0 0-285 0 0,0 0-126 0 0,0 0-29 0 0,0 0-4 0 0,0 0 0 0 0,0 0 0 0 0,0 0 0 0 0,0 0 0 0 0,0 0 0 0 0,0 0 0 0 0,0 0 0 0 0,2 0-68 0 0,76-3-272 0 0,-75 3-172 0 0,-2 0 0 0 0,21-6 0 0 0,-18 4 0 0 0,14 3 0 0 0,-11 0 0 0 0,8 1 0 0 0,-2 0 0 0 0,-4 4-201 0 0,-7-5-850 0 0,-2-1-385 0 0,0 0-78 0 0,0 0-20 0 0,0 0-2 0 0,0 0 0 0 0,0 0 0 0 0,0 0 0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3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11975 0 0,'0'0'267'0'0,"0"0"42"0"0,0 0 17 0 0,0 0-28 0 0,0 0-58 0 0,0 0 491 0 0,0 0 238 0 0,0 0 45 0 0,2 0 8 0 0,37-7 2114 0 0,38-12 0 0 0,-72 18-3057 0 0,6-1-62 0 0,2 7-17 0 0,-2 4 0 0 0,5 12-5610 0 0,-14-19 3564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3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20 15663 0 0,'0'0'356'0'0,"0"0"50"0"0,0 0 20 0 0,0 0-42 0 0,3-3-250 0 0,10-8 19 0 0,-10 8 567 0 0,-3 3 249 0 0,0 0 45 0 0,0 0-61 0 0,0 0-288 0 0,0 0-121 0 0,0 0-28 0 0,0 0-4 0 0,0 0 0 0 0,-9-2 956 0 0,8 2-1461 0 0,0-1-1 0 0,0 1 1 0 0,0 0 0 0 0,0 0 0 0 0,0 0-1 0 0,0 0 1 0 0,0 0 0 0 0,0 0-1 0 0,0 0 1 0 0,0 1 0 0 0,1-1-1 0 0,-1 0 1 0 0,0 0 0 0 0,0 1 0 0 0,0-1-1 0 0,0 1 1 0 0,0-1 0 0 0,1 1-1 0 0,-1-1 1 0 0,0 1 0 0 0,0-1-1 0 0,1 1 1 0 0,-1-1 0 0 0,0 1-1 0 0,0 1 1 0 0,-2 1-9 0 0,-8 4 2 0 0,-17 16 0 0 0,-11 10 0 0 0,28-26 0 0 0,5-5 0 0 0,12-10 0 0 0,29-20 0 0 0,-31 23 0 0 0,-2 3 0 0 0,0 0 0 0 0,0 0 0 0 0,1 1 0 0 0,-1-1 0 0 0,0 1 0 0 0,1-1 0 0 0,-1 1 0 0 0,1 0 0 0 0,3-1 0 0 0,16-8 0 0 0,-18 8 0 0 0,9-1 0 0 0,-1 4 0 0 0,-8 0 0 0 0,11 8 0 0 0,-12-7 0 0 0,18 15 0 0 0,-16-9 0 0 0,-3-1 0 0 0,0-3 0 0 0,1 0 0 0 0,-1 0 0 0 0,-1 0 0 0 0,1 1 0 0 0,-1-1 0 0 0,1 0 0 0 0,-1 1 0 0 0,-1-1 0 0 0,1 1 0 0 0,-1-1 0 0 0,1 1 0 0 0,-1 0 0 0 0,0-1 0 0 0,-2 10 0 0 0,0-1 0 0 0,-1 2 0 0 0,0-1 0 0 0,-1 1 0 0 0,-1-1 0 0 0,0 0 0 0 0,-1 0 0 0 0,-1 0 0 0 0,-15 23 0 0 0,14-25 0 0 0,0-2 0 0 0,-1 1 0 0 0,-19 17 0 0 0,11-12 0 0 0,-1 1 0 0 0,0-1 0 0 0,-40 26 0 0 0,49-36 0 0 0,5-3 0 0 0,0-1 0 0 0,0 1 0 0 0,0-1 0 0 0,0 0 0 0 0,0 0 0 0 0,0-1 0 0 0,-1 1 0 0 0,-4 0 0 0 0,-2 0 0 0 0,11-2 0 0 0,-1 0 0 0 0,1 0 0 0 0,0 0 0 0 0,-1 0 0 0 0,1 0 0 0 0,-1 0 0 0 0,1 0 0 0 0,0 0 0 0 0,-1 0 0 0 0,1 0 0 0 0,0 0 0 0 0,-1-1 0 0 0,1 1 0 0 0,0 0 0 0 0,-1 0 0 0 0,1 0 0 0 0,0 0 0 0 0,-1-1 0 0 0,1 1 0 0 0,0 0 0 0 0,0 0 0 0 0,-1-1 0 0 0,1 1 0 0 0,0-2 0 0 0,0 1 0 0 0,1-1 0 0 0,-1 1 0 0 0,0-1 0 0 0,1 1 0 0 0,-1-1 0 0 0,1 1 0 0 0,0-1 0 0 0,0 1 0 0 0,-1-1 0 0 0,1 1 0 0 0,2-2 0 0 0,14-19 0 0 0,-1 4 0 0 0,-12 14 0 0 0,0 0 0 0 0,0 0 0 0 0,0 0 0 0 0,0 1 0 0 0,0 0 0 0 0,6-4 0 0 0,3 2 0 0 0,0 2 0 0 0,0 6 0 0 0,-10-2 17 0 0,1 0-1 0 0,-1 0 1 0 0,1 1-1 0 0,-1 0 1 0 0,1-1-1 0 0,-1 1 0 0 0,0 1 1 0 0,0-1-1 0 0,0 0 1 0 0,0 1-1 0 0,-1-1 1 0 0,6 7-1 0 0,0 2 134 0 0,-1 0-1 0 0,9 17 1 0 0,1 2 128 0 0,-3-12 394 0 0,-12-17-1122 0 0,-2-1-50 0 0,0 0 58 0 0,2 1 293 0 0,6 2 197 0 0,-6-2 289 0 0,-2-1 138 0 0,0 0 33 0 0,0 0-133 0 0,0 0-577 0 0,2-5-438 0 0,-1 5 552 0 0,0-1 0 0 0,-1 1-1 0 0,1-1 1 0 0,0 0-1 0 0,0 1 1 0 0,0-1-1 0 0,-1 0 1 0 0,1 0 0 0 0,0 1-1 0 0,-1-1 1 0 0,1 0-1 0 0,0 0 1 0 0,-1 0 0 0 0,1 0-1 0 0,-1 0 1 0 0,0 0-1 0 0,1 0 1 0 0,-1-2-1 0 0,2-2-960 0 0,0 1-1144 0 0,0-2-3871 0 0,4-5 453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3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13823 0 0,'0'0'315'0'0,"0"0"45"0"0,0 0 21 0 0,0 0-49 0 0,0 0-81 0 0,0 0 481 0 0,0 0 237 0 0,0 2 45 0 0,1 4-133 0 0,-1 2 107 0 0,1 0 0 0 0,1 1 0 0 0,0-1 1 0 0,0 0-1 0 0,0 0 0 0 0,6 11 0 0 0,36 63 2683 0 0,-36-68-3668 0 0,-1 1 0 0 0,0 0 0 0 0,-1 0 0 0 0,-1 1 0 0 0,0 0 0 0 0,3 22 0 0 0,7 101-6 0 0,-13-106 2 0 0,-3 112 1 0 0,-1-85 0 0 0,1-33 0 0 0,-1 0 0 0 0,-2 0 0 0 0,-11 48 0 0 0,11-61 0 0 0,-1 0 0 0 0,0-1 0 0 0,-1 1 0 0 0,0-1 0 0 0,-1 0 0 0 0,-1 0 0 0 0,0-1 0 0 0,-16 18 0 0 0,22-26 0 0 0,-15 9 0 0 0,6-7 0 0 0,-1 0 0 0 0,3-4-64 0 0,7-2-273 0 0,3-3 104 0 0,-1 1 0 0 0,0-1 0 0 0,1 0 0 0 0,0 1 0 0 0,-1-1 1 0 0,1 0-1 0 0,0 1 0 0 0,1-1 0 0 0,-1 1 0 0 0,2-4 0 0 0,7-14-2429 0 0,-3-3 630 0 0,2 0-15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11975 0 0,'0'0'923'0'0,"0"0"-458"0"0,1-1 313 0 0,0 0-478 0 0,1-1 218 0 0,0 0 0 0 0,0 1 1 0 0,-1-1-1 0 0,1 0 0 0 0,0 1 0 0 0,0 0 1 0 0,1 0-1 0 0,-1-1 0 0 0,0 1 0 0 0,0 0 0 0 0,0 1 1 0 0,4-2-1 0 0,1 3-85 0 0,0-1 0 0 0,0 1 1 0 0,10-2-1 0 0,10 1 583 0 0,-8 0-320 0 0,0-1 0 0 0,0-1-1 0 0,24-5 1 0 0,1-1 192 0 0,-24 6-884 0 0,0 0 0 0 0,0 1 1 0 0,41 3-1 0 0,-54-2 23 0 0,12 2-187 0 0,-17-2-536 0 0,-2 0-258 0 0,-2 2-56 0 0,-4 2 435 0 0,3-2 204 0 0,1 0-1 0 0,-1 1 1 0 0,0-1-1 0 0,0-1 1 0 0,0 1-1 0 0,0 0 0 0 0,-1-1 1 0 0,1 0-1 0 0,0 1 1 0 0,-1-1-1 0 0,1-1 1 0 0,-1 1-1 0 0,-4 0 1 0 0,-32 0-2173 0 0,5 1-15 0 0</inkml:trace>
  <inkml:trace contextRef="#ctx0" brushRef="#br0" timeOffset="1">4 191 17503 0 0,'0'0'399'0'0,"0"0"60"0"0,0 0 21 0 0,0 0-59 0 0,2 0-276 0 0,12-4-115 0 0,-8 2 140 0 0,1 0 0 0 0,-1 0 1 0 0,1 1-1 0 0,12-1 1 0 0,6 1 590 0 0,0-2 1 0 0,0-1 0 0 0,-1-2 0 0 0,36-11-1 0 0,31-7 709 0 0,-75 21-1470 0 0,-1 0 0 0 0,0 2 0 0 0,23-1 0 0 0,-37 2 2 0 0,0 0 0 0 0,0 0 0 0 0,0 0 0 0 0,0 0-1 0 0,0 1 1 0 0,0-1 0 0 0,0 0 0 0 0,0 0 0 0 0,0 1 0 0 0,0-1 0 0 0,0 1-1 0 0,0-1 1 0 0,0 1 0 0 0,1 0 0 0 0,17 10-163 0 0,-18-10-535 0 0,-1-1-258 0 0,0 0-56 0 0,0 0-149 0 0,0 0-573 0 0,0 0-253 0 0,0 0-51 0 0,0 0-11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4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10135 0 0,'0'0'231'0'0,"0"0"29"0"0,0 0 19 0 0,-2 1-41 0 0,-8 5 1296 0 0,0 0-1 0 0,-12 4 0 0 0,21-9-1021 0 0,1-1 0 0 0,0 0 0 0 0,0 0 0 0 0,-5 8 281 0 0,5-3 3022 0 0,6 6-2860 0 0,5-1-781 0 0,-5-9-193 0 0,-3-1 29 0 0,9 3-10 0 0,-9-1 0 0 0,0-1 0 0 0,0-1 0 0 0,0 1 0 0 0,1 0 0 0 0,-1-1 0 0 0,0 0 0 0 0,0 1 0 0 0,0-1 0 0 0,6-1 0 0 0,58-7 1883 0 0,7-15-1718 0 0,-62 18-165 0 0,-3-1-64 0 0,-7 5-273 0 0,4-4-291 0 0,-4 4-2972 0 0,-2 0-3915 0 0,0 1 1715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4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11975 0 0,'0'0'267'0'0,"0"0"42"0"0,0 0 17 0 0,0 0-28 0 0,-2 0-196 0 0,-7 0-21 0 0,7 0 284 0 0,2 0 122 0 0,0 0 22 0 0,0 0 3 0 0,0 0 0 0 0,0 0 0 0 0,0 0 0 0 0,0 0 0 0 0,0 0 0 0 0,0 0 0 0 0,0 0 0 0 0,2 0 68 0 0,12-3 450 0 0,0 2 0 0 0,-1 0-1 0 0,27 1 1 0 0,-19 0-1039 0 0,20-2-1 0 0,-15 3 362 0 0,-22 0-130 0 0,1-1 1 0 0,-1 0-1 0 0,1 0 1 0 0,8-1-1 0 0,6 0 238 0 0,-14 1-451 0 0,-1 0 0 0 0,1 0 1 0 0,0-1-1 0 0,0 0 1 0 0,0 0-1 0 0,0 0 0 0 0,-1-1 1 0 0,6-1-1 0 0,-8 2-346 0 0,-2 1-138 0 0,0 0-33 0 0,0 0-208 0 0,0 0-857 0 0,0 0-379 0 0,0 0-80 0 0,0 0-15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5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82 194 6447 0 0,'0'0'298'0'0,"0"0"-10"0"0,0 0-50 0 0,0 0 493 0 0,0-16 4322 0 0,2-5-2409 0 0,-2 20-2100 0 0,-2-16 2020 0 0,7-38 1440 0 0,-2 41-3288 0 0,-2-1 0 0 0,0-25 0 0 0,1 25 740 0 0,0 18-623 0 0,-3 15-466 0 0,-5 20-367 0 0,3-16 0 0 0,1-9 0 0 0,4 1 0 0 0,-2 15 0 0 0,3 30 0 0 0,-3-53 0 0 0,-1 31 0 0 0,-3-1 0 0 0,-17 65 0 0 0,11-63 0 0 0,-5 49 0 0 0,14-74 0 0 0,-2 12 0 0 0,0 0 0 0 0,-11 38 0 0 0,11-55 0 0 0,1 0 0 0 0,0-1-64 0 0,1-6-273 0 0,1-1-138 0 0,0 0-33 0 0,0 0-4 0 0,-1-2 0 0 0,-1-6-129 0 0,0-1 1 0 0,1 0-1 0 0,0 1 0 0 0,0-1 0 0 0,1 0 1 0 0,0-9-1 0 0,0 7-763 0 0,0-3-131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5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61 128 6447 0 0,'0'0'298'0'0,"0"0"-10"0"0,-1 0-188 0 0,-10-6 1081 0 0,-13-4 3295 0 0,23 10-3653 0 0,-22-4 2835 0 0,23 4-3486 0 0,0 0-1 0 0,0 0 1 0 0,0-1-1 0 0,0 1 1 0 0,0 0 0 0 0,0 0-1 0 0,0-1 1 0 0,0 1-1 0 0,0 0 1 0 0,0 0-1 0 0,0 0 1 0 0,1-1-1 0 0,-1 1 1 0 0,0 0 0 0 0,0 0-1 0 0,0 0 1 0 0,0-1-1 0 0,0 1 1 0 0,1 0-1 0 0,-1 0 1 0 0,0 0-1 0 0,0 0 1 0 0,0 0 0 0 0,1-1-1 0 0,-1 1 1 0 0,0 0-1 0 0,0 0 1 0 0,0 0-1 0 0,1 0 1 0 0,-1 0 0 0 0,0 0-1 0 0,0 0 1 0 0,1 0-1 0 0,-1 0 1 0 0,0 0-1 0 0,0 0 1 0 0,1 0-1 0 0,20-8 1548 0 0,27-7-733 0 0,-48 15-983 0 0,168-43 1114 0 0,-139 37-1117 0 0,-5 1 0 0 0,23-3 0 0 0,-26 5 178 0 0,34-9-1 0 0,-46 10-89 0 0,-6 2-27 0 0,1-1-1 0 0,-1 1 1 0 0,1 0 0 0 0,-1 0 0 0 0,0 1-1 0 0,1-1 1 0 0,-1 1 0 0 0,1-1 0 0 0,-1 1 0 0 0,0 0-1 0 0,5 3 1 0 0,-5-3-569 0 0,-3-1 65 0 0,0 0 154 0 0,0 0-452 0 0,0 0-230 0 0,0 0-42 0 0,0 0-10 0 0,0 0-1 0 0,0 0 0 0 0,-6 8-5818 0 0,0 1 404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5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13823 0 0,'-2'1'630'0'0,"-5"1"-124"0"0,5-1-471 0 0,0-1 1 0 0,0 1 0 0 0,0 0 0 0 0,0 0 0 0 0,-1 0 0 0 0,1 0 0 0 0,1 0-1 0 0,-1 1 1 0 0,0-1 0 0 0,0 0 0 0 0,0 1 0 0 0,1-1 0 0 0,-3 3 0 0 0,3-2 694 0 0,1-2 242 0 0,0 0 42 0 0,0 0 8 0 0,0 0 2 0 0,0 0 0 0 0,0 0 0 0 0,0 0-137 0 0,18 3-521 0 0,-14-2-358 0 0,-1-1-1 0 0,0 1 1 0 0,1-1 0 0 0,-1 1-1 0 0,5-1 1 0 0,199-26 4021 0 0,-183 22-4010 0 0,-16 3-20 0 0,0-1 1 0 0,-1 1-1 0 0,1 1 1 0 0,0-1 0 0 0,13 2-1 0 0,-12 0-132 0 0,-7-1-563 0 0,-2 0-258 0 0,0 0-1558 0 0,0 0-6017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5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 15663 0 0,'0'0'356'0'0,"0"0"50"0"0,-1-2 20 0 0,-1 0-286 0 0,-7-16 238 0 0,4-2 495 0 0,5 19 96 0 0,0 1 45 0 0,0 0-61 0 0,0 0-288 0 0,0 0-121 0 0,0 0-28 0 0,0 0-4 0 0,0 0 0 0 0,0 0 0 0 0,0 0 0 0 0,0 0-68 0 0,0 3-289 0 0,1 30-149 0 0,1 0-1 0 0,11 50 1 0 0,-12-78-6 0 0,1-1 0 0 0,-1 0 0 0 0,1 0 0 0 0,0 0 0 0 0,3 5 0 0 0,8 11 0 0 0,-9-16 0 0 0,1-1 0 0 0,-2 0 0 0 0,-1 0 0 0 0,1-1 0 0 0,0 0 0 0 0,0 0 0 0 0,0 0 0 0 0,0 0 0 0 0,1 0 0 0 0,-1-1 0 0 0,0 0 0 0 0,1 1 0 0 0,-1-1 0 0 0,1 0 0 0 0,-1-1 0 0 0,1 1 0 0 0,0 0 0 0 0,-1-1 0 0 0,8 0 0 0 0,-6-1 0 0 0,0 1 0 0 0,0-1 0 0 0,0-1 0 0 0,-1 1 0 0 0,1-1 0 0 0,0 1 0 0 0,0-1 0 0 0,-1-1 0 0 0,1 1 0 0 0,-1-1 0 0 0,0 1 0 0 0,6-6 0 0 0,3-3 0 0 0,-1 0 0 0 0,12-14 0 0 0,-20 21 0 0 0,0-1 0 0 0,-1 0 0 0 0,0 0 0 0 0,0 0 0 0 0,0 0 0 0 0,-1 0 0 0 0,1-1 0 0 0,-1 1 0 0 0,1-8 0 0 0,-1 4 74 0 0,0-1 0 0 0,-1 1-1 0 0,-1-1 1 0 0,1 0 0 0 0,-3-16 0 0 0,2 25 414 0 0,0 1 21 0 0,-1-2-66 0 0,1 2-441 0 0,0-1 1 0 0,0 1 0 0 0,0 0-1 0 0,0 0 1 0 0,0-1-1 0 0,0 1 1 0 0,0 0-1 0 0,-1 0 1 0 0,1-1 0 0 0,0 1-1 0 0,0 0 1 0 0,0 0-1 0 0,0 0 1 0 0,-1-1 0 0 0,1 1-1 0 0,0 0 1 0 0,0 0-1 0 0,0 0 1 0 0,-1 0-1 0 0,1 0 1 0 0,0-1 0 0 0,0 1-1 0 0,0 0 1 0 0,-1 0-1 0 0,1 0 1 0 0,0 0 0 0 0,0 0-1 0 0,-1 0 1 0 0,1 0-1 0 0,0 0 1 0 0,0 0-1 0 0,-1 0 1 0 0,1 0 0 0 0,0 0-1 0 0,0 0 1 0 0,-1 0-1 0 0,1 0 1 0 0,0 0 0 0 0,0 0-1 0 0,-1 0 1 0 0,1 0-1 0 0,0 0 1 0 0,0 1-1 0 0,-1-1 1 0 0,1 0 0 0 0,0 0-1 0 0,0 0 1 0 0,0 0-1 0 0,-1 0 1 0 0,1 1 0 0 0,0-1-1 0 0,0 0 1 0 0,0 0-1 0 0,0 0 1 0 0,-1 1-1 0 0,1-1 1 0 0,0 0 0 0 0,0 0-1 0 0,0 1 1 0 0,0-1-1 0 0,0 0 1 0 0,0 0 0 0 0,0 1-1 0 0,-2 1-2 0 0,1-1 0 0 0,0 1 0 0 0,0-1 0 0 0,0 0 0 0 0,0 0 0 0 0,0 1 0 0 0,0-1 0 0 0,0 1 0 0 0,0 2 0 0 0,-3 29 0 0 0,6 64 0 0 0,3-60 0 0 0,-4-29 0 0 0,0-1 0 0 0,0 1 0 0 0,0 11 0 0 0,-1 26 0 0 0,-1 19 0 0 0,1-57 0 0 0,-1 0 0 0 0,-1-1 0 0 0,1 1 0 0 0,-1 0 0 0 0,0-1 0 0 0,-1 1 0 0 0,-3 6 0 0 0,-1 3 0 0 0,4-9 0 0 0,-1-1 0 0 0,0 1 0 0 0,0-1 0 0 0,-7 9 0 0 0,-2 6 0 0 0,5-11 0 0 0,-1-3-133 0 0,7-5-563 0 0,2-2-258 0 0,0 0-1011 0 0,1-2-4023 0 0,3-7-1724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5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8287 0 0,'0'0'191'0'0,"0"0"26"0"0,0 0 9 0 0,0 0 110 0 0,0 0 444 0 0,0 0 196 0 0,0 0 42 0 0,0 0-63 0 0,-1 0-290 0 0,-3 1-159 0 0,0 0 0 0 0,0 0-1 0 0,0 0 1 0 0,1 0 0 0 0,-1 0-1 0 0,0 1 1 0 0,1-1 0 0 0,0 1-1 0 0,-5 2 1 0 0,-4 3 152 0 0,-8 2-167 0 0,18-8 5 0 0,-9 9 526 0 0,1-1-577 0 0,2 1 0 0 0,-1 0 0 0 0,1 1 0 0 0,-7 13 1 0 0,9-15-528 0 0,-24 44 106 0 0,2 1 0 0 0,-32 87 0 0 0,49-113 305 0 0,2 0 1 0 0,1 0-1 0 0,1 1 0 0 0,1 0 1 0 0,-3 57-1 0 0,9-79-329 0 0,0 0 0 0 0,1 0 0 0 0,0 0 0 0 0,0 0 0 0 0,1 1 0 0 0,-1-1 0 0 0,2-1 0 0 0,-1 1 0 0 0,7 12 0 0 0,7 7 0 0 0,-5-18 0 0 0,-5-5 0 0 0,9 3 0 0 0,-11-5 0 0 0,0 0 0 0 0,0 0 0 0 0,0-1 0 0 0,0 0 0 0 0,0 1 0 0 0,0-1 0 0 0,0-1 0 0 0,0 1 0 0 0,8-2 0 0 0,0-2 0 0 0,0 0 0 0 0,0-1 0 0 0,12-6 0 0 0,-16 6-64 0 0,-6 3-273 0 0,-2 2-138 0 0,0 0-33 0 0,-1-2-12 0 0,1 0-1 0 0,-1 1 1 0 0,1-1 0 0 0,-1 0-1 0 0,0 0 1 0 0,0 0-1 0 0,0 0 1 0 0,0 1 0 0 0,0-1-1 0 0,0 0 1 0 0,-2-1-1 0 0,2 2 493 0 0,-1-2-2019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5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30 10135 0 0,'0'0'464'0'0,"0"0"-9"0"0,0 0-155 0 0,0 0 443 0 0,0 0 227 0 0,0 0 44 0 0,0 0-61 0 0,0 0-288 0 0,0-2-121 0 0,-1-2-809 0 0,-5-8 6166 0 0,5 11-5389 0 0,-1 0-126 0 0,0 0-1 0 0,0 0 1 0 0,0 0-1 0 0,0 0 1 0 0,0 0-1 0 0,0 0 1 0 0,-3 0 0 0 0,5 1-467 0 0,-2-1 162 0 0,1 1 0 0 0,-1-1 0 0 0,0 1 0 0 0,1 0 0 0 0,-1-1 0 0 0,0 1 0 0 0,1 0 0 0 0,-1 0 0 0 0,0 0 0 0 0,1 0 0 0 0,-1 0 0 0 0,0 1 0 0 0,1-1 0 0 0,-1 0 0 0 0,0 1 0 0 0,1-1 0 0 0,-1 1 0 0 0,1 0 0 0 0,-1 0 0 0 0,1-1 0 0 0,-3 3 0 0 0,-4 1 192 0 0,-30 7-108 0 0,28-4-165 0 0,4-2 0 0 0,-1 1 0 0 0,-1 0 0 0 0,1 1 0 0 0,0 0 0 0 0,0 1 0 0 0,-6 8 0 0 0,-6 11 0 0 0,11-18 0 0 0,1 1 0 0 0,0 1 0 0 0,0-1 0 0 0,1 1 0 0 0,-5 13 0 0 0,5-7 0 0 0,2-6 0 0 0,0 0 0 0 0,0 0 0 0 0,1 0 0 0 0,-2 17 0 0 0,4-22 0 0 0,1 0 0 0 0,1 0 0 0 0,-1 0 0 0 0,1 1 0 0 0,0-1 0 0 0,0 0 0 0 0,0 0 0 0 0,1 0 0 0 0,0-1 0 0 0,0 1 0 0 0,1 0 0 0 0,4 7 0 0 0,3 3 0 0 0,-5-13 0 0 0,-1-2 0 0 0,7 4 0 0 0,-5-4-65 0 0,0-1 1 0 0,1 1-1 0 0,-1-2 0 0 0,0 1 1 0 0,0-1-1 0 0,1 1 0 0 0,-1-2 1 0 0,0 1-1 0 0,0-1 0 0 0,0 0 1 0 0,0 0-1 0 0,0 0 0 0 0,-1-1 1 0 0,7-4-1 0 0,4-3-364 0 0,0-1-1 0 0,-1-1 1 0 0,19-18-1 0 0,-23 20-1855 0 0,-1-2-3554 0 0,-2 1-1429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5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 11975 0 0,'0'0'267'0'0,"0"0"42"0"0,1-1 17 0 0,1 0-284 0 0,19-2 1612 0 0,-19 3-1109 0 0,0-1 0 0 0,0 1 1 0 0,1 0-1 0 0,-1 0 1 0 0,0 0-1 0 0,0 0 0 0 0,0 0 1 0 0,1 0-1 0 0,-1 1 1 0 0,0-1-1 0 0,0 1 1 0 0,0-1-1 0 0,0 1 0 0 0,1 0 1 0 0,2 2-1 0 0,-4-2 475 0 0,1 0-827 0 0,0 0 0 0 0,0 0 0 0 0,-1 0 0 0 0,1 0-1 0 0,0 0 1 0 0,-1 1 0 0 0,0-1 0 0 0,1 1 0 0 0,-1-1 0 0 0,0 1 0 0 0,1 0-1 0 0,-1-1 1 0 0,0 1 0 0 0,0 0 0 0 0,-1 0 0 0 0,2 2 0 0 0,-1-2-192 0 0,0 1 0 0 0,0-1 0 0 0,0 1 1 0 0,-1-1-1 0 0,1 1 0 0 0,-1-1 0 0 0,1 1 0 0 0,-1 0 1 0 0,0-1-1 0 0,0 1 0 0 0,0 0 0 0 0,0-1 0 0 0,-1 1 1 0 0,1 0-1 0 0,-2 3 0 0 0,-1 5-3 0 0,0 4-34 0 0,0 1-1 0 0,-2-1 1 0 0,0 0-1 0 0,-1-1 1 0 0,0 1-1 0 0,-1-1 1 0 0,0 0-1 0 0,-2-1 1 0 0,1 0-1 0 0,-19 21 1 0 0,25-31-680 0 0,-8 8 991 0 0,1-7-8099 0 0,-5-3-334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2T07:01:5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72 11975 0 0,'0'0'267'0'0,"0"0"42"0"0,0 0 17 0 0,0 0-28 0 0,0 0-58 0 0,0 0 491 0 0,0 0 238 0 0,0 0 45 0 0,0 0 8 0 0,0 0 2 0 0,0 0 0 0 0,0 0 0 0 0,-5-6 596 0 0,-4-4-859 0 0,-4-6 887 0 0,-4-22-397 0 0,16 37-1588 0 0,1 1-138 0 0,0 0-33 0 0,0 0-208 0 0,0 0-857 0 0,0 0-379 0 0,0 0-80 0 0,0 0-15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8E6D-0331-4570-A525-0A7591165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18BAB-0121-4BB3-8247-0F2988E51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C2C59-A01E-4251-8606-E6874C61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7B0-36B4-49E2-AE7D-59DE47C580D9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BE19B-2FEF-4160-B462-ADFD3EA1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70709-72C1-498B-B8B8-6363D535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9F43-5E90-440D-A18E-A249D8C055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91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4F48-A29E-483B-89C5-D6A07311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1C89F-EDB7-48E7-9769-53C7122A9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E792A-E859-4592-A897-0F987976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7B0-36B4-49E2-AE7D-59DE47C580D9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14FE-9A71-4D13-AA4C-1EF0F1ED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6FB83-8EBB-4B4E-9236-EAC56F97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9F43-5E90-440D-A18E-A249D8C055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82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816CC7-2910-4DB8-A828-EB142DCE8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3D40B-4C22-4BC1-9D07-AA8E1D08D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BFE37-D5B6-4182-96AD-47AB2CD1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7B0-36B4-49E2-AE7D-59DE47C580D9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E507D-EE99-46F5-A005-FF72905E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6A484-B2E0-44CF-85E9-BF849AB1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9F43-5E90-440D-A18E-A249D8C055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72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8911-0763-4999-B2A3-EA3C1CB3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CD9E6-6EF1-471D-9D85-59DC9B0AE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7450A-C60C-4D5B-AF23-144294E1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7B0-36B4-49E2-AE7D-59DE47C580D9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A1F4B-358F-4D5B-8DA2-ECE37211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2B79E-F1D6-4F72-B879-7756FE32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9F43-5E90-440D-A18E-A249D8C055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6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C481-B350-41DC-8535-18456DE9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12506-A22C-4890-B0A7-5C771349C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77FE6-CAD8-4FBE-A3CC-79E335D1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7B0-36B4-49E2-AE7D-59DE47C580D9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ABB25-5426-447A-998A-05426EC7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136C9-9FBE-439B-BA27-E3F3C6A4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9F43-5E90-440D-A18E-A249D8C055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62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AF31-443A-4ED2-9C7E-1CAC0B43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BD74-2F91-4409-87DC-2602622DA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F6E4F-8382-4EE6-A03F-03D0A935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C6AFE-3666-4490-B409-9C0EC879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7B0-36B4-49E2-AE7D-59DE47C580D9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59087-D05B-4E44-AB58-E846C53B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023D8-2F1C-4F25-B0D0-27B873A7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9F43-5E90-440D-A18E-A249D8C055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21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EC16-FCAF-4538-A2DB-D0A31CFB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FF681-50E4-4831-A572-75FE4C52C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81157-DBDB-4DC3-A8D4-4B1FD4540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EA6B2-F2E7-4ED1-BB01-FEA6F13EA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10166-9484-4004-970D-330E0E30E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08ACA-BCA1-475E-A3A9-0AABA73F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7B0-36B4-49E2-AE7D-59DE47C580D9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C5401-D76F-424D-8279-74BE44DA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194AB-0035-43E1-82D9-98CF5E97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9F43-5E90-440D-A18E-A249D8C055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31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0C818-74EE-4406-9F08-950B75B9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5E8D2-E70C-405C-8CE0-073FB908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7B0-36B4-49E2-AE7D-59DE47C580D9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D8CCA-B95E-406D-B57F-9243F58C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2BE0A-BC29-4E1C-9497-8D48E1C3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9F43-5E90-440D-A18E-A249D8C055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95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49176-D362-4F5C-97EF-11502BD8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7B0-36B4-49E2-AE7D-59DE47C580D9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B76EF-61E2-4465-8ABB-4DFB1F37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61571-5EA2-4FA3-9CF1-0361304C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9F43-5E90-440D-A18E-A249D8C055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52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61F1-1ED0-4B25-AC6E-6BA1E624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C98A-F65C-44B5-B0CD-B7EFA6CE7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1CF56-BC1F-4F7E-9B44-4D56E9AC3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BFD63-0510-49AC-82A1-4B679B9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7B0-36B4-49E2-AE7D-59DE47C580D9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9FAD9-7313-43E5-BAA5-8C678EA3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E6ECD-469B-482D-A6D9-34768F07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9F43-5E90-440D-A18E-A249D8C055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253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00C1-29EF-414F-A9DD-B058D5B1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371A8-E161-4D96-9CD5-994F2F8D8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34E2A-9DC6-4E71-8AA7-F0D3B200A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8780E-911E-40A7-B3C5-EA74575F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7B0-36B4-49E2-AE7D-59DE47C580D9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DDDB2-15C6-46D6-A518-943148E4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08DE0-D434-4658-855C-E6ECA50F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19F43-5E90-440D-A18E-A249D8C055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66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B08593-E51E-4744-B961-4D1E1246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C197C-F85B-4A55-A19E-7E3BE6E99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8328A-61AE-4F48-8A83-D3A082E85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F77B0-36B4-49E2-AE7D-59DE47C580D9}" type="datetimeFigureOut">
              <a:rPr lang="nb-NO" smtClean="0"/>
              <a:t>12.04.2021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FFBB7-D19E-4F24-80AB-43D43AD00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E650F-5B11-4D9C-93F7-94EDF4D71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19F43-5E90-440D-A18E-A249D8C055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430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3.png"/><Relationship Id="rId299" Type="http://schemas.openxmlformats.org/officeDocument/2006/relationships/image" Target="../media/image1773.png"/><Relationship Id="rId671" Type="http://schemas.openxmlformats.org/officeDocument/2006/relationships/image" Target="../media/image1958.png"/><Relationship Id="rId21" Type="http://schemas.openxmlformats.org/officeDocument/2006/relationships/image" Target="../media/image1636.png"/><Relationship Id="rId63" Type="http://schemas.openxmlformats.org/officeDocument/2006/relationships/image" Target="../media/image1657.png"/><Relationship Id="rId159" Type="http://schemas.openxmlformats.org/officeDocument/2006/relationships/image" Target="../media/image1703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531" Type="http://schemas.openxmlformats.org/officeDocument/2006/relationships/image" Target="../media/image1888.png"/><Relationship Id="rId573" Type="http://schemas.openxmlformats.org/officeDocument/2006/relationships/image" Target="../media/image1909.png"/><Relationship Id="rId629" Type="http://schemas.openxmlformats.org/officeDocument/2006/relationships/image" Target="../media/image1937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1839.png"/><Relationship Id="rId268" Type="http://schemas.openxmlformats.org/officeDocument/2006/relationships/customXml" Target="../ink/ink134.xml"/><Relationship Id="rId475" Type="http://schemas.openxmlformats.org/officeDocument/2006/relationships/image" Target="../media/image1860.png"/><Relationship Id="rId640" Type="http://schemas.openxmlformats.org/officeDocument/2006/relationships/customXml" Target="../ink/ink320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791.png"/><Relationship Id="rId377" Type="http://schemas.openxmlformats.org/officeDocument/2006/relationships/image" Target="../media/image1812.png"/><Relationship Id="rId500" Type="http://schemas.openxmlformats.org/officeDocument/2006/relationships/customXml" Target="../ink/ink250.xml"/><Relationship Id="rId542" Type="http://schemas.openxmlformats.org/officeDocument/2006/relationships/customXml" Target="../ink/ink271.xml"/><Relationship Id="rId584" Type="http://schemas.openxmlformats.org/officeDocument/2006/relationships/customXml" Target="../ink/ink292.xml"/><Relationship Id="rId5" Type="http://schemas.openxmlformats.org/officeDocument/2006/relationships/image" Target="../media/image1628.png"/><Relationship Id="rId181" Type="http://schemas.openxmlformats.org/officeDocument/2006/relationships/image" Target="../media/image1714.png"/><Relationship Id="rId237" Type="http://schemas.openxmlformats.org/officeDocument/2006/relationships/image" Target="../media/image1742.png"/><Relationship Id="rId402" Type="http://schemas.openxmlformats.org/officeDocument/2006/relationships/customXml" Target="../ink/ink201.xml"/><Relationship Id="rId279" Type="http://schemas.openxmlformats.org/officeDocument/2006/relationships/image" Target="../media/image1763.png"/><Relationship Id="rId444" Type="http://schemas.openxmlformats.org/officeDocument/2006/relationships/customXml" Target="../ink/ink222.xml"/><Relationship Id="rId486" Type="http://schemas.openxmlformats.org/officeDocument/2006/relationships/customXml" Target="../ink/ink243.xml"/><Relationship Id="rId651" Type="http://schemas.openxmlformats.org/officeDocument/2006/relationships/image" Target="../media/image1948.png"/><Relationship Id="rId43" Type="http://schemas.openxmlformats.org/officeDocument/2006/relationships/image" Target="../media/image1647.png"/><Relationship Id="rId139" Type="http://schemas.openxmlformats.org/officeDocument/2006/relationships/image" Target="../media/image1693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511" Type="http://schemas.openxmlformats.org/officeDocument/2006/relationships/image" Target="../media/image1878.png"/><Relationship Id="rId553" Type="http://schemas.openxmlformats.org/officeDocument/2006/relationships/image" Target="../media/image1899.png"/><Relationship Id="rId609" Type="http://schemas.openxmlformats.org/officeDocument/2006/relationships/image" Target="../media/image1927.png"/><Relationship Id="rId85" Type="http://schemas.openxmlformats.org/officeDocument/2006/relationships/image" Target="../media/image1667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1830.png"/><Relationship Id="rId595" Type="http://schemas.openxmlformats.org/officeDocument/2006/relationships/image" Target="../media/image1920.png"/><Relationship Id="rId248" Type="http://schemas.openxmlformats.org/officeDocument/2006/relationships/customXml" Target="../ink/ink124.xml"/><Relationship Id="rId455" Type="http://schemas.openxmlformats.org/officeDocument/2006/relationships/image" Target="../media/image1850.png"/><Relationship Id="rId497" Type="http://schemas.openxmlformats.org/officeDocument/2006/relationships/image" Target="../media/image1871.png"/><Relationship Id="rId620" Type="http://schemas.openxmlformats.org/officeDocument/2006/relationships/customXml" Target="../ink/ink310.xml"/><Relationship Id="rId662" Type="http://schemas.openxmlformats.org/officeDocument/2006/relationships/customXml" Target="../ink/ink331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781.png"/><Relationship Id="rId357" Type="http://schemas.openxmlformats.org/officeDocument/2006/relationships/image" Target="../media/image1802.png"/><Relationship Id="rId522" Type="http://schemas.openxmlformats.org/officeDocument/2006/relationships/customXml" Target="../ink/ink261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1704.png"/><Relationship Id="rId217" Type="http://schemas.openxmlformats.org/officeDocument/2006/relationships/image" Target="../media/image1732.png"/><Relationship Id="rId399" Type="http://schemas.openxmlformats.org/officeDocument/2006/relationships/image" Target="../media/image1823.png"/><Relationship Id="rId564" Type="http://schemas.openxmlformats.org/officeDocument/2006/relationships/customXml" Target="../ink/ink282.xml"/><Relationship Id="rId259" Type="http://schemas.openxmlformats.org/officeDocument/2006/relationships/image" Target="../media/image1753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631" Type="http://schemas.openxmlformats.org/officeDocument/2006/relationships/image" Target="../media/image1938.png"/><Relationship Id="rId23" Type="http://schemas.openxmlformats.org/officeDocument/2006/relationships/image" Target="../media/image1637.png"/><Relationship Id="rId119" Type="http://schemas.openxmlformats.org/officeDocument/2006/relationships/image" Target="../media/image1684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533" Type="http://schemas.openxmlformats.org/officeDocument/2006/relationships/image" Target="../media/image1889.png"/><Relationship Id="rId65" Type="http://schemas.openxmlformats.org/officeDocument/2006/relationships/image" Target="../media/image1658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image" Target="../media/image1910.png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1840.png"/><Relationship Id="rId477" Type="http://schemas.openxmlformats.org/officeDocument/2006/relationships/image" Target="../media/image1861.png"/><Relationship Id="rId600" Type="http://schemas.openxmlformats.org/officeDocument/2006/relationships/customXml" Target="../ink/ink300.xml"/><Relationship Id="rId642" Type="http://schemas.openxmlformats.org/officeDocument/2006/relationships/customXml" Target="../ink/ink321.xml"/><Relationship Id="rId281" Type="http://schemas.openxmlformats.org/officeDocument/2006/relationships/image" Target="../media/image1764.png"/><Relationship Id="rId337" Type="http://schemas.openxmlformats.org/officeDocument/2006/relationships/image" Target="../media/image1792.png"/><Relationship Id="rId502" Type="http://schemas.openxmlformats.org/officeDocument/2006/relationships/customXml" Target="../ink/ink251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1694.png"/><Relationship Id="rId379" Type="http://schemas.openxmlformats.org/officeDocument/2006/relationships/image" Target="../media/image1813.png"/><Relationship Id="rId544" Type="http://schemas.openxmlformats.org/officeDocument/2006/relationships/customXml" Target="../ink/ink272.xml"/><Relationship Id="rId586" Type="http://schemas.openxmlformats.org/officeDocument/2006/relationships/customXml" Target="../ink/ink293.xml"/><Relationship Id="rId7" Type="http://schemas.openxmlformats.org/officeDocument/2006/relationships/image" Target="../media/image1629.png"/><Relationship Id="rId183" Type="http://schemas.openxmlformats.org/officeDocument/2006/relationships/image" Target="../media/image1715.png"/><Relationship Id="rId239" Type="http://schemas.openxmlformats.org/officeDocument/2006/relationships/image" Target="../media/image1743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611" Type="http://schemas.openxmlformats.org/officeDocument/2006/relationships/image" Target="../media/image1928.png"/><Relationship Id="rId653" Type="http://schemas.openxmlformats.org/officeDocument/2006/relationships/image" Target="../media/image1949.png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88" Type="http://schemas.openxmlformats.org/officeDocument/2006/relationships/customXml" Target="../ink/ink244.xml"/><Relationship Id="rId45" Type="http://schemas.openxmlformats.org/officeDocument/2006/relationships/image" Target="../media/image1648.png"/><Relationship Id="rId87" Type="http://schemas.openxmlformats.org/officeDocument/2006/relationships/image" Target="../media/image1668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13" Type="http://schemas.openxmlformats.org/officeDocument/2006/relationships/image" Target="../media/image1879.png"/><Relationship Id="rId555" Type="http://schemas.openxmlformats.org/officeDocument/2006/relationships/image" Target="../media/image1900.png"/><Relationship Id="rId597" Type="http://schemas.openxmlformats.org/officeDocument/2006/relationships/image" Target="../media/image1921.png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1831.png"/><Relationship Id="rId457" Type="http://schemas.openxmlformats.org/officeDocument/2006/relationships/image" Target="../media/image1851.png"/><Relationship Id="rId622" Type="http://schemas.openxmlformats.org/officeDocument/2006/relationships/customXml" Target="../ink/ink311.xml"/><Relationship Id="rId261" Type="http://schemas.openxmlformats.org/officeDocument/2006/relationships/image" Target="../media/image1754.png"/><Relationship Id="rId499" Type="http://schemas.openxmlformats.org/officeDocument/2006/relationships/image" Target="../media/image1872.png"/><Relationship Id="rId664" Type="http://schemas.openxmlformats.org/officeDocument/2006/relationships/customXml" Target="../ink/ink332.xml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782.png"/><Relationship Id="rId359" Type="http://schemas.openxmlformats.org/officeDocument/2006/relationships/image" Target="../media/image1803.png"/><Relationship Id="rId524" Type="http://schemas.openxmlformats.org/officeDocument/2006/relationships/customXml" Target="../ink/ink262.xml"/><Relationship Id="rId566" Type="http://schemas.openxmlformats.org/officeDocument/2006/relationships/customXml" Target="../ink/ink283.xml"/><Relationship Id="rId98" Type="http://schemas.openxmlformats.org/officeDocument/2006/relationships/customXml" Target="../ink/ink49.xml"/><Relationship Id="rId121" Type="http://schemas.openxmlformats.org/officeDocument/2006/relationships/image" Target="../media/image1685.png"/><Relationship Id="rId163" Type="http://schemas.openxmlformats.org/officeDocument/2006/relationships/image" Target="../media/image1705.png"/><Relationship Id="rId219" Type="http://schemas.openxmlformats.org/officeDocument/2006/relationships/image" Target="../media/image1733.png"/><Relationship Id="rId370" Type="http://schemas.openxmlformats.org/officeDocument/2006/relationships/customXml" Target="../ink/ink185.xml"/><Relationship Id="rId426" Type="http://schemas.openxmlformats.org/officeDocument/2006/relationships/customXml" Target="../ink/ink213.xml"/><Relationship Id="rId633" Type="http://schemas.openxmlformats.org/officeDocument/2006/relationships/image" Target="../media/image1939.png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1638.png"/><Relationship Id="rId67" Type="http://schemas.openxmlformats.org/officeDocument/2006/relationships/image" Target="../media/image1659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535" Type="http://schemas.openxmlformats.org/officeDocument/2006/relationships/image" Target="../media/image1890.png"/><Relationship Id="rId577" Type="http://schemas.openxmlformats.org/officeDocument/2006/relationships/image" Target="../media/image1911.png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1814.png"/><Relationship Id="rId602" Type="http://schemas.openxmlformats.org/officeDocument/2006/relationships/customXml" Target="../ink/ink301.xml"/><Relationship Id="rId241" Type="http://schemas.openxmlformats.org/officeDocument/2006/relationships/image" Target="../media/image1744.png"/><Relationship Id="rId437" Type="http://schemas.openxmlformats.org/officeDocument/2006/relationships/image" Target="../media/image1841.png"/><Relationship Id="rId479" Type="http://schemas.openxmlformats.org/officeDocument/2006/relationships/image" Target="../media/image1862.png"/><Relationship Id="rId644" Type="http://schemas.openxmlformats.org/officeDocument/2006/relationships/customXml" Target="../ink/ink322.xml"/><Relationship Id="rId36" Type="http://schemas.openxmlformats.org/officeDocument/2006/relationships/customXml" Target="../ink/ink18.xml"/><Relationship Id="rId283" Type="http://schemas.openxmlformats.org/officeDocument/2006/relationships/image" Target="../media/image1765.png"/><Relationship Id="rId339" Type="http://schemas.openxmlformats.org/officeDocument/2006/relationships/image" Target="../media/image1793.png"/><Relationship Id="rId490" Type="http://schemas.openxmlformats.org/officeDocument/2006/relationships/customXml" Target="../ink/ink245.xml"/><Relationship Id="rId504" Type="http://schemas.openxmlformats.org/officeDocument/2006/relationships/customXml" Target="../ink/ink252.xml"/><Relationship Id="rId546" Type="http://schemas.openxmlformats.org/officeDocument/2006/relationships/customXml" Target="../ink/ink273.xml"/><Relationship Id="rId78" Type="http://schemas.openxmlformats.org/officeDocument/2006/relationships/customXml" Target="../ink/ink39.xml"/><Relationship Id="rId101" Type="http://schemas.openxmlformats.org/officeDocument/2006/relationships/image" Target="../media/image1675.png"/><Relationship Id="rId143" Type="http://schemas.openxmlformats.org/officeDocument/2006/relationships/image" Target="../media/image1695.png"/><Relationship Id="rId185" Type="http://schemas.openxmlformats.org/officeDocument/2006/relationships/image" Target="../media/image1716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588" Type="http://schemas.openxmlformats.org/officeDocument/2006/relationships/customXml" Target="../ink/ink294.xml"/><Relationship Id="rId9" Type="http://schemas.openxmlformats.org/officeDocument/2006/relationships/image" Target="../media/image1630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customXml" Target="../ink/ink224.xml"/><Relationship Id="rId613" Type="http://schemas.openxmlformats.org/officeDocument/2006/relationships/image" Target="../media/image1929.png"/><Relationship Id="rId655" Type="http://schemas.openxmlformats.org/officeDocument/2006/relationships/image" Target="../media/image1950.png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1880.png"/><Relationship Id="rId47" Type="http://schemas.openxmlformats.org/officeDocument/2006/relationships/image" Target="../media/image1649.png"/><Relationship Id="rId89" Type="http://schemas.openxmlformats.org/officeDocument/2006/relationships/image" Target="../media/image1669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804.png"/><Relationship Id="rId557" Type="http://schemas.openxmlformats.org/officeDocument/2006/relationships/image" Target="../media/image1901.png"/><Relationship Id="rId599" Type="http://schemas.openxmlformats.org/officeDocument/2006/relationships/image" Target="../media/image1922.png"/><Relationship Id="rId196" Type="http://schemas.openxmlformats.org/officeDocument/2006/relationships/customXml" Target="../ink/ink98.xml"/><Relationship Id="rId417" Type="http://schemas.openxmlformats.org/officeDocument/2006/relationships/image" Target="../media/image1832.png"/><Relationship Id="rId459" Type="http://schemas.openxmlformats.org/officeDocument/2006/relationships/image" Target="../media/image1852.png"/><Relationship Id="rId624" Type="http://schemas.openxmlformats.org/officeDocument/2006/relationships/customXml" Target="../ink/ink312.xml"/><Relationship Id="rId666" Type="http://schemas.openxmlformats.org/officeDocument/2006/relationships/customXml" Target="../ink/ink333.xml"/><Relationship Id="rId16" Type="http://schemas.openxmlformats.org/officeDocument/2006/relationships/customXml" Target="../ink/ink8.xml"/><Relationship Id="rId221" Type="http://schemas.openxmlformats.org/officeDocument/2006/relationships/image" Target="../media/image1734.png"/><Relationship Id="rId263" Type="http://schemas.openxmlformats.org/officeDocument/2006/relationships/image" Target="../media/image1755.png"/><Relationship Id="rId319" Type="http://schemas.openxmlformats.org/officeDocument/2006/relationships/image" Target="../media/image1783.png"/><Relationship Id="rId470" Type="http://schemas.openxmlformats.org/officeDocument/2006/relationships/customXml" Target="../ink/ink235.xml"/><Relationship Id="rId526" Type="http://schemas.openxmlformats.org/officeDocument/2006/relationships/customXml" Target="../ink/ink263.xml"/><Relationship Id="rId58" Type="http://schemas.openxmlformats.org/officeDocument/2006/relationships/customXml" Target="../ink/ink29.xml"/><Relationship Id="rId123" Type="http://schemas.openxmlformats.org/officeDocument/2006/relationships/image" Target="../media/image1686.png"/><Relationship Id="rId330" Type="http://schemas.openxmlformats.org/officeDocument/2006/relationships/customXml" Target="../ink/ink165.xml"/><Relationship Id="rId568" Type="http://schemas.openxmlformats.org/officeDocument/2006/relationships/customXml" Target="../ink/ink284.xml"/><Relationship Id="rId165" Type="http://schemas.openxmlformats.org/officeDocument/2006/relationships/image" Target="../media/image1706.png"/><Relationship Id="rId372" Type="http://schemas.openxmlformats.org/officeDocument/2006/relationships/customXml" Target="../ink/ink186.xml"/><Relationship Id="rId428" Type="http://schemas.openxmlformats.org/officeDocument/2006/relationships/customXml" Target="../ink/ink214.xml"/><Relationship Id="rId635" Type="http://schemas.openxmlformats.org/officeDocument/2006/relationships/image" Target="../media/image1940.png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image" Target="../media/image1863.png"/><Relationship Id="rId27" Type="http://schemas.openxmlformats.org/officeDocument/2006/relationships/image" Target="../media/image1639.png"/><Relationship Id="rId69" Type="http://schemas.openxmlformats.org/officeDocument/2006/relationships/image" Target="../media/image1660.png"/><Relationship Id="rId134" Type="http://schemas.openxmlformats.org/officeDocument/2006/relationships/customXml" Target="../ink/ink67.xml"/><Relationship Id="rId537" Type="http://schemas.openxmlformats.org/officeDocument/2006/relationships/image" Target="../media/image1891.png"/><Relationship Id="rId579" Type="http://schemas.openxmlformats.org/officeDocument/2006/relationships/image" Target="../media/image1912.png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94.png"/><Relationship Id="rId383" Type="http://schemas.openxmlformats.org/officeDocument/2006/relationships/image" Target="../media/image1815.png"/><Relationship Id="rId439" Type="http://schemas.openxmlformats.org/officeDocument/2006/relationships/image" Target="../media/image1842.png"/><Relationship Id="rId590" Type="http://schemas.openxmlformats.org/officeDocument/2006/relationships/customXml" Target="../ink/ink295.xml"/><Relationship Id="rId604" Type="http://schemas.openxmlformats.org/officeDocument/2006/relationships/customXml" Target="../ink/ink302.xml"/><Relationship Id="rId646" Type="http://schemas.openxmlformats.org/officeDocument/2006/relationships/customXml" Target="../ink/ink323.xml"/><Relationship Id="rId201" Type="http://schemas.openxmlformats.org/officeDocument/2006/relationships/image" Target="../media/image1724.png"/><Relationship Id="rId243" Type="http://schemas.openxmlformats.org/officeDocument/2006/relationships/image" Target="../media/image1745.png"/><Relationship Id="rId285" Type="http://schemas.openxmlformats.org/officeDocument/2006/relationships/image" Target="../media/image1766.png"/><Relationship Id="rId450" Type="http://schemas.openxmlformats.org/officeDocument/2006/relationships/customXml" Target="../ink/ink225.xml"/><Relationship Id="rId506" Type="http://schemas.openxmlformats.org/officeDocument/2006/relationships/customXml" Target="../ink/ink253.xml"/><Relationship Id="rId38" Type="http://schemas.openxmlformats.org/officeDocument/2006/relationships/customXml" Target="../ink/ink19.xml"/><Relationship Id="rId103" Type="http://schemas.openxmlformats.org/officeDocument/2006/relationships/image" Target="../media/image1676.png"/><Relationship Id="rId310" Type="http://schemas.openxmlformats.org/officeDocument/2006/relationships/customXml" Target="../ink/ink155.xml"/><Relationship Id="rId492" Type="http://schemas.openxmlformats.org/officeDocument/2006/relationships/customXml" Target="../ink/ink246.xml"/><Relationship Id="rId548" Type="http://schemas.openxmlformats.org/officeDocument/2006/relationships/customXml" Target="../ink/ink274.xml"/><Relationship Id="rId91" Type="http://schemas.openxmlformats.org/officeDocument/2006/relationships/image" Target="../media/image1670.png"/><Relationship Id="rId145" Type="http://schemas.openxmlformats.org/officeDocument/2006/relationships/image" Target="../media/image1696.png"/><Relationship Id="rId187" Type="http://schemas.openxmlformats.org/officeDocument/2006/relationships/image" Target="../media/image1717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1930.png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657" Type="http://schemas.openxmlformats.org/officeDocument/2006/relationships/image" Target="../media/image1951.png"/><Relationship Id="rId49" Type="http://schemas.openxmlformats.org/officeDocument/2006/relationships/image" Target="../media/image1650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1853.png"/><Relationship Id="rId517" Type="http://schemas.openxmlformats.org/officeDocument/2006/relationships/image" Target="../media/image1881.png"/><Relationship Id="rId559" Type="http://schemas.openxmlformats.org/officeDocument/2006/relationships/image" Target="../media/image1902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784.png"/><Relationship Id="rId363" Type="http://schemas.openxmlformats.org/officeDocument/2006/relationships/image" Target="../media/image1805.png"/><Relationship Id="rId419" Type="http://schemas.openxmlformats.org/officeDocument/2006/relationships/image" Target="../media/image1833.png"/><Relationship Id="rId570" Type="http://schemas.openxmlformats.org/officeDocument/2006/relationships/customXml" Target="../ink/ink285.xml"/><Relationship Id="rId626" Type="http://schemas.openxmlformats.org/officeDocument/2006/relationships/customXml" Target="../ink/ink313.xml"/><Relationship Id="rId223" Type="http://schemas.openxmlformats.org/officeDocument/2006/relationships/image" Target="../media/image1735.png"/><Relationship Id="rId430" Type="http://schemas.openxmlformats.org/officeDocument/2006/relationships/customXml" Target="../ink/ink215.xml"/><Relationship Id="rId668" Type="http://schemas.openxmlformats.org/officeDocument/2006/relationships/customXml" Target="../ink/ink334.xml"/><Relationship Id="rId18" Type="http://schemas.openxmlformats.org/officeDocument/2006/relationships/customXml" Target="../ink/ink9.xml"/><Relationship Id="rId39" Type="http://schemas.openxmlformats.org/officeDocument/2006/relationships/image" Target="../media/image1645.png"/><Relationship Id="rId265" Type="http://schemas.openxmlformats.org/officeDocument/2006/relationships/image" Target="../media/image1756.png"/><Relationship Id="rId286" Type="http://schemas.openxmlformats.org/officeDocument/2006/relationships/customXml" Target="../ink/ink143.xml"/><Relationship Id="rId451" Type="http://schemas.openxmlformats.org/officeDocument/2006/relationships/image" Target="../media/image1848.png"/><Relationship Id="rId472" Type="http://schemas.openxmlformats.org/officeDocument/2006/relationships/customXml" Target="../ink/ink236.xml"/><Relationship Id="rId493" Type="http://schemas.openxmlformats.org/officeDocument/2006/relationships/image" Target="../media/image1869.png"/><Relationship Id="rId507" Type="http://schemas.openxmlformats.org/officeDocument/2006/relationships/image" Target="../media/image1876.png"/><Relationship Id="rId528" Type="http://schemas.openxmlformats.org/officeDocument/2006/relationships/customXml" Target="../ink/ink264.xml"/><Relationship Id="rId549" Type="http://schemas.openxmlformats.org/officeDocument/2006/relationships/image" Target="../media/image1897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1687.png"/><Relationship Id="rId146" Type="http://schemas.openxmlformats.org/officeDocument/2006/relationships/customXml" Target="../ink/ink73.xml"/><Relationship Id="rId167" Type="http://schemas.openxmlformats.org/officeDocument/2006/relationships/image" Target="../media/image1707.png"/><Relationship Id="rId188" Type="http://schemas.openxmlformats.org/officeDocument/2006/relationships/customXml" Target="../ink/ink94.xml"/><Relationship Id="rId311" Type="http://schemas.openxmlformats.org/officeDocument/2006/relationships/image" Target="../media/image1779.png"/><Relationship Id="rId332" Type="http://schemas.openxmlformats.org/officeDocument/2006/relationships/customXml" Target="../ink/ink166.xml"/><Relationship Id="rId353" Type="http://schemas.openxmlformats.org/officeDocument/2006/relationships/image" Target="../media/image1800.png"/><Relationship Id="rId374" Type="http://schemas.openxmlformats.org/officeDocument/2006/relationships/customXml" Target="../ink/ink187.xml"/><Relationship Id="rId395" Type="http://schemas.openxmlformats.org/officeDocument/2006/relationships/image" Target="../media/image1821.png"/><Relationship Id="rId409" Type="http://schemas.openxmlformats.org/officeDocument/2006/relationships/image" Target="../media/image1828.png"/><Relationship Id="rId560" Type="http://schemas.openxmlformats.org/officeDocument/2006/relationships/customXml" Target="../ink/ink280.xml"/><Relationship Id="rId581" Type="http://schemas.openxmlformats.org/officeDocument/2006/relationships/image" Target="../media/image1913.png"/><Relationship Id="rId71" Type="http://schemas.openxmlformats.org/officeDocument/2006/relationships/image" Target="../media/image1661.png"/><Relationship Id="rId92" Type="http://schemas.openxmlformats.org/officeDocument/2006/relationships/customXml" Target="../ink/ink46.xml"/><Relationship Id="rId213" Type="http://schemas.openxmlformats.org/officeDocument/2006/relationships/image" Target="../media/image1730.png"/><Relationship Id="rId234" Type="http://schemas.openxmlformats.org/officeDocument/2006/relationships/customXml" Target="../ink/ink117.xml"/><Relationship Id="rId420" Type="http://schemas.openxmlformats.org/officeDocument/2006/relationships/customXml" Target="../ink/ink210.xml"/><Relationship Id="rId616" Type="http://schemas.openxmlformats.org/officeDocument/2006/relationships/customXml" Target="../ink/ink308.xml"/><Relationship Id="rId637" Type="http://schemas.openxmlformats.org/officeDocument/2006/relationships/image" Target="../media/image1941.png"/><Relationship Id="rId658" Type="http://schemas.openxmlformats.org/officeDocument/2006/relationships/customXml" Target="../ink/ink329.xml"/><Relationship Id="rId2" Type="http://schemas.openxmlformats.org/officeDocument/2006/relationships/customXml" Target="../ink/ink1.xml"/><Relationship Id="rId29" Type="http://schemas.openxmlformats.org/officeDocument/2006/relationships/image" Target="../media/image1640.png"/><Relationship Id="rId255" Type="http://schemas.openxmlformats.org/officeDocument/2006/relationships/image" Target="../media/image1751.png"/><Relationship Id="rId276" Type="http://schemas.openxmlformats.org/officeDocument/2006/relationships/customXml" Target="../ink/ink138.xml"/><Relationship Id="rId297" Type="http://schemas.openxmlformats.org/officeDocument/2006/relationships/image" Target="../media/image1772.png"/><Relationship Id="rId441" Type="http://schemas.openxmlformats.org/officeDocument/2006/relationships/image" Target="../media/image1843.png"/><Relationship Id="rId462" Type="http://schemas.openxmlformats.org/officeDocument/2006/relationships/customXml" Target="../ink/ink231.xml"/><Relationship Id="rId483" Type="http://schemas.openxmlformats.org/officeDocument/2006/relationships/image" Target="../media/image1864.png"/><Relationship Id="rId518" Type="http://schemas.openxmlformats.org/officeDocument/2006/relationships/customXml" Target="../ink/ink259.xml"/><Relationship Id="rId539" Type="http://schemas.openxmlformats.org/officeDocument/2006/relationships/image" Target="../media/image1892.png"/><Relationship Id="rId40" Type="http://schemas.openxmlformats.org/officeDocument/2006/relationships/customXml" Target="../ink/ink20.xml"/><Relationship Id="rId115" Type="http://schemas.openxmlformats.org/officeDocument/2006/relationships/image" Target="../media/image1682.png"/><Relationship Id="rId136" Type="http://schemas.openxmlformats.org/officeDocument/2006/relationships/customXml" Target="../ink/ink68.xml"/><Relationship Id="rId157" Type="http://schemas.openxmlformats.org/officeDocument/2006/relationships/image" Target="../media/image1702.png"/><Relationship Id="rId178" Type="http://schemas.openxmlformats.org/officeDocument/2006/relationships/customXml" Target="../ink/ink89.xml"/><Relationship Id="rId301" Type="http://schemas.openxmlformats.org/officeDocument/2006/relationships/image" Target="../media/image1774.png"/><Relationship Id="rId322" Type="http://schemas.openxmlformats.org/officeDocument/2006/relationships/customXml" Target="../ink/ink161.xml"/><Relationship Id="rId343" Type="http://schemas.openxmlformats.org/officeDocument/2006/relationships/image" Target="../media/image1795.png"/><Relationship Id="rId364" Type="http://schemas.openxmlformats.org/officeDocument/2006/relationships/customXml" Target="../ink/ink182.xml"/><Relationship Id="rId550" Type="http://schemas.openxmlformats.org/officeDocument/2006/relationships/customXml" Target="../ink/ink275.xml"/><Relationship Id="rId61" Type="http://schemas.openxmlformats.org/officeDocument/2006/relationships/image" Target="../media/image1656.png"/><Relationship Id="rId82" Type="http://schemas.openxmlformats.org/officeDocument/2006/relationships/customXml" Target="../ink/ink41.xml"/><Relationship Id="rId199" Type="http://schemas.openxmlformats.org/officeDocument/2006/relationships/image" Target="../media/image1723.png"/><Relationship Id="rId203" Type="http://schemas.openxmlformats.org/officeDocument/2006/relationships/image" Target="../media/image1725.png"/><Relationship Id="rId385" Type="http://schemas.openxmlformats.org/officeDocument/2006/relationships/image" Target="../media/image1816.png"/><Relationship Id="rId571" Type="http://schemas.openxmlformats.org/officeDocument/2006/relationships/image" Target="../media/image1908.png"/><Relationship Id="rId592" Type="http://schemas.openxmlformats.org/officeDocument/2006/relationships/customXml" Target="../ink/ink296.xml"/><Relationship Id="rId606" Type="http://schemas.openxmlformats.org/officeDocument/2006/relationships/customXml" Target="../ink/ink303.xml"/><Relationship Id="rId627" Type="http://schemas.openxmlformats.org/officeDocument/2006/relationships/image" Target="../media/image1936.png"/><Relationship Id="rId648" Type="http://schemas.openxmlformats.org/officeDocument/2006/relationships/customXml" Target="../ink/ink324.xml"/><Relationship Id="rId669" Type="http://schemas.openxmlformats.org/officeDocument/2006/relationships/image" Target="../media/image1957.png"/><Relationship Id="rId19" Type="http://schemas.openxmlformats.org/officeDocument/2006/relationships/image" Target="../media/image1635.png"/><Relationship Id="rId224" Type="http://schemas.openxmlformats.org/officeDocument/2006/relationships/customXml" Target="../ink/ink112.xml"/><Relationship Id="rId245" Type="http://schemas.openxmlformats.org/officeDocument/2006/relationships/image" Target="../media/image1746.png"/><Relationship Id="rId266" Type="http://schemas.openxmlformats.org/officeDocument/2006/relationships/customXml" Target="../ink/ink133.xml"/><Relationship Id="rId287" Type="http://schemas.openxmlformats.org/officeDocument/2006/relationships/image" Target="../media/image1767.png"/><Relationship Id="rId410" Type="http://schemas.openxmlformats.org/officeDocument/2006/relationships/customXml" Target="../ink/ink205.xml"/><Relationship Id="rId431" Type="http://schemas.openxmlformats.org/officeDocument/2006/relationships/image" Target="../media/image1838.png"/><Relationship Id="rId452" Type="http://schemas.openxmlformats.org/officeDocument/2006/relationships/customXml" Target="../ink/ink226.xml"/><Relationship Id="rId473" Type="http://schemas.openxmlformats.org/officeDocument/2006/relationships/image" Target="../media/image1859.png"/><Relationship Id="rId494" Type="http://schemas.openxmlformats.org/officeDocument/2006/relationships/customXml" Target="../ink/ink247.xml"/><Relationship Id="rId508" Type="http://schemas.openxmlformats.org/officeDocument/2006/relationships/customXml" Target="../ink/ink254.xml"/><Relationship Id="rId529" Type="http://schemas.openxmlformats.org/officeDocument/2006/relationships/image" Target="../media/image1887.png"/><Relationship Id="rId30" Type="http://schemas.openxmlformats.org/officeDocument/2006/relationships/customXml" Target="../ink/ink15.xml"/><Relationship Id="rId105" Type="http://schemas.openxmlformats.org/officeDocument/2006/relationships/image" Target="../media/image1677.png"/><Relationship Id="rId126" Type="http://schemas.openxmlformats.org/officeDocument/2006/relationships/customXml" Target="../ink/ink63.xml"/><Relationship Id="rId147" Type="http://schemas.openxmlformats.org/officeDocument/2006/relationships/image" Target="../media/image1697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790.png"/><Relationship Id="rId354" Type="http://schemas.openxmlformats.org/officeDocument/2006/relationships/customXml" Target="../ink/ink177.xml"/><Relationship Id="rId540" Type="http://schemas.openxmlformats.org/officeDocument/2006/relationships/customXml" Target="../ink/ink270.xml"/><Relationship Id="rId51" Type="http://schemas.openxmlformats.org/officeDocument/2006/relationships/image" Target="../media/image1651.png"/><Relationship Id="rId72" Type="http://schemas.openxmlformats.org/officeDocument/2006/relationships/customXml" Target="../ink/ink36.xml"/><Relationship Id="rId93" Type="http://schemas.openxmlformats.org/officeDocument/2006/relationships/image" Target="../media/image1671.png"/><Relationship Id="rId189" Type="http://schemas.openxmlformats.org/officeDocument/2006/relationships/image" Target="../media/image1718.png"/><Relationship Id="rId375" Type="http://schemas.openxmlformats.org/officeDocument/2006/relationships/image" Target="../media/image1811.png"/><Relationship Id="rId396" Type="http://schemas.openxmlformats.org/officeDocument/2006/relationships/customXml" Target="../ink/ink198.xml"/><Relationship Id="rId561" Type="http://schemas.openxmlformats.org/officeDocument/2006/relationships/image" Target="../media/image1903.png"/><Relationship Id="rId582" Type="http://schemas.openxmlformats.org/officeDocument/2006/relationships/customXml" Target="../ink/ink291.xml"/><Relationship Id="rId617" Type="http://schemas.openxmlformats.org/officeDocument/2006/relationships/image" Target="../media/image1931.png"/><Relationship Id="rId638" Type="http://schemas.openxmlformats.org/officeDocument/2006/relationships/customXml" Target="../ink/ink319.xml"/><Relationship Id="rId659" Type="http://schemas.openxmlformats.org/officeDocument/2006/relationships/image" Target="../media/image1952.png"/><Relationship Id="rId3" Type="http://schemas.openxmlformats.org/officeDocument/2006/relationships/image" Target="../media/image1627.png"/><Relationship Id="rId214" Type="http://schemas.openxmlformats.org/officeDocument/2006/relationships/customXml" Target="../ink/ink107.xml"/><Relationship Id="rId235" Type="http://schemas.openxmlformats.org/officeDocument/2006/relationships/image" Target="../media/image1741.png"/><Relationship Id="rId256" Type="http://schemas.openxmlformats.org/officeDocument/2006/relationships/customXml" Target="../ink/ink128.xml"/><Relationship Id="rId277" Type="http://schemas.openxmlformats.org/officeDocument/2006/relationships/image" Target="../media/image1762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1834.png"/><Relationship Id="rId442" Type="http://schemas.openxmlformats.org/officeDocument/2006/relationships/customXml" Target="../ink/ink221.xml"/><Relationship Id="rId463" Type="http://schemas.openxmlformats.org/officeDocument/2006/relationships/image" Target="../media/image1854.png"/><Relationship Id="rId484" Type="http://schemas.openxmlformats.org/officeDocument/2006/relationships/customXml" Target="../ink/ink242.xml"/><Relationship Id="rId519" Type="http://schemas.openxmlformats.org/officeDocument/2006/relationships/image" Target="../media/image1882.png"/><Relationship Id="rId670" Type="http://schemas.openxmlformats.org/officeDocument/2006/relationships/customXml" Target="../ink/ink335.xml"/><Relationship Id="rId116" Type="http://schemas.openxmlformats.org/officeDocument/2006/relationships/customXml" Target="../ink/ink58.xml"/><Relationship Id="rId137" Type="http://schemas.openxmlformats.org/officeDocument/2006/relationships/image" Target="../media/image1692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785.png"/><Relationship Id="rId344" Type="http://schemas.openxmlformats.org/officeDocument/2006/relationships/customXml" Target="../ink/ink172.xml"/><Relationship Id="rId530" Type="http://schemas.openxmlformats.org/officeDocument/2006/relationships/customXml" Target="../ink/ink265.xml"/><Relationship Id="rId20" Type="http://schemas.openxmlformats.org/officeDocument/2006/relationships/customXml" Target="../ink/ink10.xml"/><Relationship Id="rId41" Type="http://schemas.openxmlformats.org/officeDocument/2006/relationships/image" Target="../media/image1646.png"/><Relationship Id="rId62" Type="http://schemas.openxmlformats.org/officeDocument/2006/relationships/customXml" Target="../ink/ink31.xml"/><Relationship Id="rId83" Type="http://schemas.openxmlformats.org/officeDocument/2006/relationships/image" Target="../media/image1666.png"/><Relationship Id="rId179" Type="http://schemas.openxmlformats.org/officeDocument/2006/relationships/image" Target="../media/image1713.png"/><Relationship Id="rId365" Type="http://schemas.openxmlformats.org/officeDocument/2006/relationships/image" Target="../media/image1806.png"/><Relationship Id="rId386" Type="http://schemas.openxmlformats.org/officeDocument/2006/relationships/customXml" Target="../ink/ink193.xml"/><Relationship Id="rId551" Type="http://schemas.openxmlformats.org/officeDocument/2006/relationships/image" Target="../media/image1898.png"/><Relationship Id="rId572" Type="http://schemas.openxmlformats.org/officeDocument/2006/relationships/customXml" Target="../ink/ink286.xml"/><Relationship Id="rId593" Type="http://schemas.openxmlformats.org/officeDocument/2006/relationships/image" Target="../media/image1919.png"/><Relationship Id="rId607" Type="http://schemas.openxmlformats.org/officeDocument/2006/relationships/image" Target="../media/image1926.png"/><Relationship Id="rId628" Type="http://schemas.openxmlformats.org/officeDocument/2006/relationships/customXml" Target="../ink/ink314.xml"/><Relationship Id="rId649" Type="http://schemas.openxmlformats.org/officeDocument/2006/relationships/image" Target="../media/image1947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736.png"/><Relationship Id="rId246" Type="http://schemas.openxmlformats.org/officeDocument/2006/relationships/customXml" Target="../ink/ink123.xml"/><Relationship Id="rId267" Type="http://schemas.openxmlformats.org/officeDocument/2006/relationships/image" Target="../media/image1757.png"/><Relationship Id="rId288" Type="http://schemas.openxmlformats.org/officeDocument/2006/relationships/customXml" Target="../ink/ink144.xml"/><Relationship Id="rId411" Type="http://schemas.openxmlformats.org/officeDocument/2006/relationships/image" Target="../media/image1829.png"/><Relationship Id="rId432" Type="http://schemas.openxmlformats.org/officeDocument/2006/relationships/customXml" Target="../ink/ink216.xml"/><Relationship Id="rId453" Type="http://schemas.openxmlformats.org/officeDocument/2006/relationships/image" Target="../media/image1849.png"/><Relationship Id="rId474" Type="http://schemas.openxmlformats.org/officeDocument/2006/relationships/customXml" Target="../ink/ink237.xml"/><Relationship Id="rId509" Type="http://schemas.openxmlformats.org/officeDocument/2006/relationships/image" Target="../media/image1877.png"/><Relationship Id="rId660" Type="http://schemas.openxmlformats.org/officeDocument/2006/relationships/customXml" Target="../ink/ink330.xml"/><Relationship Id="rId106" Type="http://schemas.openxmlformats.org/officeDocument/2006/relationships/customXml" Target="../ink/ink53.xml"/><Relationship Id="rId127" Type="http://schemas.openxmlformats.org/officeDocument/2006/relationships/image" Target="../media/image1688.png"/><Relationship Id="rId313" Type="http://schemas.openxmlformats.org/officeDocument/2006/relationships/image" Target="../media/image1780.png"/><Relationship Id="rId495" Type="http://schemas.openxmlformats.org/officeDocument/2006/relationships/image" Target="../media/image1870.png"/><Relationship Id="rId10" Type="http://schemas.openxmlformats.org/officeDocument/2006/relationships/customXml" Target="../ink/ink5.xml"/><Relationship Id="rId31" Type="http://schemas.openxmlformats.org/officeDocument/2006/relationships/image" Target="../media/image1641.png"/><Relationship Id="rId52" Type="http://schemas.openxmlformats.org/officeDocument/2006/relationships/customXml" Target="../ink/ink26.xml"/><Relationship Id="rId73" Type="http://schemas.openxmlformats.org/officeDocument/2006/relationships/image" Target="../media/image1662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1708.png"/><Relationship Id="rId334" Type="http://schemas.openxmlformats.org/officeDocument/2006/relationships/customXml" Target="../ink/ink167.xml"/><Relationship Id="rId355" Type="http://schemas.openxmlformats.org/officeDocument/2006/relationships/image" Target="../media/image1801.png"/><Relationship Id="rId376" Type="http://schemas.openxmlformats.org/officeDocument/2006/relationships/customXml" Target="../ink/ink188.xml"/><Relationship Id="rId397" Type="http://schemas.openxmlformats.org/officeDocument/2006/relationships/image" Target="../media/image1822.png"/><Relationship Id="rId520" Type="http://schemas.openxmlformats.org/officeDocument/2006/relationships/customXml" Target="../ink/ink260.xml"/><Relationship Id="rId541" Type="http://schemas.openxmlformats.org/officeDocument/2006/relationships/image" Target="../media/image1893.png"/><Relationship Id="rId562" Type="http://schemas.openxmlformats.org/officeDocument/2006/relationships/customXml" Target="../ink/ink281.xml"/><Relationship Id="rId583" Type="http://schemas.openxmlformats.org/officeDocument/2006/relationships/image" Target="../media/image1914.png"/><Relationship Id="rId618" Type="http://schemas.openxmlformats.org/officeDocument/2006/relationships/customXml" Target="../ink/ink309.xml"/><Relationship Id="rId639" Type="http://schemas.openxmlformats.org/officeDocument/2006/relationships/image" Target="../media/image1942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731.png"/><Relationship Id="rId236" Type="http://schemas.openxmlformats.org/officeDocument/2006/relationships/customXml" Target="../ink/ink118.xml"/><Relationship Id="rId257" Type="http://schemas.openxmlformats.org/officeDocument/2006/relationships/image" Target="../media/image1752.png"/><Relationship Id="rId278" Type="http://schemas.openxmlformats.org/officeDocument/2006/relationships/customXml" Target="../ink/ink139.xml"/><Relationship Id="rId401" Type="http://schemas.openxmlformats.org/officeDocument/2006/relationships/image" Target="../media/image1824.png"/><Relationship Id="rId422" Type="http://schemas.openxmlformats.org/officeDocument/2006/relationships/customXml" Target="../ink/ink211.xml"/><Relationship Id="rId443" Type="http://schemas.openxmlformats.org/officeDocument/2006/relationships/image" Target="../media/image1844.png"/><Relationship Id="rId464" Type="http://schemas.openxmlformats.org/officeDocument/2006/relationships/customXml" Target="../ink/ink232.xml"/><Relationship Id="rId650" Type="http://schemas.openxmlformats.org/officeDocument/2006/relationships/customXml" Target="../ink/ink325.xml"/><Relationship Id="rId303" Type="http://schemas.openxmlformats.org/officeDocument/2006/relationships/image" Target="../media/image1775.png"/><Relationship Id="rId485" Type="http://schemas.openxmlformats.org/officeDocument/2006/relationships/image" Target="../media/image1865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96.png"/><Relationship Id="rId387" Type="http://schemas.openxmlformats.org/officeDocument/2006/relationships/image" Target="../media/image1817.png"/><Relationship Id="rId510" Type="http://schemas.openxmlformats.org/officeDocument/2006/relationships/customXml" Target="../ink/ink255.xml"/><Relationship Id="rId552" Type="http://schemas.openxmlformats.org/officeDocument/2006/relationships/customXml" Target="../ink/ink276.xml"/><Relationship Id="rId594" Type="http://schemas.openxmlformats.org/officeDocument/2006/relationships/customXml" Target="../ink/ink297.xml"/><Relationship Id="rId608" Type="http://schemas.openxmlformats.org/officeDocument/2006/relationships/customXml" Target="../ink/ink304.xml"/><Relationship Id="rId191" Type="http://schemas.openxmlformats.org/officeDocument/2006/relationships/image" Target="../media/image1719.png"/><Relationship Id="rId205" Type="http://schemas.openxmlformats.org/officeDocument/2006/relationships/image" Target="../media/image1726.png"/><Relationship Id="rId247" Type="http://schemas.openxmlformats.org/officeDocument/2006/relationships/image" Target="../media/image1747.png"/><Relationship Id="rId412" Type="http://schemas.openxmlformats.org/officeDocument/2006/relationships/customXml" Target="../ink/ink206.xml"/><Relationship Id="rId107" Type="http://schemas.openxmlformats.org/officeDocument/2006/relationships/image" Target="../media/image1678.png"/><Relationship Id="rId289" Type="http://schemas.openxmlformats.org/officeDocument/2006/relationships/image" Target="../media/image1768.png"/><Relationship Id="rId454" Type="http://schemas.openxmlformats.org/officeDocument/2006/relationships/customXml" Target="../ink/ink227.xml"/><Relationship Id="rId496" Type="http://schemas.openxmlformats.org/officeDocument/2006/relationships/customXml" Target="../ink/ink248.xml"/><Relationship Id="rId661" Type="http://schemas.openxmlformats.org/officeDocument/2006/relationships/image" Target="../media/image1953.png"/><Relationship Id="rId11" Type="http://schemas.openxmlformats.org/officeDocument/2006/relationships/image" Target="../media/image1631.png"/><Relationship Id="rId53" Type="http://schemas.openxmlformats.org/officeDocument/2006/relationships/image" Target="../media/image1652.png"/><Relationship Id="rId149" Type="http://schemas.openxmlformats.org/officeDocument/2006/relationships/image" Target="../media/image1698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image" Target="../media/image1883.png"/><Relationship Id="rId563" Type="http://schemas.openxmlformats.org/officeDocument/2006/relationships/image" Target="../media/image1904.png"/><Relationship Id="rId619" Type="http://schemas.openxmlformats.org/officeDocument/2006/relationships/image" Target="../media/image1932.png"/><Relationship Id="rId95" Type="http://schemas.openxmlformats.org/officeDocument/2006/relationships/image" Target="../media/image1672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1835.png"/><Relationship Id="rId258" Type="http://schemas.openxmlformats.org/officeDocument/2006/relationships/customXml" Target="../ink/ink129.xml"/><Relationship Id="rId465" Type="http://schemas.openxmlformats.org/officeDocument/2006/relationships/image" Target="../media/image1855.png"/><Relationship Id="rId630" Type="http://schemas.openxmlformats.org/officeDocument/2006/relationships/customXml" Target="../ink/ink315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786.png"/><Relationship Id="rId367" Type="http://schemas.openxmlformats.org/officeDocument/2006/relationships/image" Target="../media/image1807.png"/><Relationship Id="rId532" Type="http://schemas.openxmlformats.org/officeDocument/2006/relationships/customXml" Target="../ink/ink266.xml"/><Relationship Id="rId574" Type="http://schemas.openxmlformats.org/officeDocument/2006/relationships/customXml" Target="../ink/ink287.xml"/><Relationship Id="rId171" Type="http://schemas.openxmlformats.org/officeDocument/2006/relationships/image" Target="../media/image1709.png"/><Relationship Id="rId227" Type="http://schemas.openxmlformats.org/officeDocument/2006/relationships/image" Target="../media/image1737.png"/><Relationship Id="rId269" Type="http://schemas.openxmlformats.org/officeDocument/2006/relationships/image" Target="../media/image1758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641" Type="http://schemas.openxmlformats.org/officeDocument/2006/relationships/image" Target="../media/image1943.png"/><Relationship Id="rId33" Type="http://schemas.openxmlformats.org/officeDocument/2006/relationships/image" Target="../media/image1642.png"/><Relationship Id="rId129" Type="http://schemas.openxmlformats.org/officeDocument/2006/relationships/image" Target="../media/image1689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image" Target="../media/image1873.png"/><Relationship Id="rId543" Type="http://schemas.openxmlformats.org/officeDocument/2006/relationships/image" Target="../media/image1894.png"/><Relationship Id="rId75" Type="http://schemas.openxmlformats.org/officeDocument/2006/relationships/image" Target="../media/image1663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1825.png"/><Relationship Id="rId585" Type="http://schemas.openxmlformats.org/officeDocument/2006/relationships/image" Target="../media/image1915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1845.png"/><Relationship Id="rId487" Type="http://schemas.openxmlformats.org/officeDocument/2006/relationships/image" Target="../media/image1866.png"/><Relationship Id="rId610" Type="http://schemas.openxmlformats.org/officeDocument/2006/relationships/customXml" Target="../ink/ink305.xml"/><Relationship Id="rId652" Type="http://schemas.openxmlformats.org/officeDocument/2006/relationships/customXml" Target="../ink/ink326.xml"/><Relationship Id="rId291" Type="http://schemas.openxmlformats.org/officeDocument/2006/relationships/image" Target="../media/image1769.png"/><Relationship Id="rId305" Type="http://schemas.openxmlformats.org/officeDocument/2006/relationships/image" Target="../media/image1776.png"/><Relationship Id="rId347" Type="http://schemas.openxmlformats.org/officeDocument/2006/relationships/image" Target="../media/image1797.png"/><Relationship Id="rId512" Type="http://schemas.openxmlformats.org/officeDocument/2006/relationships/customXml" Target="../ink/ink256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1699.png"/><Relationship Id="rId389" Type="http://schemas.openxmlformats.org/officeDocument/2006/relationships/image" Target="../media/image1818.png"/><Relationship Id="rId554" Type="http://schemas.openxmlformats.org/officeDocument/2006/relationships/customXml" Target="../ink/ink277.xml"/><Relationship Id="rId596" Type="http://schemas.openxmlformats.org/officeDocument/2006/relationships/customXml" Target="../ink/ink298.xml"/><Relationship Id="rId193" Type="http://schemas.openxmlformats.org/officeDocument/2006/relationships/image" Target="../media/image1720.png"/><Relationship Id="rId207" Type="http://schemas.openxmlformats.org/officeDocument/2006/relationships/image" Target="../media/image1727.png"/><Relationship Id="rId249" Type="http://schemas.openxmlformats.org/officeDocument/2006/relationships/image" Target="../media/image1748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498" Type="http://schemas.openxmlformats.org/officeDocument/2006/relationships/customXml" Target="../ink/ink249.xml"/><Relationship Id="rId621" Type="http://schemas.openxmlformats.org/officeDocument/2006/relationships/image" Target="../media/image1933.png"/><Relationship Id="rId663" Type="http://schemas.openxmlformats.org/officeDocument/2006/relationships/image" Target="../media/image1954.png"/><Relationship Id="rId13" Type="http://schemas.openxmlformats.org/officeDocument/2006/relationships/image" Target="../media/image1632.png"/><Relationship Id="rId109" Type="http://schemas.openxmlformats.org/officeDocument/2006/relationships/image" Target="../media/image1679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image" Target="../media/image1884.png"/><Relationship Id="rId55" Type="http://schemas.openxmlformats.org/officeDocument/2006/relationships/image" Target="../media/image1653.png"/><Relationship Id="rId97" Type="http://schemas.openxmlformats.org/officeDocument/2006/relationships/image" Target="../media/image1673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image" Target="../media/image1905.png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1836.png"/><Relationship Id="rId467" Type="http://schemas.openxmlformats.org/officeDocument/2006/relationships/image" Target="../media/image1856.png"/><Relationship Id="rId632" Type="http://schemas.openxmlformats.org/officeDocument/2006/relationships/customXml" Target="../ink/ink316.xml"/><Relationship Id="rId271" Type="http://schemas.openxmlformats.org/officeDocument/2006/relationships/image" Target="../media/image1759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1690.png"/><Relationship Id="rId327" Type="http://schemas.openxmlformats.org/officeDocument/2006/relationships/image" Target="../media/image1787.png"/><Relationship Id="rId369" Type="http://schemas.openxmlformats.org/officeDocument/2006/relationships/image" Target="../media/image1808.png"/><Relationship Id="rId534" Type="http://schemas.openxmlformats.org/officeDocument/2006/relationships/customXml" Target="../ink/ink267.xml"/><Relationship Id="rId576" Type="http://schemas.openxmlformats.org/officeDocument/2006/relationships/customXml" Target="../ink/ink288.xml"/><Relationship Id="rId173" Type="http://schemas.openxmlformats.org/officeDocument/2006/relationships/image" Target="../media/image1710.png"/><Relationship Id="rId229" Type="http://schemas.openxmlformats.org/officeDocument/2006/relationships/image" Target="../media/image1738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601" Type="http://schemas.openxmlformats.org/officeDocument/2006/relationships/image" Target="../media/image1923.png"/><Relationship Id="rId643" Type="http://schemas.openxmlformats.org/officeDocument/2006/relationships/image" Target="../media/image1944.png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35" Type="http://schemas.openxmlformats.org/officeDocument/2006/relationships/image" Target="../media/image1643.png"/><Relationship Id="rId77" Type="http://schemas.openxmlformats.org/officeDocument/2006/relationships/image" Target="../media/image1664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1874.png"/><Relationship Id="rId545" Type="http://schemas.openxmlformats.org/officeDocument/2006/relationships/image" Target="../media/image1895.png"/><Relationship Id="rId587" Type="http://schemas.openxmlformats.org/officeDocument/2006/relationships/image" Target="../media/image1916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819.png"/><Relationship Id="rId405" Type="http://schemas.openxmlformats.org/officeDocument/2006/relationships/image" Target="../media/image1826.png"/><Relationship Id="rId447" Type="http://schemas.openxmlformats.org/officeDocument/2006/relationships/image" Target="../media/image1846.png"/><Relationship Id="rId612" Type="http://schemas.openxmlformats.org/officeDocument/2006/relationships/customXml" Target="../ink/ink306.xml"/><Relationship Id="rId251" Type="http://schemas.openxmlformats.org/officeDocument/2006/relationships/image" Target="../media/image1749.png"/><Relationship Id="rId489" Type="http://schemas.openxmlformats.org/officeDocument/2006/relationships/image" Target="../media/image1867.png"/><Relationship Id="rId654" Type="http://schemas.openxmlformats.org/officeDocument/2006/relationships/customXml" Target="../ink/ink327.xml"/><Relationship Id="rId46" Type="http://schemas.openxmlformats.org/officeDocument/2006/relationships/customXml" Target="../ink/ink23.xml"/><Relationship Id="rId293" Type="http://schemas.openxmlformats.org/officeDocument/2006/relationships/image" Target="../media/image1770.png"/><Relationship Id="rId307" Type="http://schemas.openxmlformats.org/officeDocument/2006/relationships/image" Target="../media/image1777.png"/><Relationship Id="rId349" Type="http://schemas.openxmlformats.org/officeDocument/2006/relationships/image" Target="../media/image1798.png"/><Relationship Id="rId514" Type="http://schemas.openxmlformats.org/officeDocument/2006/relationships/customXml" Target="../ink/ink257.xml"/><Relationship Id="rId556" Type="http://schemas.openxmlformats.org/officeDocument/2006/relationships/customXml" Target="../ink/ink278.xml"/><Relationship Id="rId88" Type="http://schemas.openxmlformats.org/officeDocument/2006/relationships/customXml" Target="../ink/ink44.xml"/><Relationship Id="rId111" Type="http://schemas.openxmlformats.org/officeDocument/2006/relationships/image" Target="../media/image1680.png"/><Relationship Id="rId153" Type="http://schemas.openxmlformats.org/officeDocument/2006/relationships/image" Target="../media/image1700.png"/><Relationship Id="rId195" Type="http://schemas.openxmlformats.org/officeDocument/2006/relationships/image" Target="../media/image1721.png"/><Relationship Id="rId209" Type="http://schemas.openxmlformats.org/officeDocument/2006/relationships/image" Target="../media/image1728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598" Type="http://schemas.openxmlformats.org/officeDocument/2006/relationships/customXml" Target="../ink/ink299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623" Type="http://schemas.openxmlformats.org/officeDocument/2006/relationships/image" Target="../media/image1934.png"/><Relationship Id="rId665" Type="http://schemas.openxmlformats.org/officeDocument/2006/relationships/image" Target="../media/image1955.png"/><Relationship Id="rId15" Type="http://schemas.openxmlformats.org/officeDocument/2006/relationships/image" Target="../media/image1633.png"/><Relationship Id="rId57" Type="http://schemas.openxmlformats.org/officeDocument/2006/relationships/image" Target="../media/image1654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image" Target="../media/image1885.png"/><Relationship Id="rId567" Type="http://schemas.openxmlformats.org/officeDocument/2006/relationships/image" Target="../media/image1906.png"/><Relationship Id="rId99" Type="http://schemas.openxmlformats.org/officeDocument/2006/relationships/image" Target="../media/image1674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09.png"/><Relationship Id="rId427" Type="http://schemas.openxmlformats.org/officeDocument/2006/relationships/image" Target="../media/image319.png"/><Relationship Id="rId469" Type="http://schemas.openxmlformats.org/officeDocument/2006/relationships/image" Target="../media/image1857.png"/><Relationship Id="rId634" Type="http://schemas.openxmlformats.org/officeDocument/2006/relationships/customXml" Target="../ink/ink317.xml"/><Relationship Id="rId26" Type="http://schemas.openxmlformats.org/officeDocument/2006/relationships/customXml" Target="../ink/ink13.xml"/><Relationship Id="rId231" Type="http://schemas.openxmlformats.org/officeDocument/2006/relationships/image" Target="../media/image1739.png"/><Relationship Id="rId273" Type="http://schemas.openxmlformats.org/officeDocument/2006/relationships/image" Target="../media/image1760.png"/><Relationship Id="rId329" Type="http://schemas.openxmlformats.org/officeDocument/2006/relationships/image" Target="../media/image1788.png"/><Relationship Id="rId480" Type="http://schemas.openxmlformats.org/officeDocument/2006/relationships/customXml" Target="../ink/ink240.xml"/><Relationship Id="rId536" Type="http://schemas.openxmlformats.org/officeDocument/2006/relationships/customXml" Target="../ink/ink268.xml"/><Relationship Id="rId68" Type="http://schemas.openxmlformats.org/officeDocument/2006/relationships/customXml" Target="../ink/ink34.xml"/><Relationship Id="rId133" Type="http://schemas.openxmlformats.org/officeDocument/2006/relationships/image" Target="../media/image1486.png"/><Relationship Id="rId175" Type="http://schemas.openxmlformats.org/officeDocument/2006/relationships/image" Target="../media/image1711.png"/><Relationship Id="rId340" Type="http://schemas.openxmlformats.org/officeDocument/2006/relationships/customXml" Target="../ink/ink170.xml"/><Relationship Id="rId578" Type="http://schemas.openxmlformats.org/officeDocument/2006/relationships/customXml" Target="../ink/ink289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603" Type="http://schemas.openxmlformats.org/officeDocument/2006/relationships/image" Target="../media/image1924.png"/><Relationship Id="rId645" Type="http://schemas.openxmlformats.org/officeDocument/2006/relationships/image" Target="../media/image1945.png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1868.png"/><Relationship Id="rId505" Type="http://schemas.openxmlformats.org/officeDocument/2006/relationships/image" Target="../media/image1875.png"/><Relationship Id="rId37" Type="http://schemas.openxmlformats.org/officeDocument/2006/relationships/image" Target="../media/image1644.png"/><Relationship Id="rId79" Type="http://schemas.openxmlformats.org/officeDocument/2006/relationships/image" Target="../media/image1665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image" Target="../media/image1896.png"/><Relationship Id="rId589" Type="http://schemas.openxmlformats.org/officeDocument/2006/relationships/image" Target="../media/image1917.png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99.png"/><Relationship Id="rId393" Type="http://schemas.openxmlformats.org/officeDocument/2006/relationships/image" Target="../media/image1820.png"/><Relationship Id="rId407" Type="http://schemas.openxmlformats.org/officeDocument/2006/relationships/image" Target="../media/image1827.png"/><Relationship Id="rId449" Type="http://schemas.openxmlformats.org/officeDocument/2006/relationships/image" Target="../media/image1847.png"/><Relationship Id="rId614" Type="http://schemas.openxmlformats.org/officeDocument/2006/relationships/customXml" Target="../ink/ink307.xml"/><Relationship Id="rId656" Type="http://schemas.openxmlformats.org/officeDocument/2006/relationships/customXml" Target="../ink/ink328.xml"/><Relationship Id="rId211" Type="http://schemas.openxmlformats.org/officeDocument/2006/relationships/image" Target="../media/image1729.png"/><Relationship Id="rId253" Type="http://schemas.openxmlformats.org/officeDocument/2006/relationships/image" Target="../media/image1750.png"/><Relationship Id="rId295" Type="http://schemas.openxmlformats.org/officeDocument/2006/relationships/image" Target="../media/image1771.png"/><Relationship Id="rId309" Type="http://schemas.openxmlformats.org/officeDocument/2006/relationships/image" Target="../media/image1778.png"/><Relationship Id="rId460" Type="http://schemas.openxmlformats.org/officeDocument/2006/relationships/customXml" Target="../ink/ink230.xml"/><Relationship Id="rId516" Type="http://schemas.openxmlformats.org/officeDocument/2006/relationships/customXml" Target="../ink/ink258.xml"/><Relationship Id="rId48" Type="http://schemas.openxmlformats.org/officeDocument/2006/relationships/customXml" Target="../ink/ink24.xml"/><Relationship Id="rId113" Type="http://schemas.openxmlformats.org/officeDocument/2006/relationships/image" Target="../media/image1681.png"/><Relationship Id="rId320" Type="http://schemas.openxmlformats.org/officeDocument/2006/relationships/customXml" Target="../ink/ink160.xml"/><Relationship Id="rId558" Type="http://schemas.openxmlformats.org/officeDocument/2006/relationships/customXml" Target="../ink/ink279.xml"/><Relationship Id="rId155" Type="http://schemas.openxmlformats.org/officeDocument/2006/relationships/image" Target="../media/image1701.png"/><Relationship Id="rId197" Type="http://schemas.openxmlformats.org/officeDocument/2006/relationships/image" Target="../media/image1722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625" Type="http://schemas.openxmlformats.org/officeDocument/2006/relationships/image" Target="../media/image1935.png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1858.png"/><Relationship Id="rId667" Type="http://schemas.openxmlformats.org/officeDocument/2006/relationships/image" Target="../media/image1956.png"/><Relationship Id="rId17" Type="http://schemas.openxmlformats.org/officeDocument/2006/relationships/image" Target="../media/image1634.png"/><Relationship Id="rId59" Type="http://schemas.openxmlformats.org/officeDocument/2006/relationships/image" Target="../media/image1655.png"/><Relationship Id="rId124" Type="http://schemas.openxmlformats.org/officeDocument/2006/relationships/customXml" Target="../ink/ink62.xml"/><Relationship Id="rId527" Type="http://schemas.openxmlformats.org/officeDocument/2006/relationships/image" Target="../media/image1886.png"/><Relationship Id="rId569" Type="http://schemas.openxmlformats.org/officeDocument/2006/relationships/image" Target="../media/image1907.png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789.png"/><Relationship Id="rId373" Type="http://schemas.openxmlformats.org/officeDocument/2006/relationships/image" Target="../media/image1810.png"/><Relationship Id="rId429" Type="http://schemas.openxmlformats.org/officeDocument/2006/relationships/image" Target="../media/image1837.png"/><Relationship Id="rId580" Type="http://schemas.openxmlformats.org/officeDocument/2006/relationships/customXml" Target="../ink/ink290.xml"/><Relationship Id="rId636" Type="http://schemas.openxmlformats.org/officeDocument/2006/relationships/customXml" Target="../ink/ink318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740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761.png"/><Relationship Id="rId300" Type="http://schemas.openxmlformats.org/officeDocument/2006/relationships/customXml" Target="../ink/ink150.xml"/><Relationship Id="rId482" Type="http://schemas.openxmlformats.org/officeDocument/2006/relationships/customXml" Target="../ink/ink241.xml"/><Relationship Id="rId538" Type="http://schemas.openxmlformats.org/officeDocument/2006/relationships/customXml" Target="../ink/ink269.xml"/><Relationship Id="rId81" Type="http://schemas.openxmlformats.org/officeDocument/2006/relationships/image" Target="../media/image1447.png"/><Relationship Id="rId135" Type="http://schemas.openxmlformats.org/officeDocument/2006/relationships/image" Target="../media/image1691.png"/><Relationship Id="rId177" Type="http://schemas.openxmlformats.org/officeDocument/2006/relationships/image" Target="../media/image1712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591" Type="http://schemas.openxmlformats.org/officeDocument/2006/relationships/image" Target="../media/image1918.png"/><Relationship Id="rId605" Type="http://schemas.openxmlformats.org/officeDocument/2006/relationships/image" Target="../media/image1925.png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647" Type="http://schemas.openxmlformats.org/officeDocument/2006/relationships/image" Target="../media/image194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3.xml"/><Relationship Id="rId21" Type="http://schemas.openxmlformats.org/officeDocument/2006/relationships/customXml" Target="../ink/ink345.xml"/><Relationship Id="rId42" Type="http://schemas.openxmlformats.org/officeDocument/2006/relationships/image" Target="../media/image21.png"/><Relationship Id="rId63" Type="http://schemas.openxmlformats.org/officeDocument/2006/relationships/customXml" Target="../ink/ink366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414.xml"/><Relationship Id="rId170" Type="http://schemas.openxmlformats.org/officeDocument/2006/relationships/image" Target="../media/image85.png"/><Relationship Id="rId191" Type="http://schemas.openxmlformats.org/officeDocument/2006/relationships/customXml" Target="../ink/ink430.xml"/><Relationship Id="rId205" Type="http://schemas.openxmlformats.org/officeDocument/2006/relationships/customXml" Target="../ink/ink437.xml"/><Relationship Id="rId226" Type="http://schemas.openxmlformats.org/officeDocument/2006/relationships/image" Target="../media/image113.png"/><Relationship Id="rId247" Type="http://schemas.openxmlformats.org/officeDocument/2006/relationships/customXml" Target="../ink/ink458.xml"/><Relationship Id="rId107" Type="http://schemas.openxmlformats.org/officeDocument/2006/relationships/customXml" Target="../ink/ink388.xml"/><Relationship Id="rId268" Type="http://schemas.openxmlformats.org/officeDocument/2006/relationships/image" Target="../media/image134.png"/><Relationship Id="rId289" Type="http://schemas.openxmlformats.org/officeDocument/2006/relationships/customXml" Target="../ink/ink479.xml"/><Relationship Id="rId11" Type="http://schemas.openxmlformats.org/officeDocument/2006/relationships/customXml" Target="../ink/ink340.xml"/><Relationship Id="rId32" Type="http://schemas.openxmlformats.org/officeDocument/2006/relationships/image" Target="../media/image16.png"/><Relationship Id="rId53" Type="http://schemas.openxmlformats.org/officeDocument/2006/relationships/customXml" Target="../ink/ink361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409.xml"/><Relationship Id="rId5" Type="http://schemas.openxmlformats.org/officeDocument/2006/relationships/customXml" Target="../ink/ink337.xml"/><Relationship Id="rId95" Type="http://schemas.openxmlformats.org/officeDocument/2006/relationships/customXml" Target="../ink/ink382.xml"/><Relationship Id="rId160" Type="http://schemas.openxmlformats.org/officeDocument/2006/relationships/image" Target="../media/image80.png"/><Relationship Id="rId181" Type="http://schemas.openxmlformats.org/officeDocument/2006/relationships/customXml" Target="../ink/ink425.xml"/><Relationship Id="rId216" Type="http://schemas.openxmlformats.org/officeDocument/2006/relationships/image" Target="../media/image108.png"/><Relationship Id="rId237" Type="http://schemas.openxmlformats.org/officeDocument/2006/relationships/customXml" Target="../ink/ink453.xml"/><Relationship Id="rId258" Type="http://schemas.openxmlformats.org/officeDocument/2006/relationships/image" Target="../media/image129.png"/><Relationship Id="rId279" Type="http://schemas.openxmlformats.org/officeDocument/2006/relationships/customXml" Target="../ink/ink474.xml"/><Relationship Id="rId22" Type="http://schemas.openxmlformats.org/officeDocument/2006/relationships/image" Target="../media/image11.png"/><Relationship Id="rId43" Type="http://schemas.openxmlformats.org/officeDocument/2006/relationships/customXml" Target="../ink/ink356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404.xml"/><Relationship Id="rId290" Type="http://schemas.openxmlformats.org/officeDocument/2006/relationships/image" Target="../media/image145.png"/><Relationship Id="rId85" Type="http://schemas.openxmlformats.org/officeDocument/2006/relationships/customXml" Target="../ink/ink377.xml"/><Relationship Id="rId150" Type="http://schemas.openxmlformats.org/officeDocument/2006/relationships/image" Target="../media/image75.png"/><Relationship Id="rId171" Type="http://schemas.openxmlformats.org/officeDocument/2006/relationships/customXml" Target="../ink/ink420.xml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227" Type="http://schemas.openxmlformats.org/officeDocument/2006/relationships/customXml" Target="../ink/ink448.xml"/><Relationship Id="rId248" Type="http://schemas.openxmlformats.org/officeDocument/2006/relationships/image" Target="../media/image124.png"/><Relationship Id="rId269" Type="http://schemas.openxmlformats.org/officeDocument/2006/relationships/customXml" Target="../ink/ink469.xml"/><Relationship Id="rId12" Type="http://schemas.openxmlformats.org/officeDocument/2006/relationships/image" Target="../media/image6.png"/><Relationship Id="rId33" Type="http://schemas.openxmlformats.org/officeDocument/2006/relationships/customXml" Target="../ink/ink351.xml"/><Relationship Id="rId108" Type="http://schemas.openxmlformats.org/officeDocument/2006/relationships/image" Target="../media/image54.png"/><Relationship Id="rId129" Type="http://schemas.openxmlformats.org/officeDocument/2006/relationships/customXml" Target="../ink/ink399.xml"/><Relationship Id="rId280" Type="http://schemas.openxmlformats.org/officeDocument/2006/relationships/image" Target="../media/image140.png"/><Relationship Id="rId54" Type="http://schemas.openxmlformats.org/officeDocument/2006/relationships/image" Target="../media/image27.png"/><Relationship Id="rId75" Type="http://schemas.openxmlformats.org/officeDocument/2006/relationships/customXml" Target="../ink/ink372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415.xml"/><Relationship Id="rId182" Type="http://schemas.openxmlformats.org/officeDocument/2006/relationships/image" Target="../media/image91.png"/><Relationship Id="rId217" Type="http://schemas.openxmlformats.org/officeDocument/2006/relationships/customXml" Target="../ink/ink443.xml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259" Type="http://schemas.openxmlformats.org/officeDocument/2006/relationships/customXml" Target="../ink/ink464.xml"/><Relationship Id="rId23" Type="http://schemas.openxmlformats.org/officeDocument/2006/relationships/customXml" Target="../ink/ink346.xml"/><Relationship Id="rId119" Type="http://schemas.openxmlformats.org/officeDocument/2006/relationships/customXml" Target="../ink/ink394.xml"/><Relationship Id="rId270" Type="http://schemas.openxmlformats.org/officeDocument/2006/relationships/image" Target="../media/image135.png"/><Relationship Id="rId291" Type="http://schemas.openxmlformats.org/officeDocument/2006/relationships/customXml" Target="../ink/ink480.xml"/><Relationship Id="rId44" Type="http://schemas.openxmlformats.org/officeDocument/2006/relationships/image" Target="../media/image22.png"/><Relationship Id="rId65" Type="http://schemas.openxmlformats.org/officeDocument/2006/relationships/customXml" Target="../ink/ink367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51" Type="http://schemas.openxmlformats.org/officeDocument/2006/relationships/customXml" Target="../ink/ink410.xml"/><Relationship Id="rId172" Type="http://schemas.openxmlformats.org/officeDocument/2006/relationships/image" Target="../media/image86.png"/><Relationship Id="rId193" Type="http://schemas.openxmlformats.org/officeDocument/2006/relationships/customXml" Target="../ink/ink431.xml"/><Relationship Id="rId207" Type="http://schemas.openxmlformats.org/officeDocument/2006/relationships/customXml" Target="../ink/ink438.xml"/><Relationship Id="rId228" Type="http://schemas.openxmlformats.org/officeDocument/2006/relationships/image" Target="../media/image114.png"/><Relationship Id="rId249" Type="http://schemas.openxmlformats.org/officeDocument/2006/relationships/customXml" Target="../ink/ink459.xml"/><Relationship Id="rId13" Type="http://schemas.openxmlformats.org/officeDocument/2006/relationships/customXml" Target="../ink/ink341.xml"/><Relationship Id="rId109" Type="http://schemas.openxmlformats.org/officeDocument/2006/relationships/customXml" Target="../ink/ink389.xml"/><Relationship Id="rId260" Type="http://schemas.openxmlformats.org/officeDocument/2006/relationships/image" Target="../media/image130.png"/><Relationship Id="rId281" Type="http://schemas.openxmlformats.org/officeDocument/2006/relationships/customXml" Target="../ink/ink475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362.xml"/><Relationship Id="rId76" Type="http://schemas.openxmlformats.org/officeDocument/2006/relationships/image" Target="../media/image38.png"/><Relationship Id="rId97" Type="http://schemas.openxmlformats.org/officeDocument/2006/relationships/customXml" Target="../ink/ink383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397.xml"/><Relationship Id="rId141" Type="http://schemas.openxmlformats.org/officeDocument/2006/relationships/customXml" Target="../ink/ink405.xml"/><Relationship Id="rId146" Type="http://schemas.openxmlformats.org/officeDocument/2006/relationships/image" Target="../media/image73.png"/><Relationship Id="rId167" Type="http://schemas.openxmlformats.org/officeDocument/2006/relationships/customXml" Target="../ink/ink418.xml"/><Relationship Id="rId188" Type="http://schemas.openxmlformats.org/officeDocument/2006/relationships/image" Target="../media/image94.png"/><Relationship Id="rId7" Type="http://schemas.openxmlformats.org/officeDocument/2006/relationships/customXml" Target="../ink/ink338.xml"/><Relationship Id="rId71" Type="http://schemas.openxmlformats.org/officeDocument/2006/relationships/customXml" Target="../ink/ink370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183" Type="http://schemas.openxmlformats.org/officeDocument/2006/relationships/customXml" Target="../ink/ink426.xml"/><Relationship Id="rId213" Type="http://schemas.openxmlformats.org/officeDocument/2006/relationships/customXml" Target="../ink/ink441.xml"/><Relationship Id="rId218" Type="http://schemas.openxmlformats.org/officeDocument/2006/relationships/image" Target="../media/image109.png"/><Relationship Id="rId234" Type="http://schemas.openxmlformats.org/officeDocument/2006/relationships/image" Target="../media/image117.png"/><Relationship Id="rId239" Type="http://schemas.openxmlformats.org/officeDocument/2006/relationships/customXml" Target="../ink/ink454.xml"/><Relationship Id="rId2" Type="http://schemas.openxmlformats.org/officeDocument/2006/relationships/image" Target="../media/image1.png"/><Relationship Id="rId29" Type="http://schemas.openxmlformats.org/officeDocument/2006/relationships/customXml" Target="../ink/ink349.xml"/><Relationship Id="rId250" Type="http://schemas.openxmlformats.org/officeDocument/2006/relationships/image" Target="../media/image125.png"/><Relationship Id="rId255" Type="http://schemas.openxmlformats.org/officeDocument/2006/relationships/customXml" Target="../ink/ink462.xml"/><Relationship Id="rId271" Type="http://schemas.openxmlformats.org/officeDocument/2006/relationships/customXml" Target="../ink/ink470.xml"/><Relationship Id="rId276" Type="http://schemas.openxmlformats.org/officeDocument/2006/relationships/image" Target="../media/image138.png"/><Relationship Id="rId292" Type="http://schemas.openxmlformats.org/officeDocument/2006/relationships/image" Target="../media/image146.png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357.xml"/><Relationship Id="rId66" Type="http://schemas.openxmlformats.org/officeDocument/2006/relationships/image" Target="../media/image33.png"/><Relationship Id="rId87" Type="http://schemas.openxmlformats.org/officeDocument/2006/relationships/customXml" Target="../ink/ink378.xml"/><Relationship Id="rId110" Type="http://schemas.openxmlformats.org/officeDocument/2006/relationships/image" Target="../media/image55.png"/><Relationship Id="rId115" Type="http://schemas.openxmlformats.org/officeDocument/2006/relationships/customXml" Target="../ink/ink392.xml"/><Relationship Id="rId131" Type="http://schemas.openxmlformats.org/officeDocument/2006/relationships/customXml" Target="../ink/ink400.xml"/><Relationship Id="rId136" Type="http://schemas.openxmlformats.org/officeDocument/2006/relationships/image" Target="../media/image68.png"/><Relationship Id="rId157" Type="http://schemas.openxmlformats.org/officeDocument/2006/relationships/customXml" Target="../ink/ink413.xml"/><Relationship Id="rId178" Type="http://schemas.openxmlformats.org/officeDocument/2006/relationships/image" Target="../media/image89.png"/><Relationship Id="rId61" Type="http://schemas.openxmlformats.org/officeDocument/2006/relationships/customXml" Target="../ink/ink365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73" Type="http://schemas.openxmlformats.org/officeDocument/2006/relationships/customXml" Target="../ink/ink421.xml"/><Relationship Id="rId194" Type="http://schemas.openxmlformats.org/officeDocument/2006/relationships/image" Target="../media/image97.png"/><Relationship Id="rId199" Type="http://schemas.openxmlformats.org/officeDocument/2006/relationships/customXml" Target="../ink/ink434.xml"/><Relationship Id="rId203" Type="http://schemas.openxmlformats.org/officeDocument/2006/relationships/customXml" Target="../ink/ink436.xml"/><Relationship Id="rId208" Type="http://schemas.openxmlformats.org/officeDocument/2006/relationships/image" Target="../media/image104.png"/><Relationship Id="rId229" Type="http://schemas.openxmlformats.org/officeDocument/2006/relationships/customXml" Target="../ink/ink449.xml"/><Relationship Id="rId19" Type="http://schemas.openxmlformats.org/officeDocument/2006/relationships/customXml" Target="../ink/ink344.xml"/><Relationship Id="rId224" Type="http://schemas.openxmlformats.org/officeDocument/2006/relationships/image" Target="../media/image112.png"/><Relationship Id="rId240" Type="http://schemas.openxmlformats.org/officeDocument/2006/relationships/image" Target="../media/image120.png"/><Relationship Id="rId245" Type="http://schemas.openxmlformats.org/officeDocument/2006/relationships/customXml" Target="../ink/ink457.xml"/><Relationship Id="rId261" Type="http://schemas.openxmlformats.org/officeDocument/2006/relationships/customXml" Target="../ink/ink465.xml"/><Relationship Id="rId266" Type="http://schemas.openxmlformats.org/officeDocument/2006/relationships/image" Target="../media/image133.png"/><Relationship Id="rId287" Type="http://schemas.openxmlformats.org/officeDocument/2006/relationships/customXml" Target="../ink/ink478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352.xml"/><Relationship Id="rId56" Type="http://schemas.openxmlformats.org/officeDocument/2006/relationships/image" Target="../media/image28.png"/><Relationship Id="rId77" Type="http://schemas.openxmlformats.org/officeDocument/2006/relationships/customXml" Target="../ink/ink373.xml"/><Relationship Id="rId100" Type="http://schemas.openxmlformats.org/officeDocument/2006/relationships/image" Target="../media/image50.png"/><Relationship Id="rId105" Type="http://schemas.openxmlformats.org/officeDocument/2006/relationships/customXml" Target="../ink/ink387.xml"/><Relationship Id="rId126" Type="http://schemas.openxmlformats.org/officeDocument/2006/relationships/image" Target="../media/image63.png"/><Relationship Id="rId147" Type="http://schemas.openxmlformats.org/officeDocument/2006/relationships/customXml" Target="../ink/ink408.xml"/><Relationship Id="rId168" Type="http://schemas.openxmlformats.org/officeDocument/2006/relationships/image" Target="../media/image84.png"/><Relationship Id="rId282" Type="http://schemas.openxmlformats.org/officeDocument/2006/relationships/image" Target="../media/image141.png"/><Relationship Id="rId8" Type="http://schemas.openxmlformats.org/officeDocument/2006/relationships/image" Target="../media/image4.png"/><Relationship Id="rId51" Type="http://schemas.openxmlformats.org/officeDocument/2006/relationships/customXml" Target="../ink/ink360.xml"/><Relationship Id="rId72" Type="http://schemas.openxmlformats.org/officeDocument/2006/relationships/image" Target="../media/image36.png"/><Relationship Id="rId93" Type="http://schemas.openxmlformats.org/officeDocument/2006/relationships/customXml" Target="../ink/ink381.xml"/><Relationship Id="rId98" Type="http://schemas.openxmlformats.org/officeDocument/2006/relationships/image" Target="../media/image49.png"/><Relationship Id="rId121" Type="http://schemas.openxmlformats.org/officeDocument/2006/relationships/customXml" Target="../ink/ink395.xml"/><Relationship Id="rId142" Type="http://schemas.openxmlformats.org/officeDocument/2006/relationships/image" Target="../media/image71.png"/><Relationship Id="rId163" Type="http://schemas.openxmlformats.org/officeDocument/2006/relationships/customXml" Target="../ink/ink416.xml"/><Relationship Id="rId184" Type="http://schemas.openxmlformats.org/officeDocument/2006/relationships/image" Target="../media/image92.png"/><Relationship Id="rId189" Type="http://schemas.openxmlformats.org/officeDocument/2006/relationships/customXml" Target="../ink/ink429.xml"/><Relationship Id="rId219" Type="http://schemas.openxmlformats.org/officeDocument/2006/relationships/customXml" Target="../ink/ink444.xml"/><Relationship Id="rId3" Type="http://schemas.openxmlformats.org/officeDocument/2006/relationships/customXml" Target="../ink/ink336.xml"/><Relationship Id="rId214" Type="http://schemas.openxmlformats.org/officeDocument/2006/relationships/image" Target="../media/image107.png"/><Relationship Id="rId230" Type="http://schemas.openxmlformats.org/officeDocument/2006/relationships/image" Target="../media/image115.png"/><Relationship Id="rId235" Type="http://schemas.openxmlformats.org/officeDocument/2006/relationships/customXml" Target="../ink/ink452.xml"/><Relationship Id="rId251" Type="http://schemas.openxmlformats.org/officeDocument/2006/relationships/customXml" Target="../ink/ink460.xml"/><Relationship Id="rId256" Type="http://schemas.openxmlformats.org/officeDocument/2006/relationships/image" Target="../media/image128.png"/><Relationship Id="rId277" Type="http://schemas.openxmlformats.org/officeDocument/2006/relationships/customXml" Target="../ink/ink473.xml"/><Relationship Id="rId25" Type="http://schemas.openxmlformats.org/officeDocument/2006/relationships/customXml" Target="../ink/ink347.xml"/><Relationship Id="rId46" Type="http://schemas.openxmlformats.org/officeDocument/2006/relationships/image" Target="../media/image23.png"/><Relationship Id="rId67" Type="http://schemas.openxmlformats.org/officeDocument/2006/relationships/customXml" Target="../ink/ink368.xml"/><Relationship Id="rId116" Type="http://schemas.openxmlformats.org/officeDocument/2006/relationships/image" Target="../media/image58.png"/><Relationship Id="rId137" Type="http://schemas.openxmlformats.org/officeDocument/2006/relationships/customXml" Target="../ink/ink403.xml"/><Relationship Id="rId158" Type="http://schemas.openxmlformats.org/officeDocument/2006/relationships/image" Target="../media/image79.png"/><Relationship Id="rId272" Type="http://schemas.openxmlformats.org/officeDocument/2006/relationships/image" Target="../media/image136.png"/><Relationship Id="rId293" Type="http://schemas.openxmlformats.org/officeDocument/2006/relationships/customXml" Target="../ink/ink481.xml"/><Relationship Id="rId20" Type="http://schemas.openxmlformats.org/officeDocument/2006/relationships/image" Target="../media/image10.png"/><Relationship Id="rId41" Type="http://schemas.openxmlformats.org/officeDocument/2006/relationships/customXml" Target="../ink/ink355.xml"/><Relationship Id="rId62" Type="http://schemas.openxmlformats.org/officeDocument/2006/relationships/image" Target="../media/image31.png"/><Relationship Id="rId83" Type="http://schemas.openxmlformats.org/officeDocument/2006/relationships/customXml" Target="../ink/ink376.xml"/><Relationship Id="rId88" Type="http://schemas.openxmlformats.org/officeDocument/2006/relationships/image" Target="../media/image44.png"/><Relationship Id="rId111" Type="http://schemas.openxmlformats.org/officeDocument/2006/relationships/customXml" Target="../ink/ink390.xml"/><Relationship Id="rId132" Type="http://schemas.openxmlformats.org/officeDocument/2006/relationships/image" Target="../media/image66.png"/><Relationship Id="rId153" Type="http://schemas.openxmlformats.org/officeDocument/2006/relationships/customXml" Target="../ink/ink411.xml"/><Relationship Id="rId174" Type="http://schemas.openxmlformats.org/officeDocument/2006/relationships/image" Target="../media/image87.png"/><Relationship Id="rId179" Type="http://schemas.openxmlformats.org/officeDocument/2006/relationships/customXml" Target="../ink/ink424.xml"/><Relationship Id="rId195" Type="http://schemas.openxmlformats.org/officeDocument/2006/relationships/customXml" Target="../ink/ink432.xml"/><Relationship Id="rId209" Type="http://schemas.openxmlformats.org/officeDocument/2006/relationships/customXml" Target="../ink/ink439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0" Type="http://schemas.openxmlformats.org/officeDocument/2006/relationships/image" Target="../media/image110.png"/><Relationship Id="rId225" Type="http://schemas.openxmlformats.org/officeDocument/2006/relationships/customXml" Target="../ink/ink447.xml"/><Relationship Id="rId241" Type="http://schemas.openxmlformats.org/officeDocument/2006/relationships/customXml" Target="../ink/ink455.xml"/><Relationship Id="rId246" Type="http://schemas.openxmlformats.org/officeDocument/2006/relationships/image" Target="../media/image123.png"/><Relationship Id="rId267" Type="http://schemas.openxmlformats.org/officeDocument/2006/relationships/customXml" Target="../ink/ink468.xml"/><Relationship Id="rId288" Type="http://schemas.openxmlformats.org/officeDocument/2006/relationships/image" Target="../media/image144.png"/><Relationship Id="rId15" Type="http://schemas.openxmlformats.org/officeDocument/2006/relationships/customXml" Target="../ink/ink342.xml"/><Relationship Id="rId36" Type="http://schemas.openxmlformats.org/officeDocument/2006/relationships/image" Target="../media/image18.png"/><Relationship Id="rId57" Type="http://schemas.openxmlformats.org/officeDocument/2006/relationships/customXml" Target="../ink/ink363.xml"/><Relationship Id="rId106" Type="http://schemas.openxmlformats.org/officeDocument/2006/relationships/image" Target="../media/image53.png"/><Relationship Id="rId127" Type="http://schemas.openxmlformats.org/officeDocument/2006/relationships/customXml" Target="../ink/ink398.xml"/><Relationship Id="rId262" Type="http://schemas.openxmlformats.org/officeDocument/2006/relationships/image" Target="../media/image131.png"/><Relationship Id="rId283" Type="http://schemas.openxmlformats.org/officeDocument/2006/relationships/customXml" Target="../ink/ink476.xml"/><Relationship Id="rId10" Type="http://schemas.openxmlformats.org/officeDocument/2006/relationships/image" Target="../media/image5.png"/><Relationship Id="rId31" Type="http://schemas.openxmlformats.org/officeDocument/2006/relationships/customXml" Target="../ink/ink350.xml"/><Relationship Id="rId52" Type="http://schemas.openxmlformats.org/officeDocument/2006/relationships/image" Target="../media/image26.png"/><Relationship Id="rId73" Type="http://schemas.openxmlformats.org/officeDocument/2006/relationships/customXml" Target="../ink/ink371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384.xml"/><Relationship Id="rId101" Type="http://schemas.openxmlformats.org/officeDocument/2006/relationships/customXml" Target="../ink/ink385.xml"/><Relationship Id="rId122" Type="http://schemas.openxmlformats.org/officeDocument/2006/relationships/image" Target="../media/image61.png"/><Relationship Id="rId143" Type="http://schemas.openxmlformats.org/officeDocument/2006/relationships/customXml" Target="../ink/ink406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419.xml"/><Relationship Id="rId185" Type="http://schemas.openxmlformats.org/officeDocument/2006/relationships/customXml" Target="../ink/ink427.xml"/><Relationship Id="rId4" Type="http://schemas.openxmlformats.org/officeDocument/2006/relationships/image" Target="../media/image2.png"/><Relationship Id="rId9" Type="http://schemas.openxmlformats.org/officeDocument/2006/relationships/customXml" Target="../ink/ink339.xml"/><Relationship Id="rId180" Type="http://schemas.openxmlformats.org/officeDocument/2006/relationships/image" Target="../media/image90.png"/><Relationship Id="rId210" Type="http://schemas.openxmlformats.org/officeDocument/2006/relationships/image" Target="../media/image105.png"/><Relationship Id="rId215" Type="http://schemas.openxmlformats.org/officeDocument/2006/relationships/customXml" Target="../ink/ink442.xml"/><Relationship Id="rId236" Type="http://schemas.openxmlformats.org/officeDocument/2006/relationships/image" Target="../media/image118.png"/><Relationship Id="rId257" Type="http://schemas.openxmlformats.org/officeDocument/2006/relationships/customXml" Target="../ink/ink463.xml"/><Relationship Id="rId278" Type="http://schemas.openxmlformats.org/officeDocument/2006/relationships/image" Target="../media/image139.png"/><Relationship Id="rId26" Type="http://schemas.openxmlformats.org/officeDocument/2006/relationships/image" Target="../media/image13.png"/><Relationship Id="rId231" Type="http://schemas.openxmlformats.org/officeDocument/2006/relationships/customXml" Target="../ink/ink450.xml"/><Relationship Id="rId252" Type="http://schemas.openxmlformats.org/officeDocument/2006/relationships/image" Target="../media/image126.png"/><Relationship Id="rId273" Type="http://schemas.openxmlformats.org/officeDocument/2006/relationships/customXml" Target="../ink/ink471.xml"/><Relationship Id="rId294" Type="http://schemas.openxmlformats.org/officeDocument/2006/relationships/image" Target="../media/image147.png"/><Relationship Id="rId47" Type="http://schemas.openxmlformats.org/officeDocument/2006/relationships/customXml" Target="../ink/ink358.xml"/><Relationship Id="rId68" Type="http://schemas.openxmlformats.org/officeDocument/2006/relationships/image" Target="../media/image34.png"/><Relationship Id="rId89" Type="http://schemas.openxmlformats.org/officeDocument/2006/relationships/customXml" Target="../ink/ink379.xml"/><Relationship Id="rId112" Type="http://schemas.openxmlformats.org/officeDocument/2006/relationships/image" Target="../media/image56.png"/><Relationship Id="rId133" Type="http://schemas.openxmlformats.org/officeDocument/2006/relationships/customXml" Target="../ink/ink401.xml"/><Relationship Id="rId154" Type="http://schemas.openxmlformats.org/officeDocument/2006/relationships/image" Target="../media/image77.png"/><Relationship Id="rId175" Type="http://schemas.openxmlformats.org/officeDocument/2006/relationships/customXml" Target="../ink/ink422.xml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16" Type="http://schemas.openxmlformats.org/officeDocument/2006/relationships/image" Target="../media/image8.png"/><Relationship Id="rId221" Type="http://schemas.openxmlformats.org/officeDocument/2006/relationships/customXml" Target="../ink/ink445.xml"/><Relationship Id="rId242" Type="http://schemas.openxmlformats.org/officeDocument/2006/relationships/image" Target="../media/image121.png"/><Relationship Id="rId263" Type="http://schemas.openxmlformats.org/officeDocument/2006/relationships/customXml" Target="../ink/ink466.xml"/><Relationship Id="rId284" Type="http://schemas.openxmlformats.org/officeDocument/2006/relationships/image" Target="../media/image142.png"/><Relationship Id="rId37" Type="http://schemas.openxmlformats.org/officeDocument/2006/relationships/customXml" Target="../ink/ink353.xml"/><Relationship Id="rId58" Type="http://schemas.openxmlformats.org/officeDocument/2006/relationships/image" Target="../media/image29.png"/><Relationship Id="rId79" Type="http://schemas.openxmlformats.org/officeDocument/2006/relationships/customXml" Target="../ink/ink374.xml"/><Relationship Id="rId102" Type="http://schemas.openxmlformats.org/officeDocument/2006/relationships/image" Target="../media/image51.png"/><Relationship Id="rId123" Type="http://schemas.openxmlformats.org/officeDocument/2006/relationships/customXml" Target="../ink/ink396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417.xml"/><Relationship Id="rId186" Type="http://schemas.openxmlformats.org/officeDocument/2006/relationships/image" Target="../media/image93.png"/><Relationship Id="rId211" Type="http://schemas.openxmlformats.org/officeDocument/2006/relationships/customXml" Target="../ink/ink440.xml"/><Relationship Id="rId232" Type="http://schemas.openxmlformats.org/officeDocument/2006/relationships/image" Target="../media/image116.png"/><Relationship Id="rId253" Type="http://schemas.openxmlformats.org/officeDocument/2006/relationships/customXml" Target="../ink/ink461.xml"/><Relationship Id="rId274" Type="http://schemas.openxmlformats.org/officeDocument/2006/relationships/image" Target="../media/image137.png"/><Relationship Id="rId27" Type="http://schemas.openxmlformats.org/officeDocument/2006/relationships/customXml" Target="../ink/ink348.xml"/><Relationship Id="rId48" Type="http://schemas.openxmlformats.org/officeDocument/2006/relationships/image" Target="../media/image24.png"/><Relationship Id="rId69" Type="http://schemas.openxmlformats.org/officeDocument/2006/relationships/customXml" Target="../ink/ink369.xml"/><Relationship Id="rId113" Type="http://schemas.openxmlformats.org/officeDocument/2006/relationships/customXml" Target="../ink/ink391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412.xml"/><Relationship Id="rId176" Type="http://schemas.openxmlformats.org/officeDocument/2006/relationships/image" Target="../media/image88.png"/><Relationship Id="rId197" Type="http://schemas.openxmlformats.org/officeDocument/2006/relationships/customXml" Target="../ink/ink433.xml"/><Relationship Id="rId201" Type="http://schemas.openxmlformats.org/officeDocument/2006/relationships/customXml" Target="../ink/ink435.xml"/><Relationship Id="rId222" Type="http://schemas.openxmlformats.org/officeDocument/2006/relationships/image" Target="../media/image111.png"/><Relationship Id="rId243" Type="http://schemas.openxmlformats.org/officeDocument/2006/relationships/customXml" Target="../ink/ink456.xml"/><Relationship Id="rId264" Type="http://schemas.openxmlformats.org/officeDocument/2006/relationships/image" Target="../media/image132.png"/><Relationship Id="rId285" Type="http://schemas.openxmlformats.org/officeDocument/2006/relationships/customXml" Target="../ink/ink477.xml"/><Relationship Id="rId17" Type="http://schemas.openxmlformats.org/officeDocument/2006/relationships/customXml" Target="../ink/ink343.xml"/><Relationship Id="rId38" Type="http://schemas.openxmlformats.org/officeDocument/2006/relationships/image" Target="../media/image19.png"/><Relationship Id="rId59" Type="http://schemas.openxmlformats.org/officeDocument/2006/relationships/customXml" Target="../ink/ink364.xml"/><Relationship Id="rId103" Type="http://schemas.openxmlformats.org/officeDocument/2006/relationships/customXml" Target="../ink/ink386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380.xml"/><Relationship Id="rId145" Type="http://schemas.openxmlformats.org/officeDocument/2006/relationships/customXml" Target="../ink/ink407.xml"/><Relationship Id="rId166" Type="http://schemas.openxmlformats.org/officeDocument/2006/relationships/image" Target="../media/image83.png"/><Relationship Id="rId187" Type="http://schemas.openxmlformats.org/officeDocument/2006/relationships/customXml" Target="../ink/ink428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06.png"/><Relationship Id="rId233" Type="http://schemas.openxmlformats.org/officeDocument/2006/relationships/customXml" Target="../ink/ink451.xml"/><Relationship Id="rId254" Type="http://schemas.openxmlformats.org/officeDocument/2006/relationships/image" Target="../media/image127.png"/><Relationship Id="rId28" Type="http://schemas.openxmlformats.org/officeDocument/2006/relationships/image" Target="../media/image14.png"/><Relationship Id="rId49" Type="http://schemas.openxmlformats.org/officeDocument/2006/relationships/customXml" Target="../ink/ink359.xml"/><Relationship Id="rId114" Type="http://schemas.openxmlformats.org/officeDocument/2006/relationships/image" Target="../media/image57.png"/><Relationship Id="rId275" Type="http://schemas.openxmlformats.org/officeDocument/2006/relationships/customXml" Target="../ink/ink472.xml"/><Relationship Id="rId60" Type="http://schemas.openxmlformats.org/officeDocument/2006/relationships/image" Target="../media/image30.png"/><Relationship Id="rId81" Type="http://schemas.openxmlformats.org/officeDocument/2006/relationships/customXml" Target="../ink/ink375.xml"/><Relationship Id="rId135" Type="http://schemas.openxmlformats.org/officeDocument/2006/relationships/customXml" Target="../ink/ink402.xml"/><Relationship Id="rId156" Type="http://schemas.openxmlformats.org/officeDocument/2006/relationships/image" Target="../media/image78.png"/><Relationship Id="rId177" Type="http://schemas.openxmlformats.org/officeDocument/2006/relationships/customXml" Target="../ink/ink423.xml"/><Relationship Id="rId198" Type="http://schemas.openxmlformats.org/officeDocument/2006/relationships/image" Target="../media/image99.png"/><Relationship Id="rId202" Type="http://schemas.openxmlformats.org/officeDocument/2006/relationships/image" Target="../media/image101.png"/><Relationship Id="rId223" Type="http://schemas.openxmlformats.org/officeDocument/2006/relationships/customXml" Target="../ink/ink446.xml"/><Relationship Id="rId244" Type="http://schemas.openxmlformats.org/officeDocument/2006/relationships/image" Target="../media/image122.png"/><Relationship Id="rId18" Type="http://schemas.openxmlformats.org/officeDocument/2006/relationships/image" Target="../media/image9.png"/><Relationship Id="rId39" Type="http://schemas.openxmlformats.org/officeDocument/2006/relationships/customXml" Target="../ink/ink354.xml"/><Relationship Id="rId265" Type="http://schemas.openxmlformats.org/officeDocument/2006/relationships/customXml" Target="../ink/ink467.xml"/><Relationship Id="rId286" Type="http://schemas.openxmlformats.org/officeDocument/2006/relationships/image" Target="../media/image14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5.png"/><Relationship Id="rId21" Type="http://schemas.openxmlformats.org/officeDocument/2006/relationships/image" Target="../media/image157.png"/><Relationship Id="rId42" Type="http://schemas.openxmlformats.org/officeDocument/2006/relationships/customXml" Target="../ink/ink502.xml"/><Relationship Id="rId63" Type="http://schemas.openxmlformats.org/officeDocument/2006/relationships/image" Target="../media/image178.png"/><Relationship Id="rId84" Type="http://schemas.openxmlformats.org/officeDocument/2006/relationships/customXml" Target="../ink/ink523.xml"/><Relationship Id="rId138" Type="http://schemas.openxmlformats.org/officeDocument/2006/relationships/customXml" Target="../ink/ink550.xml"/><Relationship Id="rId159" Type="http://schemas.openxmlformats.org/officeDocument/2006/relationships/image" Target="../media/image226.png"/><Relationship Id="rId170" Type="http://schemas.openxmlformats.org/officeDocument/2006/relationships/customXml" Target="../ink/ink566.xml"/><Relationship Id="rId191" Type="http://schemas.openxmlformats.org/officeDocument/2006/relationships/image" Target="../media/image242.png"/><Relationship Id="rId205" Type="http://schemas.openxmlformats.org/officeDocument/2006/relationships/image" Target="../media/image249.png"/><Relationship Id="rId16" Type="http://schemas.openxmlformats.org/officeDocument/2006/relationships/customXml" Target="../ink/ink489.xml"/><Relationship Id="rId107" Type="http://schemas.openxmlformats.org/officeDocument/2006/relationships/image" Target="../media/image200.png"/><Relationship Id="rId11" Type="http://schemas.openxmlformats.org/officeDocument/2006/relationships/image" Target="../media/image152.png"/><Relationship Id="rId32" Type="http://schemas.openxmlformats.org/officeDocument/2006/relationships/customXml" Target="../ink/ink497.xml"/><Relationship Id="rId37" Type="http://schemas.openxmlformats.org/officeDocument/2006/relationships/image" Target="../media/image165.png"/><Relationship Id="rId53" Type="http://schemas.openxmlformats.org/officeDocument/2006/relationships/image" Target="../media/image173.png"/><Relationship Id="rId58" Type="http://schemas.openxmlformats.org/officeDocument/2006/relationships/customXml" Target="../ink/ink510.xml"/><Relationship Id="rId74" Type="http://schemas.openxmlformats.org/officeDocument/2006/relationships/customXml" Target="../ink/ink518.xml"/><Relationship Id="rId79" Type="http://schemas.openxmlformats.org/officeDocument/2006/relationships/image" Target="../media/image186.png"/><Relationship Id="rId102" Type="http://schemas.openxmlformats.org/officeDocument/2006/relationships/customXml" Target="../ink/ink532.xml"/><Relationship Id="rId123" Type="http://schemas.openxmlformats.org/officeDocument/2006/relationships/image" Target="../media/image208.png"/><Relationship Id="rId128" Type="http://schemas.openxmlformats.org/officeDocument/2006/relationships/customXml" Target="../ink/ink545.xml"/><Relationship Id="rId144" Type="http://schemas.openxmlformats.org/officeDocument/2006/relationships/customXml" Target="../ink/ink553.xml"/><Relationship Id="rId149" Type="http://schemas.openxmlformats.org/officeDocument/2006/relationships/image" Target="../media/image221.png"/><Relationship Id="rId5" Type="http://schemas.openxmlformats.org/officeDocument/2006/relationships/image" Target="../media/image149.png"/><Relationship Id="rId90" Type="http://schemas.openxmlformats.org/officeDocument/2006/relationships/customXml" Target="../ink/ink526.xml"/><Relationship Id="rId95" Type="http://schemas.openxmlformats.org/officeDocument/2006/relationships/image" Target="../media/image194.png"/><Relationship Id="rId160" Type="http://schemas.openxmlformats.org/officeDocument/2006/relationships/customXml" Target="../ink/ink561.xml"/><Relationship Id="rId165" Type="http://schemas.openxmlformats.org/officeDocument/2006/relationships/image" Target="../media/image229.png"/><Relationship Id="rId181" Type="http://schemas.openxmlformats.org/officeDocument/2006/relationships/image" Target="../media/image237.png"/><Relationship Id="rId186" Type="http://schemas.openxmlformats.org/officeDocument/2006/relationships/customXml" Target="../ink/ink574.xml"/><Relationship Id="rId22" Type="http://schemas.openxmlformats.org/officeDocument/2006/relationships/customXml" Target="../ink/ink492.xml"/><Relationship Id="rId27" Type="http://schemas.openxmlformats.org/officeDocument/2006/relationships/image" Target="../media/image160.png"/><Relationship Id="rId43" Type="http://schemas.openxmlformats.org/officeDocument/2006/relationships/image" Target="../media/image168.png"/><Relationship Id="rId48" Type="http://schemas.openxmlformats.org/officeDocument/2006/relationships/customXml" Target="../ink/ink505.xml"/><Relationship Id="rId64" Type="http://schemas.openxmlformats.org/officeDocument/2006/relationships/customXml" Target="../ink/ink513.xml"/><Relationship Id="rId69" Type="http://schemas.openxmlformats.org/officeDocument/2006/relationships/image" Target="../media/image181.png"/><Relationship Id="rId113" Type="http://schemas.openxmlformats.org/officeDocument/2006/relationships/image" Target="../media/image203.png"/><Relationship Id="rId118" Type="http://schemas.openxmlformats.org/officeDocument/2006/relationships/customXml" Target="../ink/ink540.xml"/><Relationship Id="rId134" Type="http://schemas.openxmlformats.org/officeDocument/2006/relationships/customXml" Target="../ink/ink548.xml"/><Relationship Id="rId139" Type="http://schemas.openxmlformats.org/officeDocument/2006/relationships/image" Target="../media/image216.png"/><Relationship Id="rId80" Type="http://schemas.openxmlformats.org/officeDocument/2006/relationships/customXml" Target="../ink/ink521.xml"/><Relationship Id="rId85" Type="http://schemas.openxmlformats.org/officeDocument/2006/relationships/image" Target="../media/image189.png"/><Relationship Id="rId150" Type="http://schemas.openxmlformats.org/officeDocument/2006/relationships/customXml" Target="../ink/ink556.xml"/><Relationship Id="rId155" Type="http://schemas.openxmlformats.org/officeDocument/2006/relationships/image" Target="../media/image224.png"/><Relationship Id="rId171" Type="http://schemas.openxmlformats.org/officeDocument/2006/relationships/image" Target="../media/image232.png"/><Relationship Id="rId176" Type="http://schemas.openxmlformats.org/officeDocument/2006/relationships/customXml" Target="../ink/ink569.xml"/><Relationship Id="rId192" Type="http://schemas.openxmlformats.org/officeDocument/2006/relationships/customXml" Target="../ink/ink577.xml"/><Relationship Id="rId197" Type="http://schemas.openxmlformats.org/officeDocument/2006/relationships/image" Target="../media/image245.png"/><Relationship Id="rId206" Type="http://schemas.openxmlformats.org/officeDocument/2006/relationships/customXml" Target="../ink/ink584.xml"/><Relationship Id="rId201" Type="http://schemas.openxmlformats.org/officeDocument/2006/relationships/image" Target="../media/image247.png"/><Relationship Id="rId12" Type="http://schemas.openxmlformats.org/officeDocument/2006/relationships/customXml" Target="../ink/ink487.xml"/><Relationship Id="rId17" Type="http://schemas.openxmlformats.org/officeDocument/2006/relationships/image" Target="../media/image155.png"/><Relationship Id="rId33" Type="http://schemas.openxmlformats.org/officeDocument/2006/relationships/image" Target="../media/image163.png"/><Relationship Id="rId38" Type="http://schemas.openxmlformats.org/officeDocument/2006/relationships/customXml" Target="../ink/ink500.xml"/><Relationship Id="rId59" Type="http://schemas.openxmlformats.org/officeDocument/2006/relationships/image" Target="../media/image176.png"/><Relationship Id="rId103" Type="http://schemas.openxmlformats.org/officeDocument/2006/relationships/image" Target="../media/image198.png"/><Relationship Id="rId108" Type="http://schemas.openxmlformats.org/officeDocument/2006/relationships/customXml" Target="../ink/ink535.xml"/><Relationship Id="rId124" Type="http://schemas.openxmlformats.org/officeDocument/2006/relationships/customXml" Target="../ink/ink543.xml"/><Relationship Id="rId129" Type="http://schemas.openxmlformats.org/officeDocument/2006/relationships/image" Target="../media/image211.png"/><Relationship Id="rId54" Type="http://schemas.openxmlformats.org/officeDocument/2006/relationships/customXml" Target="../ink/ink508.xml"/><Relationship Id="rId70" Type="http://schemas.openxmlformats.org/officeDocument/2006/relationships/customXml" Target="../ink/ink516.xml"/><Relationship Id="rId75" Type="http://schemas.openxmlformats.org/officeDocument/2006/relationships/image" Target="../media/image184.png"/><Relationship Id="rId91" Type="http://schemas.openxmlformats.org/officeDocument/2006/relationships/image" Target="../media/image192.png"/><Relationship Id="rId96" Type="http://schemas.openxmlformats.org/officeDocument/2006/relationships/customXml" Target="../ink/ink529.xml"/><Relationship Id="rId140" Type="http://schemas.openxmlformats.org/officeDocument/2006/relationships/customXml" Target="../ink/ink551.xml"/><Relationship Id="rId145" Type="http://schemas.openxmlformats.org/officeDocument/2006/relationships/image" Target="../media/image219.png"/><Relationship Id="rId161" Type="http://schemas.openxmlformats.org/officeDocument/2006/relationships/image" Target="../media/image227.png"/><Relationship Id="rId166" Type="http://schemas.openxmlformats.org/officeDocument/2006/relationships/customXml" Target="../ink/ink564.xml"/><Relationship Id="rId182" Type="http://schemas.openxmlformats.org/officeDocument/2006/relationships/customXml" Target="../ink/ink572.xml"/><Relationship Id="rId187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4.xml"/><Relationship Id="rId23" Type="http://schemas.openxmlformats.org/officeDocument/2006/relationships/image" Target="../media/image158.png"/><Relationship Id="rId28" Type="http://schemas.openxmlformats.org/officeDocument/2006/relationships/customXml" Target="../ink/ink495.xml"/><Relationship Id="rId49" Type="http://schemas.openxmlformats.org/officeDocument/2006/relationships/image" Target="../media/image171.png"/><Relationship Id="rId114" Type="http://schemas.openxmlformats.org/officeDocument/2006/relationships/customXml" Target="../ink/ink538.xml"/><Relationship Id="rId119" Type="http://schemas.openxmlformats.org/officeDocument/2006/relationships/image" Target="../media/image206.png"/><Relationship Id="rId44" Type="http://schemas.openxmlformats.org/officeDocument/2006/relationships/customXml" Target="../ink/ink503.xml"/><Relationship Id="rId60" Type="http://schemas.openxmlformats.org/officeDocument/2006/relationships/customXml" Target="../ink/ink511.xml"/><Relationship Id="rId65" Type="http://schemas.openxmlformats.org/officeDocument/2006/relationships/image" Target="../media/image179.png"/><Relationship Id="rId81" Type="http://schemas.openxmlformats.org/officeDocument/2006/relationships/image" Target="../media/image187.png"/><Relationship Id="rId86" Type="http://schemas.openxmlformats.org/officeDocument/2006/relationships/customXml" Target="../ink/ink524.xml"/><Relationship Id="rId130" Type="http://schemas.openxmlformats.org/officeDocument/2006/relationships/customXml" Target="../ink/ink546.xml"/><Relationship Id="rId135" Type="http://schemas.openxmlformats.org/officeDocument/2006/relationships/image" Target="../media/image214.png"/><Relationship Id="rId151" Type="http://schemas.openxmlformats.org/officeDocument/2006/relationships/image" Target="../media/image222.png"/><Relationship Id="rId156" Type="http://schemas.openxmlformats.org/officeDocument/2006/relationships/customXml" Target="../ink/ink559.xml"/><Relationship Id="rId177" Type="http://schemas.openxmlformats.org/officeDocument/2006/relationships/image" Target="../media/image235.png"/><Relationship Id="rId198" Type="http://schemas.openxmlformats.org/officeDocument/2006/relationships/customXml" Target="../ink/ink580.xml"/><Relationship Id="rId172" Type="http://schemas.openxmlformats.org/officeDocument/2006/relationships/customXml" Target="../ink/ink567.xml"/><Relationship Id="rId193" Type="http://schemas.openxmlformats.org/officeDocument/2006/relationships/image" Target="../media/image243.png"/><Relationship Id="rId202" Type="http://schemas.openxmlformats.org/officeDocument/2006/relationships/customXml" Target="../ink/ink582.xml"/><Relationship Id="rId207" Type="http://schemas.openxmlformats.org/officeDocument/2006/relationships/image" Target="../media/image250.png"/><Relationship Id="rId13" Type="http://schemas.openxmlformats.org/officeDocument/2006/relationships/image" Target="../media/image153.png"/><Relationship Id="rId18" Type="http://schemas.openxmlformats.org/officeDocument/2006/relationships/customXml" Target="../ink/ink490.xml"/><Relationship Id="rId39" Type="http://schemas.openxmlformats.org/officeDocument/2006/relationships/image" Target="../media/image166.png"/><Relationship Id="rId109" Type="http://schemas.openxmlformats.org/officeDocument/2006/relationships/image" Target="../media/image201.png"/><Relationship Id="rId34" Type="http://schemas.openxmlformats.org/officeDocument/2006/relationships/customXml" Target="../ink/ink498.xml"/><Relationship Id="rId50" Type="http://schemas.openxmlformats.org/officeDocument/2006/relationships/customXml" Target="../ink/ink506.xml"/><Relationship Id="rId55" Type="http://schemas.openxmlformats.org/officeDocument/2006/relationships/image" Target="../media/image174.png"/><Relationship Id="rId76" Type="http://schemas.openxmlformats.org/officeDocument/2006/relationships/customXml" Target="../ink/ink519.xml"/><Relationship Id="rId97" Type="http://schemas.openxmlformats.org/officeDocument/2006/relationships/image" Target="../media/image195.png"/><Relationship Id="rId104" Type="http://schemas.openxmlformats.org/officeDocument/2006/relationships/customXml" Target="../ink/ink533.xml"/><Relationship Id="rId120" Type="http://schemas.openxmlformats.org/officeDocument/2006/relationships/customXml" Target="../ink/ink541.xml"/><Relationship Id="rId125" Type="http://schemas.openxmlformats.org/officeDocument/2006/relationships/image" Target="../media/image209.png"/><Relationship Id="rId141" Type="http://schemas.openxmlformats.org/officeDocument/2006/relationships/image" Target="../media/image217.png"/><Relationship Id="rId146" Type="http://schemas.openxmlformats.org/officeDocument/2006/relationships/customXml" Target="../ink/ink554.xml"/><Relationship Id="rId167" Type="http://schemas.openxmlformats.org/officeDocument/2006/relationships/image" Target="../media/image230.png"/><Relationship Id="rId188" Type="http://schemas.openxmlformats.org/officeDocument/2006/relationships/customXml" Target="../ink/ink575.xml"/><Relationship Id="rId7" Type="http://schemas.openxmlformats.org/officeDocument/2006/relationships/image" Target="../media/image150.png"/><Relationship Id="rId71" Type="http://schemas.openxmlformats.org/officeDocument/2006/relationships/image" Target="../media/image182.png"/><Relationship Id="rId92" Type="http://schemas.openxmlformats.org/officeDocument/2006/relationships/customXml" Target="../ink/ink527.xml"/><Relationship Id="rId162" Type="http://schemas.openxmlformats.org/officeDocument/2006/relationships/customXml" Target="../ink/ink562.xml"/><Relationship Id="rId183" Type="http://schemas.openxmlformats.org/officeDocument/2006/relationships/image" Target="../media/image238.png"/><Relationship Id="rId2" Type="http://schemas.openxmlformats.org/officeDocument/2006/relationships/customXml" Target="../ink/ink482.xml"/><Relationship Id="rId29" Type="http://schemas.openxmlformats.org/officeDocument/2006/relationships/image" Target="../media/image161.png"/><Relationship Id="rId24" Type="http://schemas.openxmlformats.org/officeDocument/2006/relationships/customXml" Target="../ink/ink493.xml"/><Relationship Id="rId40" Type="http://schemas.openxmlformats.org/officeDocument/2006/relationships/customXml" Target="../ink/ink501.xml"/><Relationship Id="rId45" Type="http://schemas.openxmlformats.org/officeDocument/2006/relationships/image" Target="../media/image169.png"/><Relationship Id="rId66" Type="http://schemas.openxmlformats.org/officeDocument/2006/relationships/customXml" Target="../ink/ink514.xml"/><Relationship Id="rId87" Type="http://schemas.openxmlformats.org/officeDocument/2006/relationships/image" Target="../media/image190.png"/><Relationship Id="rId110" Type="http://schemas.openxmlformats.org/officeDocument/2006/relationships/customXml" Target="../ink/ink536.xml"/><Relationship Id="rId115" Type="http://schemas.openxmlformats.org/officeDocument/2006/relationships/image" Target="../media/image204.png"/><Relationship Id="rId131" Type="http://schemas.openxmlformats.org/officeDocument/2006/relationships/image" Target="../media/image212.png"/><Relationship Id="rId136" Type="http://schemas.openxmlformats.org/officeDocument/2006/relationships/customXml" Target="../ink/ink549.xml"/><Relationship Id="rId157" Type="http://schemas.openxmlformats.org/officeDocument/2006/relationships/image" Target="../media/image225.png"/><Relationship Id="rId178" Type="http://schemas.openxmlformats.org/officeDocument/2006/relationships/customXml" Target="../ink/ink570.xml"/><Relationship Id="rId61" Type="http://schemas.openxmlformats.org/officeDocument/2006/relationships/image" Target="../media/image177.png"/><Relationship Id="rId82" Type="http://schemas.openxmlformats.org/officeDocument/2006/relationships/customXml" Target="../ink/ink522.xml"/><Relationship Id="rId152" Type="http://schemas.openxmlformats.org/officeDocument/2006/relationships/customXml" Target="../ink/ink557.xml"/><Relationship Id="rId173" Type="http://schemas.openxmlformats.org/officeDocument/2006/relationships/image" Target="../media/image233.png"/><Relationship Id="rId194" Type="http://schemas.openxmlformats.org/officeDocument/2006/relationships/customXml" Target="../ink/ink578.xml"/><Relationship Id="rId199" Type="http://schemas.openxmlformats.org/officeDocument/2006/relationships/image" Target="../media/image246.png"/><Relationship Id="rId203" Type="http://schemas.openxmlformats.org/officeDocument/2006/relationships/image" Target="../media/image248.png"/><Relationship Id="rId19" Type="http://schemas.openxmlformats.org/officeDocument/2006/relationships/image" Target="../media/image156.png"/><Relationship Id="rId14" Type="http://schemas.openxmlformats.org/officeDocument/2006/relationships/customXml" Target="../ink/ink488.xml"/><Relationship Id="rId30" Type="http://schemas.openxmlformats.org/officeDocument/2006/relationships/customXml" Target="../ink/ink496.xml"/><Relationship Id="rId35" Type="http://schemas.openxmlformats.org/officeDocument/2006/relationships/image" Target="../media/image164.png"/><Relationship Id="rId56" Type="http://schemas.openxmlformats.org/officeDocument/2006/relationships/customXml" Target="../ink/ink509.xml"/><Relationship Id="rId77" Type="http://schemas.openxmlformats.org/officeDocument/2006/relationships/image" Target="../media/image185.png"/><Relationship Id="rId100" Type="http://schemas.openxmlformats.org/officeDocument/2006/relationships/customXml" Target="../ink/ink531.xml"/><Relationship Id="rId105" Type="http://schemas.openxmlformats.org/officeDocument/2006/relationships/image" Target="../media/image199.png"/><Relationship Id="rId126" Type="http://schemas.openxmlformats.org/officeDocument/2006/relationships/customXml" Target="../ink/ink544.xml"/><Relationship Id="rId147" Type="http://schemas.openxmlformats.org/officeDocument/2006/relationships/image" Target="../media/image220.png"/><Relationship Id="rId168" Type="http://schemas.openxmlformats.org/officeDocument/2006/relationships/customXml" Target="../ink/ink565.xml"/><Relationship Id="rId8" Type="http://schemas.openxmlformats.org/officeDocument/2006/relationships/customXml" Target="../ink/ink485.xml"/><Relationship Id="rId51" Type="http://schemas.openxmlformats.org/officeDocument/2006/relationships/image" Target="../media/image172.png"/><Relationship Id="rId72" Type="http://schemas.openxmlformats.org/officeDocument/2006/relationships/customXml" Target="../ink/ink517.xml"/><Relationship Id="rId93" Type="http://schemas.openxmlformats.org/officeDocument/2006/relationships/image" Target="../media/image193.png"/><Relationship Id="rId98" Type="http://schemas.openxmlformats.org/officeDocument/2006/relationships/customXml" Target="../ink/ink530.xml"/><Relationship Id="rId121" Type="http://schemas.openxmlformats.org/officeDocument/2006/relationships/image" Target="../media/image207.png"/><Relationship Id="rId142" Type="http://schemas.openxmlformats.org/officeDocument/2006/relationships/customXml" Target="../ink/ink552.xml"/><Relationship Id="rId163" Type="http://schemas.openxmlformats.org/officeDocument/2006/relationships/image" Target="../media/image228.png"/><Relationship Id="rId184" Type="http://schemas.openxmlformats.org/officeDocument/2006/relationships/customXml" Target="../ink/ink573.xml"/><Relationship Id="rId189" Type="http://schemas.openxmlformats.org/officeDocument/2006/relationships/image" Target="../media/image241.png"/><Relationship Id="rId3" Type="http://schemas.openxmlformats.org/officeDocument/2006/relationships/image" Target="../media/image148.png"/><Relationship Id="rId25" Type="http://schemas.openxmlformats.org/officeDocument/2006/relationships/image" Target="../media/image159.png"/><Relationship Id="rId46" Type="http://schemas.openxmlformats.org/officeDocument/2006/relationships/customXml" Target="../ink/ink504.xml"/><Relationship Id="rId67" Type="http://schemas.openxmlformats.org/officeDocument/2006/relationships/image" Target="../media/image180.png"/><Relationship Id="rId116" Type="http://schemas.openxmlformats.org/officeDocument/2006/relationships/customXml" Target="../ink/ink539.xml"/><Relationship Id="rId137" Type="http://schemas.openxmlformats.org/officeDocument/2006/relationships/image" Target="../media/image215.png"/><Relationship Id="rId158" Type="http://schemas.openxmlformats.org/officeDocument/2006/relationships/customXml" Target="../ink/ink560.xml"/><Relationship Id="rId20" Type="http://schemas.openxmlformats.org/officeDocument/2006/relationships/customXml" Target="../ink/ink491.xml"/><Relationship Id="rId41" Type="http://schemas.openxmlformats.org/officeDocument/2006/relationships/image" Target="../media/image167.png"/><Relationship Id="rId62" Type="http://schemas.openxmlformats.org/officeDocument/2006/relationships/customXml" Target="../ink/ink512.xml"/><Relationship Id="rId83" Type="http://schemas.openxmlformats.org/officeDocument/2006/relationships/image" Target="../media/image188.png"/><Relationship Id="rId88" Type="http://schemas.openxmlformats.org/officeDocument/2006/relationships/customXml" Target="../ink/ink525.xml"/><Relationship Id="rId111" Type="http://schemas.openxmlformats.org/officeDocument/2006/relationships/image" Target="../media/image202.png"/><Relationship Id="rId132" Type="http://schemas.openxmlformats.org/officeDocument/2006/relationships/customXml" Target="../ink/ink547.xml"/><Relationship Id="rId153" Type="http://schemas.openxmlformats.org/officeDocument/2006/relationships/image" Target="../media/image223.png"/><Relationship Id="rId174" Type="http://schemas.openxmlformats.org/officeDocument/2006/relationships/customXml" Target="../ink/ink568.xml"/><Relationship Id="rId179" Type="http://schemas.openxmlformats.org/officeDocument/2006/relationships/image" Target="../media/image236.png"/><Relationship Id="rId195" Type="http://schemas.openxmlformats.org/officeDocument/2006/relationships/image" Target="../media/image244.png"/><Relationship Id="rId190" Type="http://schemas.openxmlformats.org/officeDocument/2006/relationships/customXml" Target="../ink/ink576.xml"/><Relationship Id="rId204" Type="http://schemas.openxmlformats.org/officeDocument/2006/relationships/customXml" Target="../ink/ink583.xml"/><Relationship Id="rId15" Type="http://schemas.openxmlformats.org/officeDocument/2006/relationships/image" Target="../media/image154.png"/><Relationship Id="rId36" Type="http://schemas.openxmlformats.org/officeDocument/2006/relationships/customXml" Target="../ink/ink499.xml"/><Relationship Id="rId57" Type="http://schemas.openxmlformats.org/officeDocument/2006/relationships/image" Target="../media/image175.png"/><Relationship Id="rId106" Type="http://schemas.openxmlformats.org/officeDocument/2006/relationships/customXml" Target="../ink/ink534.xml"/><Relationship Id="rId127" Type="http://schemas.openxmlformats.org/officeDocument/2006/relationships/image" Target="../media/image210.png"/><Relationship Id="rId10" Type="http://schemas.openxmlformats.org/officeDocument/2006/relationships/customXml" Target="../ink/ink486.xml"/><Relationship Id="rId31" Type="http://schemas.openxmlformats.org/officeDocument/2006/relationships/image" Target="../media/image162.png"/><Relationship Id="rId52" Type="http://schemas.openxmlformats.org/officeDocument/2006/relationships/customXml" Target="../ink/ink507.xml"/><Relationship Id="rId73" Type="http://schemas.openxmlformats.org/officeDocument/2006/relationships/image" Target="../media/image183.png"/><Relationship Id="rId78" Type="http://schemas.openxmlformats.org/officeDocument/2006/relationships/customXml" Target="../ink/ink520.xml"/><Relationship Id="rId94" Type="http://schemas.openxmlformats.org/officeDocument/2006/relationships/customXml" Target="../ink/ink528.xml"/><Relationship Id="rId99" Type="http://schemas.openxmlformats.org/officeDocument/2006/relationships/image" Target="../media/image196.png"/><Relationship Id="rId101" Type="http://schemas.openxmlformats.org/officeDocument/2006/relationships/image" Target="../media/image197.png"/><Relationship Id="rId122" Type="http://schemas.openxmlformats.org/officeDocument/2006/relationships/customXml" Target="../ink/ink542.xml"/><Relationship Id="rId143" Type="http://schemas.openxmlformats.org/officeDocument/2006/relationships/image" Target="../media/image218.png"/><Relationship Id="rId148" Type="http://schemas.openxmlformats.org/officeDocument/2006/relationships/customXml" Target="../ink/ink555.xml"/><Relationship Id="rId164" Type="http://schemas.openxmlformats.org/officeDocument/2006/relationships/customXml" Target="../ink/ink563.xml"/><Relationship Id="rId169" Type="http://schemas.openxmlformats.org/officeDocument/2006/relationships/image" Target="../media/image231.png"/><Relationship Id="rId185" Type="http://schemas.openxmlformats.org/officeDocument/2006/relationships/image" Target="../media/image239.png"/><Relationship Id="rId4" Type="http://schemas.openxmlformats.org/officeDocument/2006/relationships/customXml" Target="../ink/ink483.xml"/><Relationship Id="rId9" Type="http://schemas.openxmlformats.org/officeDocument/2006/relationships/image" Target="../media/image151.png"/><Relationship Id="rId180" Type="http://schemas.openxmlformats.org/officeDocument/2006/relationships/customXml" Target="../ink/ink571.xml"/><Relationship Id="rId26" Type="http://schemas.openxmlformats.org/officeDocument/2006/relationships/customXml" Target="../ink/ink494.xml"/><Relationship Id="rId47" Type="http://schemas.openxmlformats.org/officeDocument/2006/relationships/image" Target="../media/image170.png"/><Relationship Id="rId68" Type="http://schemas.openxmlformats.org/officeDocument/2006/relationships/customXml" Target="../ink/ink515.xml"/><Relationship Id="rId89" Type="http://schemas.openxmlformats.org/officeDocument/2006/relationships/image" Target="../media/image191.png"/><Relationship Id="rId112" Type="http://schemas.openxmlformats.org/officeDocument/2006/relationships/customXml" Target="../ink/ink537.xml"/><Relationship Id="rId133" Type="http://schemas.openxmlformats.org/officeDocument/2006/relationships/image" Target="../media/image213.png"/><Relationship Id="rId154" Type="http://schemas.openxmlformats.org/officeDocument/2006/relationships/customXml" Target="../ink/ink558.xml"/><Relationship Id="rId175" Type="http://schemas.openxmlformats.org/officeDocument/2006/relationships/image" Target="../media/image234.png"/><Relationship Id="rId196" Type="http://schemas.openxmlformats.org/officeDocument/2006/relationships/customXml" Target="../ink/ink579.xml"/><Relationship Id="rId200" Type="http://schemas.openxmlformats.org/officeDocument/2006/relationships/customXml" Target="../ink/ink58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png"/><Relationship Id="rId299" Type="http://schemas.openxmlformats.org/officeDocument/2006/relationships/customXml" Target="../ink/ink734.xml"/><Relationship Id="rId21" Type="http://schemas.openxmlformats.org/officeDocument/2006/relationships/image" Target="../media/image260.png"/><Relationship Id="rId63" Type="http://schemas.openxmlformats.org/officeDocument/2006/relationships/image" Target="../media/image281.png"/><Relationship Id="rId159" Type="http://schemas.openxmlformats.org/officeDocument/2006/relationships/customXml" Target="../ink/ink664.xml"/><Relationship Id="rId324" Type="http://schemas.openxmlformats.org/officeDocument/2006/relationships/image" Target="../media/image412.png"/><Relationship Id="rId366" Type="http://schemas.openxmlformats.org/officeDocument/2006/relationships/image" Target="../media/image433.png"/><Relationship Id="rId170" Type="http://schemas.openxmlformats.org/officeDocument/2006/relationships/image" Target="../media/image335.png"/><Relationship Id="rId226" Type="http://schemas.openxmlformats.org/officeDocument/2006/relationships/image" Target="../media/image363.png"/><Relationship Id="rId433" Type="http://schemas.openxmlformats.org/officeDocument/2006/relationships/customXml" Target="../ink/ink801.xml"/><Relationship Id="rId268" Type="http://schemas.openxmlformats.org/officeDocument/2006/relationships/image" Target="../media/image384.png"/><Relationship Id="rId475" Type="http://schemas.openxmlformats.org/officeDocument/2006/relationships/image" Target="../media/image487.png"/><Relationship Id="rId32" Type="http://schemas.openxmlformats.org/officeDocument/2006/relationships/customXml" Target="../ink/ink600.xml"/><Relationship Id="rId74" Type="http://schemas.openxmlformats.org/officeDocument/2006/relationships/customXml" Target="../ink/ink621.xml"/><Relationship Id="rId128" Type="http://schemas.openxmlformats.org/officeDocument/2006/relationships/image" Target="../media/image313.png"/><Relationship Id="rId335" Type="http://schemas.openxmlformats.org/officeDocument/2006/relationships/customXml" Target="../ink/ink752.xml"/><Relationship Id="rId377" Type="http://schemas.openxmlformats.org/officeDocument/2006/relationships/customXml" Target="../ink/ink773.xml"/><Relationship Id="rId500" Type="http://schemas.openxmlformats.org/officeDocument/2006/relationships/customXml" Target="../ink/ink835.xml"/><Relationship Id="rId5" Type="http://schemas.openxmlformats.org/officeDocument/2006/relationships/image" Target="../media/image252.png"/><Relationship Id="rId181" Type="http://schemas.openxmlformats.org/officeDocument/2006/relationships/customXml" Target="../ink/ink675.xml"/><Relationship Id="rId237" Type="http://schemas.openxmlformats.org/officeDocument/2006/relationships/customXml" Target="../ink/ink703.xml"/><Relationship Id="rId402" Type="http://schemas.openxmlformats.org/officeDocument/2006/relationships/image" Target="../media/image451.png"/><Relationship Id="rId279" Type="http://schemas.openxmlformats.org/officeDocument/2006/relationships/customXml" Target="../ink/ink724.xml"/><Relationship Id="rId444" Type="http://schemas.openxmlformats.org/officeDocument/2006/relationships/image" Target="../media/image472.png"/><Relationship Id="rId486" Type="http://schemas.openxmlformats.org/officeDocument/2006/relationships/customXml" Target="../ink/ink828.xml"/><Relationship Id="rId43" Type="http://schemas.openxmlformats.org/officeDocument/2006/relationships/image" Target="../media/image271.png"/><Relationship Id="rId139" Type="http://schemas.openxmlformats.org/officeDocument/2006/relationships/customXml" Target="../ink/ink654.xml"/><Relationship Id="rId290" Type="http://schemas.openxmlformats.org/officeDocument/2006/relationships/image" Target="../media/image395.png"/><Relationship Id="rId304" Type="http://schemas.openxmlformats.org/officeDocument/2006/relationships/image" Target="../media/image402.png"/><Relationship Id="rId346" Type="http://schemas.openxmlformats.org/officeDocument/2006/relationships/image" Target="../media/image423.png"/><Relationship Id="rId388" Type="http://schemas.openxmlformats.org/officeDocument/2006/relationships/image" Target="../media/image444.png"/><Relationship Id="rId511" Type="http://schemas.openxmlformats.org/officeDocument/2006/relationships/image" Target="../media/image505.png"/><Relationship Id="rId85" Type="http://schemas.openxmlformats.org/officeDocument/2006/relationships/image" Target="../media/image292.png"/><Relationship Id="rId150" Type="http://schemas.openxmlformats.org/officeDocument/2006/relationships/image" Target="../media/image325.png"/><Relationship Id="rId192" Type="http://schemas.openxmlformats.org/officeDocument/2006/relationships/image" Target="../media/image346.png"/><Relationship Id="rId206" Type="http://schemas.openxmlformats.org/officeDocument/2006/relationships/image" Target="../media/image353.png"/><Relationship Id="rId413" Type="http://schemas.openxmlformats.org/officeDocument/2006/relationships/customXml" Target="../ink/ink791.xml"/><Relationship Id="rId248" Type="http://schemas.openxmlformats.org/officeDocument/2006/relationships/image" Target="../media/image374.png"/><Relationship Id="rId455" Type="http://schemas.openxmlformats.org/officeDocument/2006/relationships/image" Target="../media/image477.png"/><Relationship Id="rId497" Type="http://schemas.openxmlformats.org/officeDocument/2006/relationships/image" Target="../media/image498.png"/><Relationship Id="rId12" Type="http://schemas.openxmlformats.org/officeDocument/2006/relationships/customXml" Target="../ink/ink590.xml"/><Relationship Id="rId108" Type="http://schemas.openxmlformats.org/officeDocument/2006/relationships/customXml" Target="../ink/ink638.xml"/><Relationship Id="rId315" Type="http://schemas.openxmlformats.org/officeDocument/2006/relationships/customXml" Target="../ink/ink742.xml"/><Relationship Id="rId357" Type="http://schemas.openxmlformats.org/officeDocument/2006/relationships/customXml" Target="../ink/ink763.xml"/><Relationship Id="rId54" Type="http://schemas.openxmlformats.org/officeDocument/2006/relationships/customXml" Target="../ink/ink611.xml"/><Relationship Id="rId96" Type="http://schemas.openxmlformats.org/officeDocument/2006/relationships/customXml" Target="../ink/ink632.xml"/><Relationship Id="rId161" Type="http://schemas.openxmlformats.org/officeDocument/2006/relationships/customXml" Target="../ink/ink665.xml"/><Relationship Id="rId217" Type="http://schemas.openxmlformats.org/officeDocument/2006/relationships/customXml" Target="../ink/ink693.xml"/><Relationship Id="rId399" Type="http://schemas.openxmlformats.org/officeDocument/2006/relationships/customXml" Target="../ink/ink784.xml"/><Relationship Id="rId259" Type="http://schemas.openxmlformats.org/officeDocument/2006/relationships/customXml" Target="../ink/ink714.xml"/><Relationship Id="rId424" Type="http://schemas.openxmlformats.org/officeDocument/2006/relationships/image" Target="../media/image462.png"/><Relationship Id="rId466" Type="http://schemas.openxmlformats.org/officeDocument/2006/relationships/customXml" Target="../ink/ink818.xml"/><Relationship Id="rId23" Type="http://schemas.openxmlformats.org/officeDocument/2006/relationships/image" Target="../media/image261.png"/><Relationship Id="rId119" Type="http://schemas.openxmlformats.org/officeDocument/2006/relationships/image" Target="../media/image309.png"/><Relationship Id="rId270" Type="http://schemas.openxmlformats.org/officeDocument/2006/relationships/image" Target="../media/image385.png"/><Relationship Id="rId326" Type="http://schemas.openxmlformats.org/officeDocument/2006/relationships/image" Target="../media/image413.png"/><Relationship Id="rId65" Type="http://schemas.openxmlformats.org/officeDocument/2006/relationships/image" Target="../media/image282.png"/><Relationship Id="rId130" Type="http://schemas.openxmlformats.org/officeDocument/2006/relationships/image" Target="../media/image314.png"/><Relationship Id="rId368" Type="http://schemas.openxmlformats.org/officeDocument/2006/relationships/image" Target="../media/image434.png"/><Relationship Id="rId172" Type="http://schemas.openxmlformats.org/officeDocument/2006/relationships/image" Target="../media/image336.png"/><Relationship Id="rId228" Type="http://schemas.openxmlformats.org/officeDocument/2006/relationships/image" Target="../media/image364.png"/><Relationship Id="rId435" Type="http://schemas.openxmlformats.org/officeDocument/2006/relationships/customXml" Target="../ink/ink802.xml"/><Relationship Id="rId477" Type="http://schemas.openxmlformats.org/officeDocument/2006/relationships/image" Target="../media/image488.png"/><Relationship Id="rId281" Type="http://schemas.openxmlformats.org/officeDocument/2006/relationships/customXml" Target="../ink/ink725.xml"/><Relationship Id="rId337" Type="http://schemas.openxmlformats.org/officeDocument/2006/relationships/customXml" Target="../ink/ink753.xml"/><Relationship Id="rId502" Type="http://schemas.openxmlformats.org/officeDocument/2006/relationships/customXml" Target="../ink/ink836.xml"/><Relationship Id="rId34" Type="http://schemas.openxmlformats.org/officeDocument/2006/relationships/customXml" Target="../ink/ink601.xml"/><Relationship Id="rId76" Type="http://schemas.openxmlformats.org/officeDocument/2006/relationships/customXml" Target="../ink/ink622.xml"/><Relationship Id="rId141" Type="http://schemas.openxmlformats.org/officeDocument/2006/relationships/customXml" Target="../ink/ink655.xml"/><Relationship Id="rId379" Type="http://schemas.openxmlformats.org/officeDocument/2006/relationships/customXml" Target="../ink/ink774.xml"/><Relationship Id="rId7" Type="http://schemas.openxmlformats.org/officeDocument/2006/relationships/image" Target="../media/image253.png"/><Relationship Id="rId183" Type="http://schemas.openxmlformats.org/officeDocument/2006/relationships/customXml" Target="../ink/ink676.xml"/><Relationship Id="rId239" Type="http://schemas.openxmlformats.org/officeDocument/2006/relationships/customXml" Target="../ink/ink704.xml"/><Relationship Id="rId390" Type="http://schemas.openxmlformats.org/officeDocument/2006/relationships/image" Target="../media/image445.png"/><Relationship Id="rId404" Type="http://schemas.openxmlformats.org/officeDocument/2006/relationships/image" Target="../media/image452.png"/><Relationship Id="rId446" Type="http://schemas.openxmlformats.org/officeDocument/2006/relationships/image" Target="../media/image473.png"/><Relationship Id="rId250" Type="http://schemas.openxmlformats.org/officeDocument/2006/relationships/image" Target="../media/image375.png"/><Relationship Id="rId292" Type="http://schemas.openxmlformats.org/officeDocument/2006/relationships/image" Target="../media/image396.png"/><Relationship Id="rId306" Type="http://schemas.openxmlformats.org/officeDocument/2006/relationships/image" Target="../media/image403.png"/><Relationship Id="rId488" Type="http://schemas.openxmlformats.org/officeDocument/2006/relationships/customXml" Target="../ink/ink829.xml"/><Relationship Id="rId45" Type="http://schemas.openxmlformats.org/officeDocument/2006/relationships/image" Target="../media/image272.png"/><Relationship Id="rId87" Type="http://schemas.openxmlformats.org/officeDocument/2006/relationships/image" Target="../media/image293.png"/><Relationship Id="rId110" Type="http://schemas.openxmlformats.org/officeDocument/2006/relationships/customXml" Target="../ink/ink639.xml"/><Relationship Id="rId348" Type="http://schemas.openxmlformats.org/officeDocument/2006/relationships/image" Target="../media/image424.png"/><Relationship Id="rId513" Type="http://schemas.openxmlformats.org/officeDocument/2006/relationships/image" Target="../media/image506.png"/><Relationship Id="rId152" Type="http://schemas.openxmlformats.org/officeDocument/2006/relationships/image" Target="../media/image326.png"/><Relationship Id="rId194" Type="http://schemas.openxmlformats.org/officeDocument/2006/relationships/image" Target="../media/image347.png"/><Relationship Id="rId208" Type="http://schemas.openxmlformats.org/officeDocument/2006/relationships/image" Target="../media/image354.png"/><Relationship Id="rId415" Type="http://schemas.openxmlformats.org/officeDocument/2006/relationships/customXml" Target="../ink/ink792.xml"/><Relationship Id="rId457" Type="http://schemas.openxmlformats.org/officeDocument/2006/relationships/image" Target="../media/image478.png"/><Relationship Id="rId240" Type="http://schemas.openxmlformats.org/officeDocument/2006/relationships/image" Target="../media/image370.png"/><Relationship Id="rId261" Type="http://schemas.openxmlformats.org/officeDocument/2006/relationships/customXml" Target="../ink/ink715.xml"/><Relationship Id="rId478" Type="http://schemas.openxmlformats.org/officeDocument/2006/relationships/customXml" Target="../ink/ink824.xml"/><Relationship Id="rId499" Type="http://schemas.openxmlformats.org/officeDocument/2006/relationships/image" Target="../media/image499.png"/><Relationship Id="rId14" Type="http://schemas.openxmlformats.org/officeDocument/2006/relationships/customXml" Target="../ink/ink591.xml"/><Relationship Id="rId35" Type="http://schemas.openxmlformats.org/officeDocument/2006/relationships/image" Target="../media/image267.png"/><Relationship Id="rId56" Type="http://schemas.openxmlformats.org/officeDocument/2006/relationships/customXml" Target="../ink/ink612.xml"/><Relationship Id="rId77" Type="http://schemas.openxmlformats.org/officeDocument/2006/relationships/image" Target="../media/image288.png"/><Relationship Id="rId100" Type="http://schemas.openxmlformats.org/officeDocument/2006/relationships/customXml" Target="../ink/ink634.xml"/><Relationship Id="rId282" Type="http://schemas.openxmlformats.org/officeDocument/2006/relationships/image" Target="../media/image391.png"/><Relationship Id="rId317" Type="http://schemas.openxmlformats.org/officeDocument/2006/relationships/customXml" Target="../ink/ink743.xml"/><Relationship Id="rId338" Type="http://schemas.openxmlformats.org/officeDocument/2006/relationships/image" Target="../media/image419.png"/><Relationship Id="rId359" Type="http://schemas.openxmlformats.org/officeDocument/2006/relationships/customXml" Target="../ink/ink764.xml"/><Relationship Id="rId503" Type="http://schemas.openxmlformats.org/officeDocument/2006/relationships/image" Target="../media/image501.png"/><Relationship Id="rId8" Type="http://schemas.openxmlformats.org/officeDocument/2006/relationships/customXml" Target="../ink/ink588.xml"/><Relationship Id="rId98" Type="http://schemas.openxmlformats.org/officeDocument/2006/relationships/customXml" Target="../ink/ink633.xml"/><Relationship Id="rId121" Type="http://schemas.openxmlformats.org/officeDocument/2006/relationships/image" Target="../media/image310.png"/><Relationship Id="rId142" Type="http://schemas.openxmlformats.org/officeDocument/2006/relationships/image" Target="../media/image321.png"/><Relationship Id="rId163" Type="http://schemas.openxmlformats.org/officeDocument/2006/relationships/customXml" Target="../ink/ink666.xml"/><Relationship Id="rId184" Type="http://schemas.openxmlformats.org/officeDocument/2006/relationships/image" Target="../media/image342.png"/><Relationship Id="rId219" Type="http://schemas.openxmlformats.org/officeDocument/2006/relationships/customXml" Target="../ink/ink694.xml"/><Relationship Id="rId370" Type="http://schemas.openxmlformats.org/officeDocument/2006/relationships/image" Target="../media/image435.png"/><Relationship Id="rId391" Type="http://schemas.openxmlformats.org/officeDocument/2006/relationships/customXml" Target="../ink/ink780.xml"/><Relationship Id="rId405" Type="http://schemas.openxmlformats.org/officeDocument/2006/relationships/customXml" Target="../ink/ink787.xml"/><Relationship Id="rId426" Type="http://schemas.openxmlformats.org/officeDocument/2006/relationships/image" Target="../media/image463.png"/><Relationship Id="rId447" Type="http://schemas.openxmlformats.org/officeDocument/2006/relationships/customXml" Target="../ink/ink808.xml"/><Relationship Id="rId230" Type="http://schemas.openxmlformats.org/officeDocument/2006/relationships/image" Target="../media/image365.png"/><Relationship Id="rId251" Type="http://schemas.openxmlformats.org/officeDocument/2006/relationships/customXml" Target="../ink/ink710.xml"/><Relationship Id="rId468" Type="http://schemas.openxmlformats.org/officeDocument/2006/relationships/customXml" Target="../ink/ink819.xml"/><Relationship Id="rId489" Type="http://schemas.openxmlformats.org/officeDocument/2006/relationships/image" Target="../media/image494.png"/><Relationship Id="rId25" Type="http://schemas.openxmlformats.org/officeDocument/2006/relationships/image" Target="../media/image262.png"/><Relationship Id="rId46" Type="http://schemas.openxmlformats.org/officeDocument/2006/relationships/customXml" Target="../ink/ink607.xml"/><Relationship Id="rId67" Type="http://schemas.openxmlformats.org/officeDocument/2006/relationships/image" Target="../media/image283.png"/><Relationship Id="rId272" Type="http://schemas.openxmlformats.org/officeDocument/2006/relationships/image" Target="../media/image386.png"/><Relationship Id="rId293" Type="http://schemas.openxmlformats.org/officeDocument/2006/relationships/customXml" Target="../ink/ink731.xml"/><Relationship Id="rId307" Type="http://schemas.openxmlformats.org/officeDocument/2006/relationships/customXml" Target="../ink/ink738.xml"/><Relationship Id="rId328" Type="http://schemas.openxmlformats.org/officeDocument/2006/relationships/image" Target="../media/image414.png"/><Relationship Id="rId349" Type="http://schemas.openxmlformats.org/officeDocument/2006/relationships/customXml" Target="../ink/ink759.xml"/><Relationship Id="rId88" Type="http://schemas.openxmlformats.org/officeDocument/2006/relationships/customXml" Target="../ink/ink628.xml"/><Relationship Id="rId111" Type="http://schemas.openxmlformats.org/officeDocument/2006/relationships/image" Target="../media/image305.png"/><Relationship Id="rId132" Type="http://schemas.openxmlformats.org/officeDocument/2006/relationships/image" Target="../media/image315.png"/><Relationship Id="rId153" Type="http://schemas.openxmlformats.org/officeDocument/2006/relationships/customXml" Target="../ink/ink661.xml"/><Relationship Id="rId174" Type="http://schemas.openxmlformats.org/officeDocument/2006/relationships/image" Target="../media/image337.png"/><Relationship Id="rId195" Type="http://schemas.openxmlformats.org/officeDocument/2006/relationships/customXml" Target="../ink/ink682.xml"/><Relationship Id="rId209" Type="http://schemas.openxmlformats.org/officeDocument/2006/relationships/customXml" Target="../ink/ink689.xml"/><Relationship Id="rId360" Type="http://schemas.openxmlformats.org/officeDocument/2006/relationships/image" Target="../media/image430.png"/><Relationship Id="rId381" Type="http://schemas.openxmlformats.org/officeDocument/2006/relationships/customXml" Target="../ink/ink775.xml"/><Relationship Id="rId416" Type="http://schemas.openxmlformats.org/officeDocument/2006/relationships/image" Target="../media/image458.png"/><Relationship Id="rId220" Type="http://schemas.openxmlformats.org/officeDocument/2006/relationships/image" Target="../media/image360.png"/><Relationship Id="rId241" Type="http://schemas.openxmlformats.org/officeDocument/2006/relationships/customXml" Target="../ink/ink705.xml"/><Relationship Id="rId437" Type="http://schemas.openxmlformats.org/officeDocument/2006/relationships/customXml" Target="../ink/ink803.xml"/><Relationship Id="rId458" Type="http://schemas.openxmlformats.org/officeDocument/2006/relationships/customXml" Target="../ink/ink814.xml"/><Relationship Id="rId479" Type="http://schemas.openxmlformats.org/officeDocument/2006/relationships/image" Target="../media/image489.png"/><Relationship Id="rId15" Type="http://schemas.openxmlformats.org/officeDocument/2006/relationships/image" Target="../media/image257.png"/><Relationship Id="rId36" Type="http://schemas.openxmlformats.org/officeDocument/2006/relationships/customXml" Target="../ink/ink602.xml"/><Relationship Id="rId57" Type="http://schemas.openxmlformats.org/officeDocument/2006/relationships/image" Target="../media/image278.png"/><Relationship Id="rId262" Type="http://schemas.openxmlformats.org/officeDocument/2006/relationships/image" Target="../media/image381.png"/><Relationship Id="rId283" Type="http://schemas.openxmlformats.org/officeDocument/2006/relationships/customXml" Target="../ink/ink726.xml"/><Relationship Id="rId318" Type="http://schemas.openxmlformats.org/officeDocument/2006/relationships/image" Target="../media/image409.png"/><Relationship Id="rId339" Type="http://schemas.openxmlformats.org/officeDocument/2006/relationships/customXml" Target="../ink/ink754.xml"/><Relationship Id="rId490" Type="http://schemas.openxmlformats.org/officeDocument/2006/relationships/customXml" Target="../ink/ink830.xml"/><Relationship Id="rId504" Type="http://schemas.openxmlformats.org/officeDocument/2006/relationships/customXml" Target="../ink/ink837.xml"/><Relationship Id="rId78" Type="http://schemas.openxmlformats.org/officeDocument/2006/relationships/customXml" Target="../ink/ink623.xml"/><Relationship Id="rId99" Type="http://schemas.openxmlformats.org/officeDocument/2006/relationships/image" Target="../media/image299.png"/><Relationship Id="rId101" Type="http://schemas.openxmlformats.org/officeDocument/2006/relationships/image" Target="../media/image300.png"/><Relationship Id="rId122" Type="http://schemas.openxmlformats.org/officeDocument/2006/relationships/customXml" Target="../ink/ink645.xml"/><Relationship Id="rId143" Type="http://schemas.openxmlformats.org/officeDocument/2006/relationships/customXml" Target="../ink/ink656.xml"/><Relationship Id="rId164" Type="http://schemas.openxmlformats.org/officeDocument/2006/relationships/image" Target="../media/image332.png"/><Relationship Id="rId185" Type="http://schemas.openxmlformats.org/officeDocument/2006/relationships/customXml" Target="../ink/ink677.xml"/><Relationship Id="rId350" Type="http://schemas.openxmlformats.org/officeDocument/2006/relationships/image" Target="../media/image425.png"/><Relationship Id="rId371" Type="http://schemas.openxmlformats.org/officeDocument/2006/relationships/customXml" Target="../ink/ink770.xml"/><Relationship Id="rId406" Type="http://schemas.openxmlformats.org/officeDocument/2006/relationships/image" Target="../media/image453.png"/><Relationship Id="rId9" Type="http://schemas.openxmlformats.org/officeDocument/2006/relationships/image" Target="../media/image254.png"/><Relationship Id="rId210" Type="http://schemas.openxmlformats.org/officeDocument/2006/relationships/image" Target="../media/image355.png"/><Relationship Id="rId392" Type="http://schemas.openxmlformats.org/officeDocument/2006/relationships/image" Target="../media/image446.png"/><Relationship Id="rId427" Type="http://schemas.openxmlformats.org/officeDocument/2006/relationships/customXml" Target="../ink/ink798.xml"/><Relationship Id="rId448" Type="http://schemas.openxmlformats.org/officeDocument/2006/relationships/customXml" Target="../ink/ink809.xml"/><Relationship Id="rId469" Type="http://schemas.openxmlformats.org/officeDocument/2006/relationships/image" Target="../media/image484.png"/><Relationship Id="rId26" Type="http://schemas.openxmlformats.org/officeDocument/2006/relationships/customXml" Target="../ink/ink597.xml"/><Relationship Id="rId231" Type="http://schemas.openxmlformats.org/officeDocument/2006/relationships/customXml" Target="../ink/ink700.xml"/><Relationship Id="rId252" Type="http://schemas.openxmlformats.org/officeDocument/2006/relationships/image" Target="../media/image376.png"/><Relationship Id="rId273" Type="http://schemas.openxmlformats.org/officeDocument/2006/relationships/customXml" Target="../ink/ink721.xml"/><Relationship Id="rId294" Type="http://schemas.openxmlformats.org/officeDocument/2006/relationships/image" Target="../media/image397.png"/><Relationship Id="rId308" Type="http://schemas.openxmlformats.org/officeDocument/2006/relationships/image" Target="../media/image404.png"/><Relationship Id="rId329" Type="http://schemas.openxmlformats.org/officeDocument/2006/relationships/customXml" Target="../ink/ink749.xml"/><Relationship Id="rId480" Type="http://schemas.openxmlformats.org/officeDocument/2006/relationships/customXml" Target="../ink/ink825.xml"/><Relationship Id="rId47" Type="http://schemas.openxmlformats.org/officeDocument/2006/relationships/image" Target="../media/image273.png"/><Relationship Id="rId68" Type="http://schemas.openxmlformats.org/officeDocument/2006/relationships/customXml" Target="../ink/ink618.xml"/><Relationship Id="rId89" Type="http://schemas.openxmlformats.org/officeDocument/2006/relationships/image" Target="../media/image294.png"/><Relationship Id="rId112" Type="http://schemas.openxmlformats.org/officeDocument/2006/relationships/customXml" Target="../ink/ink640.xml"/><Relationship Id="rId133" Type="http://schemas.openxmlformats.org/officeDocument/2006/relationships/customXml" Target="../ink/ink651.xml"/><Relationship Id="rId154" Type="http://schemas.openxmlformats.org/officeDocument/2006/relationships/image" Target="../media/image327.png"/><Relationship Id="rId175" Type="http://schemas.openxmlformats.org/officeDocument/2006/relationships/customXml" Target="../ink/ink672.xml"/><Relationship Id="rId340" Type="http://schemas.openxmlformats.org/officeDocument/2006/relationships/image" Target="../media/image420.png"/><Relationship Id="rId361" Type="http://schemas.openxmlformats.org/officeDocument/2006/relationships/customXml" Target="../ink/ink765.xml"/><Relationship Id="rId196" Type="http://schemas.openxmlformats.org/officeDocument/2006/relationships/image" Target="../media/image348.png"/><Relationship Id="rId200" Type="http://schemas.openxmlformats.org/officeDocument/2006/relationships/image" Target="../media/image350.png"/><Relationship Id="rId382" Type="http://schemas.openxmlformats.org/officeDocument/2006/relationships/image" Target="../media/image441.png"/><Relationship Id="rId417" Type="http://schemas.openxmlformats.org/officeDocument/2006/relationships/customXml" Target="../ink/ink793.xml"/><Relationship Id="rId438" Type="http://schemas.openxmlformats.org/officeDocument/2006/relationships/image" Target="../media/image469.png"/><Relationship Id="rId459" Type="http://schemas.openxmlformats.org/officeDocument/2006/relationships/image" Target="../media/image479.png"/><Relationship Id="rId16" Type="http://schemas.openxmlformats.org/officeDocument/2006/relationships/customXml" Target="../ink/ink592.xml"/><Relationship Id="rId221" Type="http://schemas.openxmlformats.org/officeDocument/2006/relationships/customXml" Target="../ink/ink695.xml"/><Relationship Id="rId242" Type="http://schemas.openxmlformats.org/officeDocument/2006/relationships/image" Target="../media/image371.png"/><Relationship Id="rId263" Type="http://schemas.openxmlformats.org/officeDocument/2006/relationships/customXml" Target="../ink/ink716.xml"/><Relationship Id="rId284" Type="http://schemas.openxmlformats.org/officeDocument/2006/relationships/image" Target="../media/image392.png"/><Relationship Id="rId319" Type="http://schemas.openxmlformats.org/officeDocument/2006/relationships/customXml" Target="../ink/ink744.xml"/><Relationship Id="rId470" Type="http://schemas.openxmlformats.org/officeDocument/2006/relationships/customXml" Target="../ink/ink820.xml"/><Relationship Id="rId491" Type="http://schemas.openxmlformats.org/officeDocument/2006/relationships/image" Target="../media/image495.png"/><Relationship Id="rId505" Type="http://schemas.openxmlformats.org/officeDocument/2006/relationships/image" Target="../media/image502.png"/><Relationship Id="rId37" Type="http://schemas.openxmlformats.org/officeDocument/2006/relationships/image" Target="../media/image268.png"/><Relationship Id="rId58" Type="http://schemas.openxmlformats.org/officeDocument/2006/relationships/customXml" Target="../ink/ink613.xml"/><Relationship Id="rId79" Type="http://schemas.openxmlformats.org/officeDocument/2006/relationships/image" Target="../media/image289.png"/><Relationship Id="rId102" Type="http://schemas.openxmlformats.org/officeDocument/2006/relationships/customXml" Target="../ink/ink635.xml"/><Relationship Id="rId123" Type="http://schemas.openxmlformats.org/officeDocument/2006/relationships/image" Target="../media/image311.png"/><Relationship Id="rId144" Type="http://schemas.openxmlformats.org/officeDocument/2006/relationships/image" Target="../media/image322.png"/><Relationship Id="rId330" Type="http://schemas.openxmlformats.org/officeDocument/2006/relationships/image" Target="../media/image415.png"/><Relationship Id="rId90" Type="http://schemas.openxmlformats.org/officeDocument/2006/relationships/customXml" Target="../ink/ink629.xml"/><Relationship Id="rId165" Type="http://schemas.openxmlformats.org/officeDocument/2006/relationships/customXml" Target="../ink/ink667.xml"/><Relationship Id="rId186" Type="http://schemas.openxmlformats.org/officeDocument/2006/relationships/image" Target="../media/image343.png"/><Relationship Id="rId351" Type="http://schemas.openxmlformats.org/officeDocument/2006/relationships/customXml" Target="../ink/ink760.xml"/><Relationship Id="rId372" Type="http://schemas.openxmlformats.org/officeDocument/2006/relationships/image" Target="../media/image436.png"/><Relationship Id="rId393" Type="http://schemas.openxmlformats.org/officeDocument/2006/relationships/customXml" Target="../ink/ink781.xml"/><Relationship Id="rId407" Type="http://schemas.openxmlformats.org/officeDocument/2006/relationships/customXml" Target="../ink/ink788.xml"/><Relationship Id="rId428" Type="http://schemas.openxmlformats.org/officeDocument/2006/relationships/image" Target="../media/image464.png"/><Relationship Id="rId449" Type="http://schemas.openxmlformats.org/officeDocument/2006/relationships/image" Target="../media/image474.png"/><Relationship Id="rId211" Type="http://schemas.openxmlformats.org/officeDocument/2006/relationships/customXml" Target="../ink/ink690.xml"/><Relationship Id="rId232" Type="http://schemas.openxmlformats.org/officeDocument/2006/relationships/image" Target="../media/image366.png"/><Relationship Id="rId253" Type="http://schemas.openxmlformats.org/officeDocument/2006/relationships/customXml" Target="../ink/ink711.xml"/><Relationship Id="rId274" Type="http://schemas.openxmlformats.org/officeDocument/2006/relationships/image" Target="../media/image387.png"/><Relationship Id="rId295" Type="http://schemas.openxmlformats.org/officeDocument/2006/relationships/customXml" Target="../ink/ink732.xml"/><Relationship Id="rId309" Type="http://schemas.openxmlformats.org/officeDocument/2006/relationships/customXml" Target="../ink/ink739.xml"/><Relationship Id="rId460" Type="http://schemas.openxmlformats.org/officeDocument/2006/relationships/customXml" Target="../ink/ink815.xml"/><Relationship Id="rId481" Type="http://schemas.openxmlformats.org/officeDocument/2006/relationships/image" Target="../media/image490.png"/><Relationship Id="rId27" Type="http://schemas.openxmlformats.org/officeDocument/2006/relationships/image" Target="../media/image263.png"/><Relationship Id="rId48" Type="http://schemas.openxmlformats.org/officeDocument/2006/relationships/customXml" Target="../ink/ink608.xml"/><Relationship Id="rId69" Type="http://schemas.openxmlformats.org/officeDocument/2006/relationships/image" Target="../media/image284.png"/><Relationship Id="rId113" Type="http://schemas.openxmlformats.org/officeDocument/2006/relationships/image" Target="../media/image306.png"/><Relationship Id="rId134" Type="http://schemas.openxmlformats.org/officeDocument/2006/relationships/image" Target="../media/image316.png"/><Relationship Id="rId320" Type="http://schemas.openxmlformats.org/officeDocument/2006/relationships/image" Target="../media/image410.png"/><Relationship Id="rId80" Type="http://schemas.openxmlformats.org/officeDocument/2006/relationships/customXml" Target="../ink/ink624.xml"/><Relationship Id="rId155" Type="http://schemas.openxmlformats.org/officeDocument/2006/relationships/customXml" Target="../ink/ink662.xml"/><Relationship Id="rId176" Type="http://schemas.openxmlformats.org/officeDocument/2006/relationships/image" Target="../media/image338.png"/><Relationship Id="rId197" Type="http://schemas.openxmlformats.org/officeDocument/2006/relationships/customXml" Target="../ink/ink683.xml"/><Relationship Id="rId341" Type="http://schemas.openxmlformats.org/officeDocument/2006/relationships/customXml" Target="../ink/ink755.xml"/><Relationship Id="rId362" Type="http://schemas.openxmlformats.org/officeDocument/2006/relationships/image" Target="../media/image431.png"/><Relationship Id="rId383" Type="http://schemas.openxmlformats.org/officeDocument/2006/relationships/customXml" Target="../ink/ink776.xml"/><Relationship Id="rId418" Type="http://schemas.openxmlformats.org/officeDocument/2006/relationships/image" Target="../media/image459.png"/><Relationship Id="rId439" Type="http://schemas.openxmlformats.org/officeDocument/2006/relationships/customXml" Target="../ink/ink804.xml"/><Relationship Id="rId201" Type="http://schemas.openxmlformats.org/officeDocument/2006/relationships/customXml" Target="../ink/ink685.xml"/><Relationship Id="rId222" Type="http://schemas.openxmlformats.org/officeDocument/2006/relationships/image" Target="../media/image361.png"/><Relationship Id="rId243" Type="http://schemas.openxmlformats.org/officeDocument/2006/relationships/customXml" Target="../ink/ink706.xml"/><Relationship Id="rId264" Type="http://schemas.openxmlformats.org/officeDocument/2006/relationships/image" Target="../media/image382.png"/><Relationship Id="rId285" Type="http://schemas.openxmlformats.org/officeDocument/2006/relationships/customXml" Target="../ink/ink727.xml"/><Relationship Id="rId450" Type="http://schemas.openxmlformats.org/officeDocument/2006/relationships/customXml" Target="../ink/ink810.xml"/><Relationship Id="rId471" Type="http://schemas.openxmlformats.org/officeDocument/2006/relationships/image" Target="../media/image485.png"/><Relationship Id="rId506" Type="http://schemas.openxmlformats.org/officeDocument/2006/relationships/customXml" Target="../ink/ink838.xml"/><Relationship Id="rId17" Type="http://schemas.openxmlformats.org/officeDocument/2006/relationships/image" Target="../media/image258.png"/><Relationship Id="rId38" Type="http://schemas.openxmlformats.org/officeDocument/2006/relationships/customXml" Target="../ink/ink603.xml"/><Relationship Id="rId59" Type="http://schemas.openxmlformats.org/officeDocument/2006/relationships/image" Target="../media/image279.png"/><Relationship Id="rId103" Type="http://schemas.openxmlformats.org/officeDocument/2006/relationships/image" Target="../media/image301.png"/><Relationship Id="rId124" Type="http://schemas.openxmlformats.org/officeDocument/2006/relationships/customXml" Target="../ink/ink646.xml"/><Relationship Id="rId310" Type="http://schemas.openxmlformats.org/officeDocument/2006/relationships/image" Target="../media/image405.png"/><Relationship Id="rId492" Type="http://schemas.openxmlformats.org/officeDocument/2006/relationships/customXml" Target="../ink/ink831.xml"/><Relationship Id="rId70" Type="http://schemas.openxmlformats.org/officeDocument/2006/relationships/customXml" Target="../ink/ink619.xml"/><Relationship Id="rId91" Type="http://schemas.openxmlformats.org/officeDocument/2006/relationships/image" Target="../media/image295.png"/><Relationship Id="rId145" Type="http://schemas.openxmlformats.org/officeDocument/2006/relationships/customXml" Target="../ink/ink657.xml"/><Relationship Id="rId166" Type="http://schemas.openxmlformats.org/officeDocument/2006/relationships/image" Target="../media/image333.png"/><Relationship Id="rId187" Type="http://schemas.openxmlformats.org/officeDocument/2006/relationships/customXml" Target="../ink/ink678.xml"/><Relationship Id="rId331" Type="http://schemas.openxmlformats.org/officeDocument/2006/relationships/customXml" Target="../ink/ink750.xml"/><Relationship Id="rId352" Type="http://schemas.openxmlformats.org/officeDocument/2006/relationships/image" Target="../media/image426.png"/><Relationship Id="rId373" Type="http://schemas.openxmlformats.org/officeDocument/2006/relationships/customXml" Target="../ink/ink771.xml"/><Relationship Id="rId394" Type="http://schemas.openxmlformats.org/officeDocument/2006/relationships/image" Target="../media/image447.png"/><Relationship Id="rId408" Type="http://schemas.openxmlformats.org/officeDocument/2006/relationships/image" Target="../media/image454.png"/><Relationship Id="rId429" Type="http://schemas.openxmlformats.org/officeDocument/2006/relationships/customXml" Target="../ink/ink799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56.png"/><Relationship Id="rId233" Type="http://schemas.openxmlformats.org/officeDocument/2006/relationships/customXml" Target="../ink/ink701.xml"/><Relationship Id="rId254" Type="http://schemas.openxmlformats.org/officeDocument/2006/relationships/image" Target="../media/image377.png"/><Relationship Id="rId440" Type="http://schemas.openxmlformats.org/officeDocument/2006/relationships/image" Target="../media/image470.png"/><Relationship Id="rId28" Type="http://schemas.openxmlformats.org/officeDocument/2006/relationships/customXml" Target="../ink/ink598.xml"/><Relationship Id="rId49" Type="http://schemas.openxmlformats.org/officeDocument/2006/relationships/image" Target="../media/image274.png"/><Relationship Id="rId114" Type="http://schemas.openxmlformats.org/officeDocument/2006/relationships/customXml" Target="../ink/ink641.xml"/><Relationship Id="rId275" Type="http://schemas.openxmlformats.org/officeDocument/2006/relationships/customXml" Target="../ink/ink722.xml"/><Relationship Id="rId296" Type="http://schemas.openxmlformats.org/officeDocument/2006/relationships/image" Target="../media/image398.png"/><Relationship Id="rId300" Type="http://schemas.openxmlformats.org/officeDocument/2006/relationships/image" Target="../media/image400.png"/><Relationship Id="rId461" Type="http://schemas.openxmlformats.org/officeDocument/2006/relationships/image" Target="../media/image480.png"/><Relationship Id="rId482" Type="http://schemas.openxmlformats.org/officeDocument/2006/relationships/customXml" Target="../ink/ink826.xml"/><Relationship Id="rId60" Type="http://schemas.openxmlformats.org/officeDocument/2006/relationships/customXml" Target="../ink/ink614.xml"/><Relationship Id="rId81" Type="http://schemas.openxmlformats.org/officeDocument/2006/relationships/image" Target="../media/image290.png"/><Relationship Id="rId135" Type="http://schemas.openxmlformats.org/officeDocument/2006/relationships/customXml" Target="../ink/ink652.xml"/><Relationship Id="rId156" Type="http://schemas.openxmlformats.org/officeDocument/2006/relationships/image" Target="../media/image328.png"/><Relationship Id="rId177" Type="http://schemas.openxmlformats.org/officeDocument/2006/relationships/customXml" Target="../ink/ink673.xml"/><Relationship Id="rId198" Type="http://schemas.openxmlformats.org/officeDocument/2006/relationships/image" Target="../media/image349.png"/><Relationship Id="rId321" Type="http://schemas.openxmlformats.org/officeDocument/2006/relationships/customXml" Target="../ink/ink745.xml"/><Relationship Id="rId342" Type="http://schemas.openxmlformats.org/officeDocument/2006/relationships/image" Target="../media/image421.png"/><Relationship Id="rId363" Type="http://schemas.openxmlformats.org/officeDocument/2006/relationships/customXml" Target="../ink/ink766.xml"/><Relationship Id="rId384" Type="http://schemas.openxmlformats.org/officeDocument/2006/relationships/image" Target="../media/image442.png"/><Relationship Id="rId419" Type="http://schemas.openxmlformats.org/officeDocument/2006/relationships/customXml" Target="../ink/ink794.xml"/><Relationship Id="rId202" Type="http://schemas.openxmlformats.org/officeDocument/2006/relationships/image" Target="../media/image351.png"/><Relationship Id="rId223" Type="http://schemas.openxmlformats.org/officeDocument/2006/relationships/customXml" Target="../ink/ink696.xml"/><Relationship Id="rId244" Type="http://schemas.openxmlformats.org/officeDocument/2006/relationships/image" Target="../media/image372.png"/><Relationship Id="rId430" Type="http://schemas.openxmlformats.org/officeDocument/2006/relationships/image" Target="../media/image465.png"/><Relationship Id="rId18" Type="http://schemas.openxmlformats.org/officeDocument/2006/relationships/customXml" Target="../ink/ink593.xml"/><Relationship Id="rId39" Type="http://schemas.openxmlformats.org/officeDocument/2006/relationships/image" Target="../media/image269.png"/><Relationship Id="rId265" Type="http://schemas.openxmlformats.org/officeDocument/2006/relationships/customXml" Target="../ink/ink717.xml"/><Relationship Id="rId286" Type="http://schemas.openxmlformats.org/officeDocument/2006/relationships/image" Target="../media/image393.png"/><Relationship Id="rId451" Type="http://schemas.openxmlformats.org/officeDocument/2006/relationships/image" Target="../media/image475.png"/><Relationship Id="rId472" Type="http://schemas.openxmlformats.org/officeDocument/2006/relationships/customXml" Target="../ink/ink821.xml"/><Relationship Id="rId493" Type="http://schemas.openxmlformats.org/officeDocument/2006/relationships/image" Target="../media/image496.png"/><Relationship Id="rId507" Type="http://schemas.openxmlformats.org/officeDocument/2006/relationships/image" Target="../media/image503.png"/><Relationship Id="rId50" Type="http://schemas.openxmlformats.org/officeDocument/2006/relationships/customXml" Target="../ink/ink609.xml"/><Relationship Id="rId104" Type="http://schemas.openxmlformats.org/officeDocument/2006/relationships/customXml" Target="../ink/ink636.xml"/><Relationship Id="rId125" Type="http://schemas.openxmlformats.org/officeDocument/2006/relationships/customXml" Target="../ink/ink647.xml"/><Relationship Id="rId146" Type="http://schemas.openxmlformats.org/officeDocument/2006/relationships/image" Target="../media/image323.png"/><Relationship Id="rId167" Type="http://schemas.openxmlformats.org/officeDocument/2006/relationships/customXml" Target="../ink/ink668.xml"/><Relationship Id="rId188" Type="http://schemas.openxmlformats.org/officeDocument/2006/relationships/image" Target="../media/image344.png"/><Relationship Id="rId311" Type="http://schemas.openxmlformats.org/officeDocument/2006/relationships/customXml" Target="../ink/ink740.xml"/><Relationship Id="rId332" Type="http://schemas.openxmlformats.org/officeDocument/2006/relationships/image" Target="../media/image416.png"/><Relationship Id="rId353" Type="http://schemas.openxmlformats.org/officeDocument/2006/relationships/customXml" Target="../ink/ink761.xml"/><Relationship Id="rId374" Type="http://schemas.openxmlformats.org/officeDocument/2006/relationships/image" Target="../media/image437.png"/><Relationship Id="rId395" Type="http://schemas.openxmlformats.org/officeDocument/2006/relationships/customXml" Target="../ink/ink782.xml"/><Relationship Id="rId409" Type="http://schemas.openxmlformats.org/officeDocument/2006/relationships/customXml" Target="../ink/ink789.xml"/><Relationship Id="rId71" Type="http://schemas.openxmlformats.org/officeDocument/2006/relationships/image" Target="../media/image285.png"/><Relationship Id="rId92" Type="http://schemas.openxmlformats.org/officeDocument/2006/relationships/customXml" Target="../ink/ink630.xml"/><Relationship Id="rId213" Type="http://schemas.openxmlformats.org/officeDocument/2006/relationships/customXml" Target="../ink/ink691.xml"/><Relationship Id="rId234" Type="http://schemas.openxmlformats.org/officeDocument/2006/relationships/image" Target="../media/image367.png"/><Relationship Id="rId420" Type="http://schemas.openxmlformats.org/officeDocument/2006/relationships/image" Target="../media/image460.png"/><Relationship Id="rId2" Type="http://schemas.openxmlformats.org/officeDocument/2006/relationships/customXml" Target="../ink/ink585.xml"/><Relationship Id="rId29" Type="http://schemas.openxmlformats.org/officeDocument/2006/relationships/image" Target="../media/image264.png"/><Relationship Id="rId255" Type="http://schemas.openxmlformats.org/officeDocument/2006/relationships/customXml" Target="../ink/ink712.xml"/><Relationship Id="rId276" Type="http://schemas.openxmlformats.org/officeDocument/2006/relationships/image" Target="../media/image388.png"/><Relationship Id="rId297" Type="http://schemas.openxmlformats.org/officeDocument/2006/relationships/customXml" Target="../ink/ink733.xml"/><Relationship Id="rId441" Type="http://schemas.openxmlformats.org/officeDocument/2006/relationships/customXml" Target="../ink/ink805.xml"/><Relationship Id="rId462" Type="http://schemas.openxmlformats.org/officeDocument/2006/relationships/customXml" Target="../ink/ink816.xml"/><Relationship Id="rId483" Type="http://schemas.openxmlformats.org/officeDocument/2006/relationships/image" Target="../media/image491.png"/><Relationship Id="rId40" Type="http://schemas.openxmlformats.org/officeDocument/2006/relationships/customXml" Target="../ink/ink604.xml"/><Relationship Id="rId115" Type="http://schemas.openxmlformats.org/officeDocument/2006/relationships/image" Target="../media/image307.png"/><Relationship Id="rId136" Type="http://schemas.openxmlformats.org/officeDocument/2006/relationships/image" Target="../media/image317.png"/><Relationship Id="rId157" Type="http://schemas.openxmlformats.org/officeDocument/2006/relationships/customXml" Target="../ink/ink663.xml"/><Relationship Id="rId178" Type="http://schemas.openxmlformats.org/officeDocument/2006/relationships/image" Target="../media/image339.png"/><Relationship Id="rId301" Type="http://schemas.openxmlformats.org/officeDocument/2006/relationships/customXml" Target="../ink/ink735.xml"/><Relationship Id="rId322" Type="http://schemas.openxmlformats.org/officeDocument/2006/relationships/image" Target="../media/image411.png"/><Relationship Id="rId343" Type="http://schemas.openxmlformats.org/officeDocument/2006/relationships/customXml" Target="../ink/ink756.xml"/><Relationship Id="rId364" Type="http://schemas.openxmlformats.org/officeDocument/2006/relationships/image" Target="../media/image432.png"/><Relationship Id="rId61" Type="http://schemas.openxmlformats.org/officeDocument/2006/relationships/image" Target="../media/image280.png"/><Relationship Id="rId82" Type="http://schemas.openxmlformats.org/officeDocument/2006/relationships/customXml" Target="../ink/ink625.xml"/><Relationship Id="rId199" Type="http://schemas.openxmlformats.org/officeDocument/2006/relationships/customXml" Target="../ink/ink684.xml"/><Relationship Id="rId203" Type="http://schemas.openxmlformats.org/officeDocument/2006/relationships/customXml" Target="../ink/ink686.xml"/><Relationship Id="rId385" Type="http://schemas.openxmlformats.org/officeDocument/2006/relationships/customXml" Target="../ink/ink777.xml"/><Relationship Id="rId19" Type="http://schemas.openxmlformats.org/officeDocument/2006/relationships/image" Target="../media/image259.png"/><Relationship Id="rId224" Type="http://schemas.openxmlformats.org/officeDocument/2006/relationships/image" Target="../media/image362.png"/><Relationship Id="rId245" Type="http://schemas.openxmlformats.org/officeDocument/2006/relationships/customXml" Target="../ink/ink707.xml"/><Relationship Id="rId266" Type="http://schemas.openxmlformats.org/officeDocument/2006/relationships/image" Target="../media/image383.png"/><Relationship Id="rId287" Type="http://schemas.openxmlformats.org/officeDocument/2006/relationships/customXml" Target="../ink/ink728.xml"/><Relationship Id="rId410" Type="http://schemas.openxmlformats.org/officeDocument/2006/relationships/image" Target="../media/image455.png"/><Relationship Id="rId431" Type="http://schemas.openxmlformats.org/officeDocument/2006/relationships/customXml" Target="../ink/ink800.xml"/><Relationship Id="rId452" Type="http://schemas.openxmlformats.org/officeDocument/2006/relationships/customXml" Target="../ink/ink811.xml"/><Relationship Id="rId473" Type="http://schemas.openxmlformats.org/officeDocument/2006/relationships/image" Target="../media/image486.png"/><Relationship Id="rId494" Type="http://schemas.openxmlformats.org/officeDocument/2006/relationships/customXml" Target="../ink/ink832.xml"/><Relationship Id="rId508" Type="http://schemas.openxmlformats.org/officeDocument/2006/relationships/customXml" Target="../ink/ink839.xml"/><Relationship Id="rId30" Type="http://schemas.openxmlformats.org/officeDocument/2006/relationships/customXml" Target="../ink/ink599.xml"/><Relationship Id="rId105" Type="http://schemas.openxmlformats.org/officeDocument/2006/relationships/image" Target="../media/image302.png"/><Relationship Id="rId126" Type="http://schemas.openxmlformats.org/officeDocument/2006/relationships/image" Target="../media/image312.png"/><Relationship Id="rId147" Type="http://schemas.openxmlformats.org/officeDocument/2006/relationships/customXml" Target="../ink/ink658.xml"/><Relationship Id="rId168" Type="http://schemas.openxmlformats.org/officeDocument/2006/relationships/image" Target="../media/image334.png"/><Relationship Id="rId312" Type="http://schemas.openxmlformats.org/officeDocument/2006/relationships/image" Target="../media/image406.png"/><Relationship Id="rId333" Type="http://schemas.openxmlformats.org/officeDocument/2006/relationships/customXml" Target="../ink/ink751.xml"/><Relationship Id="rId354" Type="http://schemas.openxmlformats.org/officeDocument/2006/relationships/image" Target="../media/image427.png"/><Relationship Id="rId51" Type="http://schemas.openxmlformats.org/officeDocument/2006/relationships/image" Target="../media/image275.png"/><Relationship Id="rId72" Type="http://schemas.openxmlformats.org/officeDocument/2006/relationships/customXml" Target="../ink/ink620.xml"/><Relationship Id="rId93" Type="http://schemas.openxmlformats.org/officeDocument/2006/relationships/image" Target="../media/image296.png"/><Relationship Id="rId189" Type="http://schemas.openxmlformats.org/officeDocument/2006/relationships/customXml" Target="../ink/ink679.xml"/><Relationship Id="rId375" Type="http://schemas.openxmlformats.org/officeDocument/2006/relationships/customXml" Target="../ink/ink772.xml"/><Relationship Id="rId396" Type="http://schemas.openxmlformats.org/officeDocument/2006/relationships/image" Target="../media/image448.png"/><Relationship Id="rId3" Type="http://schemas.openxmlformats.org/officeDocument/2006/relationships/image" Target="../media/image251.png"/><Relationship Id="rId214" Type="http://schemas.openxmlformats.org/officeDocument/2006/relationships/image" Target="../media/image357.png"/><Relationship Id="rId235" Type="http://schemas.openxmlformats.org/officeDocument/2006/relationships/customXml" Target="../ink/ink702.xml"/><Relationship Id="rId256" Type="http://schemas.openxmlformats.org/officeDocument/2006/relationships/image" Target="../media/image378.png"/><Relationship Id="rId277" Type="http://schemas.openxmlformats.org/officeDocument/2006/relationships/customXml" Target="../ink/ink723.xml"/><Relationship Id="rId298" Type="http://schemas.openxmlformats.org/officeDocument/2006/relationships/image" Target="../media/image399.png"/><Relationship Id="rId400" Type="http://schemas.openxmlformats.org/officeDocument/2006/relationships/image" Target="../media/image450.png"/><Relationship Id="rId421" Type="http://schemas.openxmlformats.org/officeDocument/2006/relationships/customXml" Target="../ink/ink795.xml"/><Relationship Id="rId442" Type="http://schemas.openxmlformats.org/officeDocument/2006/relationships/image" Target="../media/image471.png"/><Relationship Id="rId463" Type="http://schemas.openxmlformats.org/officeDocument/2006/relationships/image" Target="../media/image481.png"/><Relationship Id="rId484" Type="http://schemas.openxmlformats.org/officeDocument/2006/relationships/customXml" Target="../ink/ink827.xml"/><Relationship Id="rId116" Type="http://schemas.openxmlformats.org/officeDocument/2006/relationships/customXml" Target="../ink/ink642.xml"/><Relationship Id="rId137" Type="http://schemas.openxmlformats.org/officeDocument/2006/relationships/customXml" Target="../ink/ink653.xml"/><Relationship Id="rId158" Type="http://schemas.openxmlformats.org/officeDocument/2006/relationships/image" Target="../media/image329.png"/><Relationship Id="rId302" Type="http://schemas.openxmlformats.org/officeDocument/2006/relationships/image" Target="../media/image401.png"/><Relationship Id="rId323" Type="http://schemas.openxmlformats.org/officeDocument/2006/relationships/customXml" Target="../ink/ink746.xml"/><Relationship Id="rId344" Type="http://schemas.openxmlformats.org/officeDocument/2006/relationships/image" Target="../media/image422.png"/><Relationship Id="rId20" Type="http://schemas.openxmlformats.org/officeDocument/2006/relationships/customXml" Target="../ink/ink594.xml"/><Relationship Id="rId41" Type="http://schemas.openxmlformats.org/officeDocument/2006/relationships/image" Target="../media/image270.png"/><Relationship Id="rId62" Type="http://schemas.openxmlformats.org/officeDocument/2006/relationships/customXml" Target="../ink/ink615.xml"/><Relationship Id="rId83" Type="http://schemas.openxmlformats.org/officeDocument/2006/relationships/image" Target="../media/image291.png"/><Relationship Id="rId179" Type="http://schemas.openxmlformats.org/officeDocument/2006/relationships/customXml" Target="../ink/ink674.xml"/><Relationship Id="rId365" Type="http://schemas.openxmlformats.org/officeDocument/2006/relationships/customXml" Target="../ink/ink767.xml"/><Relationship Id="rId386" Type="http://schemas.openxmlformats.org/officeDocument/2006/relationships/image" Target="../media/image443.png"/><Relationship Id="rId190" Type="http://schemas.openxmlformats.org/officeDocument/2006/relationships/image" Target="../media/image345.png"/><Relationship Id="rId204" Type="http://schemas.openxmlformats.org/officeDocument/2006/relationships/image" Target="../media/image352.png"/><Relationship Id="rId225" Type="http://schemas.openxmlformats.org/officeDocument/2006/relationships/customXml" Target="../ink/ink697.xml"/><Relationship Id="rId246" Type="http://schemas.openxmlformats.org/officeDocument/2006/relationships/image" Target="../media/image373.png"/><Relationship Id="rId267" Type="http://schemas.openxmlformats.org/officeDocument/2006/relationships/customXml" Target="../ink/ink718.xml"/><Relationship Id="rId288" Type="http://schemas.openxmlformats.org/officeDocument/2006/relationships/image" Target="../media/image394.png"/><Relationship Id="rId411" Type="http://schemas.openxmlformats.org/officeDocument/2006/relationships/customXml" Target="../ink/ink790.xml"/><Relationship Id="rId432" Type="http://schemas.openxmlformats.org/officeDocument/2006/relationships/image" Target="../media/image466.png"/><Relationship Id="rId453" Type="http://schemas.openxmlformats.org/officeDocument/2006/relationships/image" Target="../media/image476.png"/><Relationship Id="rId474" Type="http://schemas.openxmlformats.org/officeDocument/2006/relationships/customXml" Target="../ink/ink822.xml"/><Relationship Id="rId509" Type="http://schemas.openxmlformats.org/officeDocument/2006/relationships/image" Target="../media/image504.png"/><Relationship Id="rId106" Type="http://schemas.openxmlformats.org/officeDocument/2006/relationships/customXml" Target="../ink/ink637.xml"/><Relationship Id="rId127" Type="http://schemas.openxmlformats.org/officeDocument/2006/relationships/customXml" Target="../ink/ink648.xml"/><Relationship Id="rId313" Type="http://schemas.openxmlformats.org/officeDocument/2006/relationships/customXml" Target="../ink/ink741.xml"/><Relationship Id="rId495" Type="http://schemas.openxmlformats.org/officeDocument/2006/relationships/image" Target="../media/image497.png"/><Relationship Id="rId10" Type="http://schemas.openxmlformats.org/officeDocument/2006/relationships/customXml" Target="../ink/ink589.xml"/><Relationship Id="rId31" Type="http://schemas.openxmlformats.org/officeDocument/2006/relationships/image" Target="../media/image265.png"/><Relationship Id="rId52" Type="http://schemas.openxmlformats.org/officeDocument/2006/relationships/customXml" Target="../ink/ink610.xml"/><Relationship Id="rId73" Type="http://schemas.openxmlformats.org/officeDocument/2006/relationships/image" Target="../media/image286.png"/><Relationship Id="rId94" Type="http://schemas.openxmlformats.org/officeDocument/2006/relationships/customXml" Target="../ink/ink631.xml"/><Relationship Id="rId148" Type="http://schemas.openxmlformats.org/officeDocument/2006/relationships/image" Target="../media/image324.png"/><Relationship Id="rId169" Type="http://schemas.openxmlformats.org/officeDocument/2006/relationships/customXml" Target="../ink/ink669.xml"/><Relationship Id="rId334" Type="http://schemas.openxmlformats.org/officeDocument/2006/relationships/image" Target="../media/image417.png"/><Relationship Id="rId355" Type="http://schemas.openxmlformats.org/officeDocument/2006/relationships/customXml" Target="../ink/ink762.xml"/><Relationship Id="rId376" Type="http://schemas.openxmlformats.org/officeDocument/2006/relationships/image" Target="../media/image438.png"/><Relationship Id="rId397" Type="http://schemas.openxmlformats.org/officeDocument/2006/relationships/customXml" Target="../ink/ink783.xml"/><Relationship Id="rId4" Type="http://schemas.openxmlformats.org/officeDocument/2006/relationships/customXml" Target="../ink/ink586.xml"/><Relationship Id="rId180" Type="http://schemas.openxmlformats.org/officeDocument/2006/relationships/image" Target="../media/image340.png"/><Relationship Id="rId215" Type="http://schemas.openxmlformats.org/officeDocument/2006/relationships/customXml" Target="../ink/ink692.xml"/><Relationship Id="rId236" Type="http://schemas.openxmlformats.org/officeDocument/2006/relationships/image" Target="../media/image368.png"/><Relationship Id="rId257" Type="http://schemas.openxmlformats.org/officeDocument/2006/relationships/customXml" Target="../ink/ink713.xml"/><Relationship Id="rId278" Type="http://schemas.openxmlformats.org/officeDocument/2006/relationships/image" Target="../media/image389.png"/><Relationship Id="rId401" Type="http://schemas.openxmlformats.org/officeDocument/2006/relationships/customXml" Target="../ink/ink785.xml"/><Relationship Id="rId422" Type="http://schemas.openxmlformats.org/officeDocument/2006/relationships/image" Target="../media/image461.png"/><Relationship Id="rId443" Type="http://schemas.openxmlformats.org/officeDocument/2006/relationships/customXml" Target="../ink/ink806.xml"/><Relationship Id="rId464" Type="http://schemas.openxmlformats.org/officeDocument/2006/relationships/customXml" Target="../ink/ink817.xml"/><Relationship Id="rId303" Type="http://schemas.openxmlformats.org/officeDocument/2006/relationships/customXml" Target="../ink/ink736.xml"/><Relationship Id="rId485" Type="http://schemas.openxmlformats.org/officeDocument/2006/relationships/image" Target="../media/image492.png"/><Relationship Id="rId42" Type="http://schemas.openxmlformats.org/officeDocument/2006/relationships/customXml" Target="../ink/ink605.xml"/><Relationship Id="rId84" Type="http://schemas.openxmlformats.org/officeDocument/2006/relationships/customXml" Target="../ink/ink626.xml"/><Relationship Id="rId138" Type="http://schemas.openxmlformats.org/officeDocument/2006/relationships/image" Target="../media/image318.png"/><Relationship Id="rId345" Type="http://schemas.openxmlformats.org/officeDocument/2006/relationships/customXml" Target="../ink/ink757.xml"/><Relationship Id="rId387" Type="http://schemas.openxmlformats.org/officeDocument/2006/relationships/customXml" Target="../ink/ink778.xml"/><Relationship Id="rId510" Type="http://schemas.openxmlformats.org/officeDocument/2006/relationships/customXml" Target="../ink/ink840.xml"/><Relationship Id="rId191" Type="http://schemas.openxmlformats.org/officeDocument/2006/relationships/customXml" Target="../ink/ink680.xml"/><Relationship Id="rId205" Type="http://schemas.openxmlformats.org/officeDocument/2006/relationships/customXml" Target="../ink/ink687.xml"/><Relationship Id="rId247" Type="http://schemas.openxmlformats.org/officeDocument/2006/relationships/customXml" Target="../ink/ink708.xml"/><Relationship Id="rId412" Type="http://schemas.openxmlformats.org/officeDocument/2006/relationships/image" Target="../media/image456.png"/><Relationship Id="rId107" Type="http://schemas.openxmlformats.org/officeDocument/2006/relationships/image" Target="../media/image303.png"/><Relationship Id="rId289" Type="http://schemas.openxmlformats.org/officeDocument/2006/relationships/customXml" Target="../ink/ink729.xml"/><Relationship Id="rId454" Type="http://schemas.openxmlformats.org/officeDocument/2006/relationships/customXml" Target="../ink/ink812.xml"/><Relationship Id="rId496" Type="http://schemas.openxmlformats.org/officeDocument/2006/relationships/customXml" Target="../ink/ink833.xml"/><Relationship Id="rId11" Type="http://schemas.openxmlformats.org/officeDocument/2006/relationships/image" Target="../media/image255.png"/><Relationship Id="rId53" Type="http://schemas.openxmlformats.org/officeDocument/2006/relationships/image" Target="../media/image276.png"/><Relationship Id="rId149" Type="http://schemas.openxmlformats.org/officeDocument/2006/relationships/customXml" Target="../ink/ink659.xml"/><Relationship Id="rId314" Type="http://schemas.openxmlformats.org/officeDocument/2006/relationships/image" Target="../media/image407.png"/><Relationship Id="rId356" Type="http://schemas.openxmlformats.org/officeDocument/2006/relationships/image" Target="../media/image428.png"/><Relationship Id="rId398" Type="http://schemas.openxmlformats.org/officeDocument/2006/relationships/image" Target="../media/image449.png"/><Relationship Id="rId95" Type="http://schemas.openxmlformats.org/officeDocument/2006/relationships/image" Target="../media/image297.png"/><Relationship Id="rId160" Type="http://schemas.openxmlformats.org/officeDocument/2006/relationships/image" Target="../media/image330.png"/><Relationship Id="rId216" Type="http://schemas.openxmlformats.org/officeDocument/2006/relationships/image" Target="../media/image358.png"/><Relationship Id="rId423" Type="http://schemas.openxmlformats.org/officeDocument/2006/relationships/customXml" Target="../ink/ink796.xml"/><Relationship Id="rId258" Type="http://schemas.openxmlformats.org/officeDocument/2006/relationships/image" Target="../media/image379.png"/><Relationship Id="rId465" Type="http://schemas.openxmlformats.org/officeDocument/2006/relationships/image" Target="../media/image482.png"/><Relationship Id="rId22" Type="http://schemas.openxmlformats.org/officeDocument/2006/relationships/customXml" Target="../ink/ink595.xml"/><Relationship Id="rId64" Type="http://schemas.openxmlformats.org/officeDocument/2006/relationships/customXml" Target="../ink/ink616.xml"/><Relationship Id="rId118" Type="http://schemas.openxmlformats.org/officeDocument/2006/relationships/customXml" Target="../ink/ink643.xml"/><Relationship Id="rId325" Type="http://schemas.openxmlformats.org/officeDocument/2006/relationships/customXml" Target="../ink/ink747.xml"/><Relationship Id="rId367" Type="http://schemas.openxmlformats.org/officeDocument/2006/relationships/customXml" Target="../ink/ink768.xml"/><Relationship Id="rId171" Type="http://schemas.openxmlformats.org/officeDocument/2006/relationships/customXml" Target="../ink/ink670.xml"/><Relationship Id="rId227" Type="http://schemas.openxmlformats.org/officeDocument/2006/relationships/customXml" Target="../ink/ink698.xml"/><Relationship Id="rId269" Type="http://schemas.openxmlformats.org/officeDocument/2006/relationships/customXml" Target="../ink/ink719.xml"/><Relationship Id="rId434" Type="http://schemas.openxmlformats.org/officeDocument/2006/relationships/image" Target="../media/image467.png"/><Relationship Id="rId476" Type="http://schemas.openxmlformats.org/officeDocument/2006/relationships/customXml" Target="../ink/ink823.xml"/><Relationship Id="rId33" Type="http://schemas.openxmlformats.org/officeDocument/2006/relationships/image" Target="../media/image266.png"/><Relationship Id="rId129" Type="http://schemas.openxmlformats.org/officeDocument/2006/relationships/customXml" Target="../ink/ink649.xml"/><Relationship Id="rId280" Type="http://schemas.openxmlformats.org/officeDocument/2006/relationships/image" Target="../media/image390.png"/><Relationship Id="rId336" Type="http://schemas.openxmlformats.org/officeDocument/2006/relationships/image" Target="../media/image418.png"/><Relationship Id="rId501" Type="http://schemas.openxmlformats.org/officeDocument/2006/relationships/image" Target="../media/image500.png"/><Relationship Id="rId75" Type="http://schemas.openxmlformats.org/officeDocument/2006/relationships/image" Target="../media/image287.png"/><Relationship Id="rId140" Type="http://schemas.openxmlformats.org/officeDocument/2006/relationships/image" Target="../media/image320.png"/><Relationship Id="rId182" Type="http://schemas.openxmlformats.org/officeDocument/2006/relationships/image" Target="../media/image341.png"/><Relationship Id="rId378" Type="http://schemas.openxmlformats.org/officeDocument/2006/relationships/image" Target="../media/image439.png"/><Relationship Id="rId403" Type="http://schemas.openxmlformats.org/officeDocument/2006/relationships/customXml" Target="../ink/ink786.xml"/><Relationship Id="rId6" Type="http://schemas.openxmlformats.org/officeDocument/2006/relationships/customXml" Target="../ink/ink587.xml"/><Relationship Id="rId238" Type="http://schemas.openxmlformats.org/officeDocument/2006/relationships/image" Target="../media/image369.png"/><Relationship Id="rId445" Type="http://schemas.openxmlformats.org/officeDocument/2006/relationships/customXml" Target="../ink/ink807.xml"/><Relationship Id="rId487" Type="http://schemas.openxmlformats.org/officeDocument/2006/relationships/image" Target="../media/image493.png"/><Relationship Id="rId291" Type="http://schemas.openxmlformats.org/officeDocument/2006/relationships/customXml" Target="../ink/ink730.xml"/><Relationship Id="rId305" Type="http://schemas.openxmlformats.org/officeDocument/2006/relationships/customXml" Target="../ink/ink737.xml"/><Relationship Id="rId347" Type="http://schemas.openxmlformats.org/officeDocument/2006/relationships/customXml" Target="../ink/ink758.xml"/><Relationship Id="rId512" Type="http://schemas.openxmlformats.org/officeDocument/2006/relationships/customXml" Target="../ink/ink841.xml"/><Relationship Id="rId44" Type="http://schemas.openxmlformats.org/officeDocument/2006/relationships/customXml" Target="../ink/ink606.xml"/><Relationship Id="rId86" Type="http://schemas.openxmlformats.org/officeDocument/2006/relationships/customXml" Target="../ink/ink627.xml"/><Relationship Id="rId151" Type="http://schemas.openxmlformats.org/officeDocument/2006/relationships/customXml" Target="../ink/ink660.xml"/><Relationship Id="rId389" Type="http://schemas.openxmlformats.org/officeDocument/2006/relationships/customXml" Target="../ink/ink779.xml"/><Relationship Id="rId193" Type="http://schemas.openxmlformats.org/officeDocument/2006/relationships/customXml" Target="../ink/ink681.xml"/><Relationship Id="rId207" Type="http://schemas.openxmlformats.org/officeDocument/2006/relationships/customXml" Target="../ink/ink688.xml"/><Relationship Id="rId249" Type="http://schemas.openxmlformats.org/officeDocument/2006/relationships/customXml" Target="../ink/ink709.xml"/><Relationship Id="rId414" Type="http://schemas.openxmlformats.org/officeDocument/2006/relationships/image" Target="../media/image457.png"/><Relationship Id="rId456" Type="http://schemas.openxmlformats.org/officeDocument/2006/relationships/customXml" Target="../ink/ink813.xml"/><Relationship Id="rId498" Type="http://schemas.openxmlformats.org/officeDocument/2006/relationships/customXml" Target="../ink/ink834.xml"/><Relationship Id="rId13" Type="http://schemas.openxmlformats.org/officeDocument/2006/relationships/image" Target="../media/image256.png"/><Relationship Id="rId109" Type="http://schemas.openxmlformats.org/officeDocument/2006/relationships/image" Target="../media/image304.png"/><Relationship Id="rId260" Type="http://schemas.openxmlformats.org/officeDocument/2006/relationships/image" Target="../media/image380.png"/><Relationship Id="rId316" Type="http://schemas.openxmlformats.org/officeDocument/2006/relationships/image" Target="../media/image408.png"/><Relationship Id="rId55" Type="http://schemas.openxmlformats.org/officeDocument/2006/relationships/image" Target="../media/image277.png"/><Relationship Id="rId97" Type="http://schemas.openxmlformats.org/officeDocument/2006/relationships/image" Target="../media/image298.png"/><Relationship Id="rId120" Type="http://schemas.openxmlformats.org/officeDocument/2006/relationships/customXml" Target="../ink/ink644.xml"/><Relationship Id="rId358" Type="http://schemas.openxmlformats.org/officeDocument/2006/relationships/image" Target="../media/image429.png"/><Relationship Id="rId162" Type="http://schemas.openxmlformats.org/officeDocument/2006/relationships/image" Target="../media/image331.png"/><Relationship Id="rId218" Type="http://schemas.openxmlformats.org/officeDocument/2006/relationships/image" Target="../media/image359.png"/><Relationship Id="rId425" Type="http://schemas.openxmlformats.org/officeDocument/2006/relationships/customXml" Target="../ink/ink797.xml"/><Relationship Id="rId467" Type="http://schemas.openxmlformats.org/officeDocument/2006/relationships/image" Target="../media/image483.png"/><Relationship Id="rId271" Type="http://schemas.openxmlformats.org/officeDocument/2006/relationships/customXml" Target="../ink/ink720.xml"/><Relationship Id="rId24" Type="http://schemas.openxmlformats.org/officeDocument/2006/relationships/customXml" Target="../ink/ink596.xml"/><Relationship Id="rId66" Type="http://schemas.openxmlformats.org/officeDocument/2006/relationships/customXml" Target="../ink/ink617.xml"/><Relationship Id="rId131" Type="http://schemas.openxmlformats.org/officeDocument/2006/relationships/customXml" Target="../ink/ink650.xml"/><Relationship Id="rId327" Type="http://schemas.openxmlformats.org/officeDocument/2006/relationships/customXml" Target="../ink/ink748.xml"/><Relationship Id="rId369" Type="http://schemas.openxmlformats.org/officeDocument/2006/relationships/customXml" Target="../ink/ink769.xml"/><Relationship Id="rId173" Type="http://schemas.openxmlformats.org/officeDocument/2006/relationships/customXml" Target="../ink/ink671.xml"/><Relationship Id="rId229" Type="http://schemas.openxmlformats.org/officeDocument/2006/relationships/customXml" Target="../ink/ink699.xml"/><Relationship Id="rId380" Type="http://schemas.openxmlformats.org/officeDocument/2006/relationships/image" Target="../media/image440.png"/><Relationship Id="rId436" Type="http://schemas.openxmlformats.org/officeDocument/2006/relationships/image" Target="../media/image46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4.png"/><Relationship Id="rId299" Type="http://schemas.openxmlformats.org/officeDocument/2006/relationships/customXml" Target="../ink/ink991.xml"/><Relationship Id="rId671" Type="http://schemas.openxmlformats.org/officeDocument/2006/relationships/image" Target="../media/image837.png"/><Relationship Id="rId21" Type="http://schemas.openxmlformats.org/officeDocument/2006/relationships/image" Target="../media/image516.png"/><Relationship Id="rId63" Type="http://schemas.openxmlformats.org/officeDocument/2006/relationships/image" Target="../media/image537.png"/><Relationship Id="rId159" Type="http://schemas.openxmlformats.org/officeDocument/2006/relationships/image" Target="../media/image585.png"/><Relationship Id="rId324" Type="http://schemas.openxmlformats.org/officeDocument/2006/relationships/image" Target="../media/image666.png"/><Relationship Id="rId366" Type="http://schemas.openxmlformats.org/officeDocument/2006/relationships/image" Target="../media/image687.png"/><Relationship Id="rId531" Type="http://schemas.openxmlformats.org/officeDocument/2006/relationships/customXml" Target="../ink/ink1107.xml"/><Relationship Id="rId573" Type="http://schemas.openxmlformats.org/officeDocument/2006/relationships/customXml" Target="../ink/ink1128.xml"/><Relationship Id="rId629" Type="http://schemas.openxmlformats.org/officeDocument/2006/relationships/image" Target="../media/image817.png"/><Relationship Id="rId170" Type="http://schemas.openxmlformats.org/officeDocument/2006/relationships/customXml" Target="../ink/ink926.xml"/><Relationship Id="rId226" Type="http://schemas.openxmlformats.org/officeDocument/2006/relationships/customXml" Target="../ink/ink954.xml"/><Relationship Id="rId433" Type="http://schemas.openxmlformats.org/officeDocument/2006/relationships/customXml" Target="../ink/ink1058.xml"/><Relationship Id="rId268" Type="http://schemas.openxmlformats.org/officeDocument/2006/relationships/image" Target="../media/image638.png"/><Relationship Id="rId475" Type="http://schemas.openxmlformats.org/officeDocument/2006/relationships/customXml" Target="../ink/ink1079.xml"/><Relationship Id="rId640" Type="http://schemas.openxmlformats.org/officeDocument/2006/relationships/customXml" Target="../ink/ink1162.xml"/><Relationship Id="rId32" Type="http://schemas.openxmlformats.org/officeDocument/2006/relationships/customXml" Target="../ink/ink857.xml"/><Relationship Id="rId74" Type="http://schemas.openxmlformats.org/officeDocument/2006/relationships/customXml" Target="../ink/ink878.xml"/><Relationship Id="rId128" Type="http://schemas.openxmlformats.org/officeDocument/2006/relationships/customXml" Target="../ink/ink905.xml"/><Relationship Id="rId335" Type="http://schemas.openxmlformats.org/officeDocument/2006/relationships/customXml" Target="../ink/ink1009.xml"/><Relationship Id="rId377" Type="http://schemas.openxmlformats.org/officeDocument/2006/relationships/customXml" Target="../ink/ink1030.xml"/><Relationship Id="rId500" Type="http://schemas.openxmlformats.org/officeDocument/2006/relationships/image" Target="../media/image753.png"/><Relationship Id="rId542" Type="http://schemas.openxmlformats.org/officeDocument/2006/relationships/image" Target="../media/image774.png"/><Relationship Id="rId584" Type="http://schemas.openxmlformats.org/officeDocument/2006/relationships/image" Target="../media/image795.png"/><Relationship Id="rId5" Type="http://schemas.openxmlformats.org/officeDocument/2006/relationships/image" Target="../media/image508.png"/><Relationship Id="rId181" Type="http://schemas.openxmlformats.org/officeDocument/2006/relationships/image" Target="../media/image596.png"/><Relationship Id="rId237" Type="http://schemas.openxmlformats.org/officeDocument/2006/relationships/image" Target="../media/image623.png"/><Relationship Id="rId402" Type="http://schemas.openxmlformats.org/officeDocument/2006/relationships/image" Target="../media/image705.png"/><Relationship Id="rId279" Type="http://schemas.openxmlformats.org/officeDocument/2006/relationships/customXml" Target="../ink/ink981.xml"/><Relationship Id="rId444" Type="http://schemas.openxmlformats.org/officeDocument/2006/relationships/image" Target="../media/image726.png"/><Relationship Id="rId486" Type="http://schemas.openxmlformats.org/officeDocument/2006/relationships/image" Target="../media/image746.png"/><Relationship Id="rId651" Type="http://schemas.openxmlformats.org/officeDocument/2006/relationships/image" Target="../media/image828.png"/><Relationship Id="rId43" Type="http://schemas.openxmlformats.org/officeDocument/2006/relationships/image" Target="../media/image527.png"/><Relationship Id="rId139" Type="http://schemas.openxmlformats.org/officeDocument/2006/relationships/image" Target="../media/image575.png"/><Relationship Id="rId290" Type="http://schemas.openxmlformats.org/officeDocument/2006/relationships/image" Target="../media/image649.png"/><Relationship Id="rId304" Type="http://schemas.openxmlformats.org/officeDocument/2006/relationships/image" Target="../media/image656.png"/><Relationship Id="rId346" Type="http://schemas.openxmlformats.org/officeDocument/2006/relationships/image" Target="../media/image677.png"/><Relationship Id="rId388" Type="http://schemas.openxmlformats.org/officeDocument/2006/relationships/image" Target="../media/image698.png"/><Relationship Id="rId511" Type="http://schemas.openxmlformats.org/officeDocument/2006/relationships/customXml" Target="../ink/ink1097.xml"/><Relationship Id="rId553" Type="http://schemas.openxmlformats.org/officeDocument/2006/relationships/customXml" Target="../ink/ink1118.xml"/><Relationship Id="rId609" Type="http://schemas.openxmlformats.org/officeDocument/2006/relationships/customXml" Target="../ink/ink1146.xml"/><Relationship Id="rId85" Type="http://schemas.openxmlformats.org/officeDocument/2006/relationships/image" Target="../media/image548.png"/><Relationship Id="rId150" Type="http://schemas.openxmlformats.org/officeDocument/2006/relationships/customXml" Target="../ink/ink916.xml"/><Relationship Id="rId192" Type="http://schemas.openxmlformats.org/officeDocument/2006/relationships/customXml" Target="../ink/ink937.xml"/><Relationship Id="rId206" Type="http://schemas.openxmlformats.org/officeDocument/2006/relationships/customXml" Target="../ink/ink944.xml"/><Relationship Id="rId413" Type="http://schemas.openxmlformats.org/officeDocument/2006/relationships/customXml" Target="../ink/ink1048.xml"/><Relationship Id="rId595" Type="http://schemas.openxmlformats.org/officeDocument/2006/relationships/customXml" Target="../ink/ink1139.xml"/><Relationship Id="rId248" Type="http://schemas.openxmlformats.org/officeDocument/2006/relationships/customXml" Target="../ink/ink965.xml"/><Relationship Id="rId455" Type="http://schemas.openxmlformats.org/officeDocument/2006/relationships/customXml" Target="../ink/ink1069.xml"/><Relationship Id="rId497" Type="http://schemas.openxmlformats.org/officeDocument/2006/relationships/customXml" Target="../ink/ink1090.xml"/><Relationship Id="rId620" Type="http://schemas.openxmlformats.org/officeDocument/2006/relationships/customXml" Target="../ink/ink1152.xml"/><Relationship Id="rId662" Type="http://schemas.openxmlformats.org/officeDocument/2006/relationships/customXml" Target="../ink/ink1173.xml"/><Relationship Id="rId12" Type="http://schemas.openxmlformats.org/officeDocument/2006/relationships/customXml" Target="../ink/ink847.xml"/><Relationship Id="rId108" Type="http://schemas.openxmlformats.org/officeDocument/2006/relationships/customXml" Target="../ink/ink895.xml"/><Relationship Id="rId315" Type="http://schemas.openxmlformats.org/officeDocument/2006/relationships/customXml" Target="../ink/ink999.xml"/><Relationship Id="rId357" Type="http://schemas.openxmlformats.org/officeDocument/2006/relationships/customXml" Target="../ink/ink1020.xml"/><Relationship Id="rId522" Type="http://schemas.openxmlformats.org/officeDocument/2006/relationships/image" Target="../media/image764.png"/><Relationship Id="rId54" Type="http://schemas.openxmlformats.org/officeDocument/2006/relationships/customXml" Target="../ink/ink868.xml"/><Relationship Id="rId96" Type="http://schemas.openxmlformats.org/officeDocument/2006/relationships/customXml" Target="../ink/ink889.xml"/><Relationship Id="rId161" Type="http://schemas.openxmlformats.org/officeDocument/2006/relationships/image" Target="../media/image586.png"/><Relationship Id="rId217" Type="http://schemas.openxmlformats.org/officeDocument/2006/relationships/image" Target="../media/image614.png"/><Relationship Id="rId399" Type="http://schemas.openxmlformats.org/officeDocument/2006/relationships/customXml" Target="../ink/ink1041.xml"/><Relationship Id="rId564" Type="http://schemas.openxmlformats.org/officeDocument/2006/relationships/image" Target="../media/image785.png"/><Relationship Id="rId259" Type="http://schemas.openxmlformats.org/officeDocument/2006/relationships/image" Target="../media/image634.png"/><Relationship Id="rId424" Type="http://schemas.openxmlformats.org/officeDocument/2006/relationships/image" Target="../media/image716.png"/><Relationship Id="rId466" Type="http://schemas.openxmlformats.org/officeDocument/2006/relationships/image" Target="../media/image737.png"/><Relationship Id="rId631" Type="http://schemas.openxmlformats.org/officeDocument/2006/relationships/image" Target="../media/image818.png"/><Relationship Id="rId673" Type="http://schemas.openxmlformats.org/officeDocument/2006/relationships/image" Target="../media/image838.png"/><Relationship Id="rId23" Type="http://schemas.openxmlformats.org/officeDocument/2006/relationships/image" Target="../media/image517.png"/><Relationship Id="rId119" Type="http://schemas.openxmlformats.org/officeDocument/2006/relationships/image" Target="../media/image565.png"/><Relationship Id="rId270" Type="http://schemas.openxmlformats.org/officeDocument/2006/relationships/image" Target="../media/image639.png"/><Relationship Id="rId326" Type="http://schemas.openxmlformats.org/officeDocument/2006/relationships/image" Target="../media/image667.png"/><Relationship Id="rId533" Type="http://schemas.openxmlformats.org/officeDocument/2006/relationships/customXml" Target="../ink/ink1108.xml"/><Relationship Id="rId65" Type="http://schemas.openxmlformats.org/officeDocument/2006/relationships/image" Target="../media/image538.png"/><Relationship Id="rId130" Type="http://schemas.openxmlformats.org/officeDocument/2006/relationships/customXml" Target="../ink/ink906.xml"/><Relationship Id="rId368" Type="http://schemas.openxmlformats.org/officeDocument/2006/relationships/image" Target="../media/image688.png"/><Relationship Id="rId575" Type="http://schemas.openxmlformats.org/officeDocument/2006/relationships/customXml" Target="../ink/ink1129.xml"/><Relationship Id="rId172" Type="http://schemas.openxmlformats.org/officeDocument/2006/relationships/customXml" Target="../ink/ink927.xml"/><Relationship Id="rId228" Type="http://schemas.openxmlformats.org/officeDocument/2006/relationships/customXml" Target="../ink/ink955.xml"/><Relationship Id="rId435" Type="http://schemas.openxmlformats.org/officeDocument/2006/relationships/customXml" Target="../ink/ink1059.xml"/><Relationship Id="rId477" Type="http://schemas.openxmlformats.org/officeDocument/2006/relationships/customXml" Target="../ink/ink1080.xml"/><Relationship Id="rId600" Type="http://schemas.openxmlformats.org/officeDocument/2006/relationships/image" Target="../media/image803.png"/><Relationship Id="rId642" Type="http://schemas.openxmlformats.org/officeDocument/2006/relationships/customXml" Target="../ink/ink1163.xml"/><Relationship Id="rId281" Type="http://schemas.openxmlformats.org/officeDocument/2006/relationships/customXml" Target="../ink/ink982.xml"/><Relationship Id="rId337" Type="http://schemas.openxmlformats.org/officeDocument/2006/relationships/customXml" Target="../ink/ink1010.xml"/><Relationship Id="rId502" Type="http://schemas.openxmlformats.org/officeDocument/2006/relationships/image" Target="../media/image754.png"/><Relationship Id="rId34" Type="http://schemas.openxmlformats.org/officeDocument/2006/relationships/customXml" Target="../ink/ink858.xml"/><Relationship Id="rId76" Type="http://schemas.openxmlformats.org/officeDocument/2006/relationships/customXml" Target="../ink/ink879.xml"/><Relationship Id="rId141" Type="http://schemas.openxmlformats.org/officeDocument/2006/relationships/image" Target="../media/image576.png"/><Relationship Id="rId379" Type="http://schemas.openxmlformats.org/officeDocument/2006/relationships/customXml" Target="../ink/ink1031.xml"/><Relationship Id="rId544" Type="http://schemas.openxmlformats.org/officeDocument/2006/relationships/image" Target="../media/image775.png"/><Relationship Id="rId586" Type="http://schemas.openxmlformats.org/officeDocument/2006/relationships/image" Target="../media/image796.png"/><Relationship Id="rId7" Type="http://schemas.openxmlformats.org/officeDocument/2006/relationships/image" Target="../media/image509.png"/><Relationship Id="rId183" Type="http://schemas.openxmlformats.org/officeDocument/2006/relationships/image" Target="../media/image597.png"/><Relationship Id="rId239" Type="http://schemas.openxmlformats.org/officeDocument/2006/relationships/image" Target="../media/image624.png"/><Relationship Id="rId390" Type="http://schemas.openxmlformats.org/officeDocument/2006/relationships/image" Target="../media/image699.png"/><Relationship Id="rId404" Type="http://schemas.openxmlformats.org/officeDocument/2006/relationships/image" Target="../media/image706.png"/><Relationship Id="rId446" Type="http://schemas.openxmlformats.org/officeDocument/2006/relationships/image" Target="../media/image727.png"/><Relationship Id="rId611" Type="http://schemas.openxmlformats.org/officeDocument/2006/relationships/customXml" Target="../ink/ink1147.xml"/><Relationship Id="rId653" Type="http://schemas.openxmlformats.org/officeDocument/2006/relationships/image" Target="../media/image829.png"/><Relationship Id="rId250" Type="http://schemas.openxmlformats.org/officeDocument/2006/relationships/customXml" Target="../ink/ink966.xml"/><Relationship Id="rId292" Type="http://schemas.openxmlformats.org/officeDocument/2006/relationships/image" Target="../media/image650.png"/><Relationship Id="rId306" Type="http://schemas.openxmlformats.org/officeDocument/2006/relationships/image" Target="../media/image657.png"/><Relationship Id="rId488" Type="http://schemas.openxmlformats.org/officeDocument/2006/relationships/image" Target="../media/image747.png"/><Relationship Id="rId45" Type="http://schemas.openxmlformats.org/officeDocument/2006/relationships/image" Target="../media/image528.png"/><Relationship Id="rId87" Type="http://schemas.openxmlformats.org/officeDocument/2006/relationships/image" Target="../media/image549.png"/><Relationship Id="rId110" Type="http://schemas.openxmlformats.org/officeDocument/2006/relationships/customXml" Target="../ink/ink896.xml"/><Relationship Id="rId348" Type="http://schemas.openxmlformats.org/officeDocument/2006/relationships/image" Target="../media/image678.png"/><Relationship Id="rId513" Type="http://schemas.openxmlformats.org/officeDocument/2006/relationships/customXml" Target="../ink/ink1098.xml"/><Relationship Id="rId555" Type="http://schemas.openxmlformats.org/officeDocument/2006/relationships/customXml" Target="../ink/ink1119.xml"/><Relationship Id="rId597" Type="http://schemas.openxmlformats.org/officeDocument/2006/relationships/customXml" Target="../ink/ink1140.xml"/><Relationship Id="rId152" Type="http://schemas.openxmlformats.org/officeDocument/2006/relationships/customXml" Target="../ink/ink917.xml"/><Relationship Id="rId194" Type="http://schemas.openxmlformats.org/officeDocument/2006/relationships/customXml" Target="../ink/ink938.xml"/><Relationship Id="rId208" Type="http://schemas.openxmlformats.org/officeDocument/2006/relationships/customXml" Target="../ink/ink945.xml"/><Relationship Id="rId415" Type="http://schemas.openxmlformats.org/officeDocument/2006/relationships/customXml" Target="../ink/ink1049.xml"/><Relationship Id="rId457" Type="http://schemas.openxmlformats.org/officeDocument/2006/relationships/customXml" Target="../ink/ink1070.xml"/><Relationship Id="rId622" Type="http://schemas.openxmlformats.org/officeDocument/2006/relationships/customXml" Target="../ink/ink1153.xml"/><Relationship Id="rId261" Type="http://schemas.openxmlformats.org/officeDocument/2006/relationships/image" Target="../media/image635.png"/><Relationship Id="rId499" Type="http://schemas.openxmlformats.org/officeDocument/2006/relationships/customXml" Target="../ink/ink1091.xml"/><Relationship Id="rId664" Type="http://schemas.openxmlformats.org/officeDocument/2006/relationships/customXml" Target="../ink/ink1174.xml"/><Relationship Id="rId14" Type="http://schemas.openxmlformats.org/officeDocument/2006/relationships/customXml" Target="../ink/ink848.xml"/><Relationship Id="rId56" Type="http://schemas.openxmlformats.org/officeDocument/2006/relationships/customXml" Target="../ink/ink869.xml"/><Relationship Id="rId317" Type="http://schemas.openxmlformats.org/officeDocument/2006/relationships/customXml" Target="../ink/ink1000.xml"/><Relationship Id="rId359" Type="http://schemas.openxmlformats.org/officeDocument/2006/relationships/customXml" Target="../ink/ink1021.xml"/><Relationship Id="rId524" Type="http://schemas.openxmlformats.org/officeDocument/2006/relationships/image" Target="../media/image765.png"/><Relationship Id="rId566" Type="http://schemas.openxmlformats.org/officeDocument/2006/relationships/image" Target="../media/image786.png"/><Relationship Id="rId98" Type="http://schemas.openxmlformats.org/officeDocument/2006/relationships/customXml" Target="../ink/ink890.xml"/><Relationship Id="rId121" Type="http://schemas.openxmlformats.org/officeDocument/2006/relationships/image" Target="../media/image566.png"/><Relationship Id="rId163" Type="http://schemas.openxmlformats.org/officeDocument/2006/relationships/image" Target="../media/image587.png"/><Relationship Id="rId219" Type="http://schemas.openxmlformats.org/officeDocument/2006/relationships/image" Target="../media/image615.png"/><Relationship Id="rId370" Type="http://schemas.openxmlformats.org/officeDocument/2006/relationships/image" Target="../media/image689.png"/><Relationship Id="rId426" Type="http://schemas.openxmlformats.org/officeDocument/2006/relationships/image" Target="../media/image717.png"/><Relationship Id="rId633" Type="http://schemas.openxmlformats.org/officeDocument/2006/relationships/image" Target="../media/image819.png"/><Relationship Id="rId230" Type="http://schemas.openxmlformats.org/officeDocument/2006/relationships/customXml" Target="../ink/ink956.xml"/><Relationship Id="rId468" Type="http://schemas.openxmlformats.org/officeDocument/2006/relationships/image" Target="../media/image738.png"/><Relationship Id="rId25" Type="http://schemas.openxmlformats.org/officeDocument/2006/relationships/image" Target="../media/image518.png"/><Relationship Id="rId67" Type="http://schemas.openxmlformats.org/officeDocument/2006/relationships/image" Target="../media/image539.png"/><Relationship Id="rId272" Type="http://schemas.openxmlformats.org/officeDocument/2006/relationships/image" Target="../media/image640.png"/><Relationship Id="rId328" Type="http://schemas.openxmlformats.org/officeDocument/2006/relationships/image" Target="../media/image668.png"/><Relationship Id="rId535" Type="http://schemas.openxmlformats.org/officeDocument/2006/relationships/customXml" Target="../ink/ink1109.xml"/><Relationship Id="rId577" Type="http://schemas.openxmlformats.org/officeDocument/2006/relationships/customXml" Target="../ink/ink1130.xml"/><Relationship Id="rId132" Type="http://schemas.openxmlformats.org/officeDocument/2006/relationships/customXml" Target="../ink/ink907.xml"/><Relationship Id="rId174" Type="http://schemas.openxmlformats.org/officeDocument/2006/relationships/customXml" Target="../ink/ink928.xml"/><Relationship Id="rId381" Type="http://schemas.openxmlformats.org/officeDocument/2006/relationships/customXml" Target="../ink/ink1032.xml"/><Relationship Id="rId602" Type="http://schemas.openxmlformats.org/officeDocument/2006/relationships/image" Target="../media/image804.png"/><Relationship Id="rId241" Type="http://schemas.openxmlformats.org/officeDocument/2006/relationships/image" Target="../media/image625.png"/><Relationship Id="rId437" Type="http://schemas.openxmlformats.org/officeDocument/2006/relationships/customXml" Target="../ink/ink1060.xml"/><Relationship Id="rId479" Type="http://schemas.openxmlformats.org/officeDocument/2006/relationships/customXml" Target="../ink/ink1081.xml"/><Relationship Id="rId644" Type="http://schemas.openxmlformats.org/officeDocument/2006/relationships/customXml" Target="../ink/ink1164.xml"/><Relationship Id="rId36" Type="http://schemas.openxmlformats.org/officeDocument/2006/relationships/customXml" Target="../ink/ink859.xml"/><Relationship Id="rId283" Type="http://schemas.openxmlformats.org/officeDocument/2006/relationships/customXml" Target="../ink/ink983.xml"/><Relationship Id="rId339" Type="http://schemas.openxmlformats.org/officeDocument/2006/relationships/customXml" Target="../ink/ink1011.xml"/><Relationship Id="rId490" Type="http://schemas.openxmlformats.org/officeDocument/2006/relationships/image" Target="../media/image748.png"/><Relationship Id="rId504" Type="http://schemas.openxmlformats.org/officeDocument/2006/relationships/image" Target="../media/image755.png"/><Relationship Id="rId546" Type="http://schemas.openxmlformats.org/officeDocument/2006/relationships/image" Target="../media/image776.png"/><Relationship Id="rId78" Type="http://schemas.openxmlformats.org/officeDocument/2006/relationships/customXml" Target="../ink/ink880.xml"/><Relationship Id="rId101" Type="http://schemas.openxmlformats.org/officeDocument/2006/relationships/image" Target="../media/image556.png"/><Relationship Id="rId143" Type="http://schemas.openxmlformats.org/officeDocument/2006/relationships/image" Target="../media/image577.png"/><Relationship Id="rId185" Type="http://schemas.openxmlformats.org/officeDocument/2006/relationships/image" Target="../media/image598.png"/><Relationship Id="rId350" Type="http://schemas.openxmlformats.org/officeDocument/2006/relationships/image" Target="../media/image679.png"/><Relationship Id="rId406" Type="http://schemas.openxmlformats.org/officeDocument/2006/relationships/image" Target="../media/image707.png"/><Relationship Id="rId588" Type="http://schemas.openxmlformats.org/officeDocument/2006/relationships/image" Target="../media/image797.png"/><Relationship Id="rId9" Type="http://schemas.openxmlformats.org/officeDocument/2006/relationships/image" Target="../media/image510.png"/><Relationship Id="rId210" Type="http://schemas.openxmlformats.org/officeDocument/2006/relationships/customXml" Target="../ink/ink946.xml"/><Relationship Id="rId392" Type="http://schemas.openxmlformats.org/officeDocument/2006/relationships/image" Target="../media/image700.png"/><Relationship Id="rId448" Type="http://schemas.openxmlformats.org/officeDocument/2006/relationships/image" Target="../media/image728.png"/><Relationship Id="rId613" Type="http://schemas.openxmlformats.org/officeDocument/2006/relationships/customXml" Target="../ink/ink1148.xml"/><Relationship Id="rId655" Type="http://schemas.openxmlformats.org/officeDocument/2006/relationships/image" Target="../media/image830.png"/><Relationship Id="rId252" Type="http://schemas.openxmlformats.org/officeDocument/2006/relationships/customXml" Target="../ink/ink967.xml"/><Relationship Id="rId294" Type="http://schemas.openxmlformats.org/officeDocument/2006/relationships/image" Target="../media/image651.png"/><Relationship Id="rId308" Type="http://schemas.openxmlformats.org/officeDocument/2006/relationships/image" Target="../media/image658.png"/><Relationship Id="rId515" Type="http://schemas.openxmlformats.org/officeDocument/2006/relationships/customXml" Target="../ink/ink1099.xml"/><Relationship Id="rId47" Type="http://schemas.openxmlformats.org/officeDocument/2006/relationships/image" Target="../media/image529.png"/><Relationship Id="rId89" Type="http://schemas.openxmlformats.org/officeDocument/2006/relationships/image" Target="../media/image550.png"/><Relationship Id="rId112" Type="http://schemas.openxmlformats.org/officeDocument/2006/relationships/customXml" Target="../ink/ink897.xml"/><Relationship Id="rId154" Type="http://schemas.openxmlformats.org/officeDocument/2006/relationships/customXml" Target="../ink/ink918.xml"/><Relationship Id="rId361" Type="http://schemas.openxmlformats.org/officeDocument/2006/relationships/customXml" Target="../ink/ink1022.xml"/><Relationship Id="rId557" Type="http://schemas.openxmlformats.org/officeDocument/2006/relationships/customXml" Target="../ink/ink1120.xml"/><Relationship Id="rId599" Type="http://schemas.openxmlformats.org/officeDocument/2006/relationships/customXml" Target="../ink/ink1141.xml"/><Relationship Id="rId196" Type="http://schemas.openxmlformats.org/officeDocument/2006/relationships/customXml" Target="../ink/ink939.xml"/><Relationship Id="rId417" Type="http://schemas.openxmlformats.org/officeDocument/2006/relationships/customXml" Target="../ink/ink1050.xml"/><Relationship Id="rId459" Type="http://schemas.openxmlformats.org/officeDocument/2006/relationships/customXml" Target="../ink/ink1071.xml"/><Relationship Id="rId624" Type="http://schemas.openxmlformats.org/officeDocument/2006/relationships/customXml" Target="../ink/ink1154.xml"/><Relationship Id="rId666" Type="http://schemas.openxmlformats.org/officeDocument/2006/relationships/customXml" Target="../ink/ink1175.xml"/><Relationship Id="rId16" Type="http://schemas.openxmlformats.org/officeDocument/2006/relationships/customXml" Target="../ink/ink849.xml"/><Relationship Id="rId221" Type="http://schemas.openxmlformats.org/officeDocument/2006/relationships/image" Target="../media/image616.png"/><Relationship Id="rId263" Type="http://schemas.openxmlformats.org/officeDocument/2006/relationships/image" Target="../media/image636.png"/><Relationship Id="rId319" Type="http://schemas.openxmlformats.org/officeDocument/2006/relationships/customXml" Target="../ink/ink1001.xml"/><Relationship Id="rId470" Type="http://schemas.openxmlformats.org/officeDocument/2006/relationships/image" Target="../media/image739.png"/><Relationship Id="rId526" Type="http://schemas.openxmlformats.org/officeDocument/2006/relationships/image" Target="../media/image766.png"/><Relationship Id="rId58" Type="http://schemas.openxmlformats.org/officeDocument/2006/relationships/customXml" Target="../ink/ink870.xml"/><Relationship Id="rId123" Type="http://schemas.openxmlformats.org/officeDocument/2006/relationships/image" Target="../media/image567.png"/><Relationship Id="rId330" Type="http://schemas.openxmlformats.org/officeDocument/2006/relationships/image" Target="../media/image669.png"/><Relationship Id="rId568" Type="http://schemas.openxmlformats.org/officeDocument/2006/relationships/image" Target="../media/image787.png"/><Relationship Id="rId165" Type="http://schemas.openxmlformats.org/officeDocument/2006/relationships/image" Target="../media/image588.png"/><Relationship Id="rId372" Type="http://schemas.openxmlformats.org/officeDocument/2006/relationships/image" Target="../media/image690.png"/><Relationship Id="rId428" Type="http://schemas.openxmlformats.org/officeDocument/2006/relationships/image" Target="../media/image718.png"/><Relationship Id="rId635" Type="http://schemas.openxmlformats.org/officeDocument/2006/relationships/image" Target="../media/image820.png"/><Relationship Id="rId232" Type="http://schemas.openxmlformats.org/officeDocument/2006/relationships/customXml" Target="../ink/ink957.xml"/><Relationship Id="rId274" Type="http://schemas.openxmlformats.org/officeDocument/2006/relationships/image" Target="../media/image641.png"/><Relationship Id="rId481" Type="http://schemas.openxmlformats.org/officeDocument/2006/relationships/customXml" Target="../ink/ink1082.xml"/><Relationship Id="rId27" Type="http://schemas.openxmlformats.org/officeDocument/2006/relationships/image" Target="../media/image519.png"/><Relationship Id="rId69" Type="http://schemas.openxmlformats.org/officeDocument/2006/relationships/image" Target="../media/image540.png"/><Relationship Id="rId134" Type="http://schemas.openxmlformats.org/officeDocument/2006/relationships/customXml" Target="../ink/ink908.xml"/><Relationship Id="rId537" Type="http://schemas.openxmlformats.org/officeDocument/2006/relationships/customXml" Target="../ink/ink1110.xml"/><Relationship Id="rId579" Type="http://schemas.openxmlformats.org/officeDocument/2006/relationships/customXml" Target="../ink/ink1131.xml"/><Relationship Id="rId80" Type="http://schemas.openxmlformats.org/officeDocument/2006/relationships/customXml" Target="../ink/ink881.xml"/><Relationship Id="rId176" Type="http://schemas.openxmlformats.org/officeDocument/2006/relationships/customXml" Target="../ink/ink929.xml"/><Relationship Id="rId341" Type="http://schemas.openxmlformats.org/officeDocument/2006/relationships/customXml" Target="../ink/ink1012.xml"/><Relationship Id="rId383" Type="http://schemas.openxmlformats.org/officeDocument/2006/relationships/customXml" Target="../ink/ink1033.xml"/><Relationship Id="rId439" Type="http://schemas.openxmlformats.org/officeDocument/2006/relationships/customXml" Target="../ink/ink1061.xml"/><Relationship Id="rId590" Type="http://schemas.openxmlformats.org/officeDocument/2006/relationships/image" Target="../media/image798.png"/><Relationship Id="rId604" Type="http://schemas.openxmlformats.org/officeDocument/2006/relationships/image" Target="../media/image805.png"/><Relationship Id="rId646" Type="http://schemas.openxmlformats.org/officeDocument/2006/relationships/customXml" Target="../ink/ink1165.xml"/><Relationship Id="rId201" Type="http://schemas.openxmlformats.org/officeDocument/2006/relationships/image" Target="../media/image606.png"/><Relationship Id="rId243" Type="http://schemas.openxmlformats.org/officeDocument/2006/relationships/image" Target="../media/image626.png"/><Relationship Id="rId285" Type="http://schemas.openxmlformats.org/officeDocument/2006/relationships/customXml" Target="../ink/ink984.xml"/><Relationship Id="rId450" Type="http://schemas.openxmlformats.org/officeDocument/2006/relationships/image" Target="../media/image729.png"/><Relationship Id="rId506" Type="http://schemas.openxmlformats.org/officeDocument/2006/relationships/image" Target="../media/image756.png"/><Relationship Id="rId38" Type="http://schemas.openxmlformats.org/officeDocument/2006/relationships/customXml" Target="../ink/ink860.xml"/><Relationship Id="rId103" Type="http://schemas.openxmlformats.org/officeDocument/2006/relationships/image" Target="../media/image557.png"/><Relationship Id="rId310" Type="http://schemas.openxmlformats.org/officeDocument/2006/relationships/image" Target="../media/image659.png"/><Relationship Id="rId492" Type="http://schemas.openxmlformats.org/officeDocument/2006/relationships/image" Target="../media/image749.png"/><Relationship Id="rId548" Type="http://schemas.openxmlformats.org/officeDocument/2006/relationships/image" Target="../media/image777.png"/><Relationship Id="rId91" Type="http://schemas.openxmlformats.org/officeDocument/2006/relationships/image" Target="../media/image551.png"/><Relationship Id="rId145" Type="http://schemas.openxmlformats.org/officeDocument/2006/relationships/image" Target="../media/image578.png"/><Relationship Id="rId187" Type="http://schemas.openxmlformats.org/officeDocument/2006/relationships/image" Target="../media/image599.png"/><Relationship Id="rId352" Type="http://schemas.openxmlformats.org/officeDocument/2006/relationships/image" Target="../media/image680.png"/><Relationship Id="rId394" Type="http://schemas.openxmlformats.org/officeDocument/2006/relationships/image" Target="../media/image701.png"/><Relationship Id="rId408" Type="http://schemas.openxmlformats.org/officeDocument/2006/relationships/image" Target="../media/image708.png"/><Relationship Id="rId615" Type="http://schemas.openxmlformats.org/officeDocument/2006/relationships/image" Target="../media/image810.png"/><Relationship Id="rId212" Type="http://schemas.openxmlformats.org/officeDocument/2006/relationships/customXml" Target="../ink/ink947.xml"/><Relationship Id="rId254" Type="http://schemas.openxmlformats.org/officeDocument/2006/relationships/customXml" Target="../ink/ink968.xml"/><Relationship Id="rId657" Type="http://schemas.openxmlformats.org/officeDocument/2006/relationships/image" Target="../media/image831.png"/><Relationship Id="rId49" Type="http://schemas.openxmlformats.org/officeDocument/2006/relationships/image" Target="../media/image530.png"/><Relationship Id="rId114" Type="http://schemas.openxmlformats.org/officeDocument/2006/relationships/customXml" Target="../ink/ink898.xml"/><Relationship Id="rId296" Type="http://schemas.openxmlformats.org/officeDocument/2006/relationships/image" Target="../media/image652.png"/><Relationship Id="rId461" Type="http://schemas.openxmlformats.org/officeDocument/2006/relationships/customXml" Target="../ink/ink1072.xml"/><Relationship Id="rId517" Type="http://schemas.openxmlformats.org/officeDocument/2006/relationships/customXml" Target="../ink/ink1100.xml"/><Relationship Id="rId559" Type="http://schemas.openxmlformats.org/officeDocument/2006/relationships/customXml" Target="../ink/ink1121.xml"/><Relationship Id="rId60" Type="http://schemas.openxmlformats.org/officeDocument/2006/relationships/customXml" Target="../ink/ink871.xml"/><Relationship Id="rId156" Type="http://schemas.openxmlformats.org/officeDocument/2006/relationships/customXml" Target="../ink/ink919.xml"/><Relationship Id="rId198" Type="http://schemas.openxmlformats.org/officeDocument/2006/relationships/customXml" Target="../ink/ink940.xml"/><Relationship Id="rId321" Type="http://schemas.openxmlformats.org/officeDocument/2006/relationships/customXml" Target="../ink/ink1002.xml"/><Relationship Id="rId363" Type="http://schemas.openxmlformats.org/officeDocument/2006/relationships/customXml" Target="../ink/ink1023.xml"/><Relationship Id="rId419" Type="http://schemas.openxmlformats.org/officeDocument/2006/relationships/customXml" Target="../ink/ink1051.xml"/><Relationship Id="rId570" Type="http://schemas.openxmlformats.org/officeDocument/2006/relationships/image" Target="../media/image788.png"/><Relationship Id="rId626" Type="http://schemas.openxmlformats.org/officeDocument/2006/relationships/customXml" Target="../ink/ink1155.xml"/><Relationship Id="rId223" Type="http://schemas.openxmlformats.org/officeDocument/2006/relationships/image" Target="../media/image617.png"/><Relationship Id="rId430" Type="http://schemas.openxmlformats.org/officeDocument/2006/relationships/image" Target="../media/image719.png"/><Relationship Id="rId668" Type="http://schemas.openxmlformats.org/officeDocument/2006/relationships/customXml" Target="../ink/ink1176.xml"/><Relationship Id="rId18" Type="http://schemas.openxmlformats.org/officeDocument/2006/relationships/customXml" Target="../ink/ink850.xml"/><Relationship Id="rId265" Type="http://schemas.openxmlformats.org/officeDocument/2006/relationships/image" Target="../media/image637.png"/><Relationship Id="rId472" Type="http://schemas.openxmlformats.org/officeDocument/2006/relationships/image" Target="../media/image740.png"/><Relationship Id="rId528" Type="http://schemas.openxmlformats.org/officeDocument/2006/relationships/image" Target="../media/image767.png"/><Relationship Id="rId50" Type="http://schemas.openxmlformats.org/officeDocument/2006/relationships/customXml" Target="../ink/ink866.xml"/><Relationship Id="rId104" Type="http://schemas.openxmlformats.org/officeDocument/2006/relationships/customXml" Target="../ink/ink893.xml"/><Relationship Id="rId125" Type="http://schemas.openxmlformats.org/officeDocument/2006/relationships/image" Target="../media/image568.png"/><Relationship Id="rId146" Type="http://schemas.openxmlformats.org/officeDocument/2006/relationships/customXml" Target="../ink/ink914.xml"/><Relationship Id="rId167" Type="http://schemas.openxmlformats.org/officeDocument/2006/relationships/image" Target="../media/image589.png"/><Relationship Id="rId188" Type="http://schemas.openxmlformats.org/officeDocument/2006/relationships/customXml" Target="../ink/ink935.xml"/><Relationship Id="rId311" Type="http://schemas.openxmlformats.org/officeDocument/2006/relationships/customXml" Target="../ink/ink997.xml"/><Relationship Id="rId332" Type="http://schemas.openxmlformats.org/officeDocument/2006/relationships/image" Target="../media/image670.png"/><Relationship Id="rId353" Type="http://schemas.openxmlformats.org/officeDocument/2006/relationships/customXml" Target="../ink/ink1018.xml"/><Relationship Id="rId374" Type="http://schemas.openxmlformats.org/officeDocument/2006/relationships/image" Target="../media/image691.png"/><Relationship Id="rId395" Type="http://schemas.openxmlformats.org/officeDocument/2006/relationships/customXml" Target="../ink/ink1039.xml"/><Relationship Id="rId409" Type="http://schemas.openxmlformats.org/officeDocument/2006/relationships/customXml" Target="../ink/ink1046.xml"/><Relationship Id="rId560" Type="http://schemas.openxmlformats.org/officeDocument/2006/relationships/image" Target="../media/image783.png"/><Relationship Id="rId581" Type="http://schemas.openxmlformats.org/officeDocument/2006/relationships/customXml" Target="../ink/ink1132.xml"/><Relationship Id="rId71" Type="http://schemas.openxmlformats.org/officeDocument/2006/relationships/image" Target="../media/image541.png"/><Relationship Id="rId92" Type="http://schemas.openxmlformats.org/officeDocument/2006/relationships/customXml" Target="../ink/ink887.xml"/><Relationship Id="rId213" Type="http://schemas.openxmlformats.org/officeDocument/2006/relationships/image" Target="../media/image612.png"/><Relationship Id="rId234" Type="http://schemas.openxmlformats.org/officeDocument/2006/relationships/customXml" Target="../ink/ink958.xml"/><Relationship Id="rId420" Type="http://schemas.openxmlformats.org/officeDocument/2006/relationships/image" Target="../media/image714.png"/><Relationship Id="rId616" Type="http://schemas.openxmlformats.org/officeDocument/2006/relationships/customXml" Target="../ink/ink1150.xml"/><Relationship Id="rId637" Type="http://schemas.openxmlformats.org/officeDocument/2006/relationships/image" Target="../media/image821.png"/><Relationship Id="rId658" Type="http://schemas.openxmlformats.org/officeDocument/2006/relationships/customXml" Target="../ink/ink1171.xml"/><Relationship Id="rId2" Type="http://schemas.openxmlformats.org/officeDocument/2006/relationships/customXml" Target="../ink/ink842.xml"/><Relationship Id="rId29" Type="http://schemas.openxmlformats.org/officeDocument/2006/relationships/image" Target="../media/image520.png"/><Relationship Id="rId255" Type="http://schemas.openxmlformats.org/officeDocument/2006/relationships/image" Target="../media/image632.png"/><Relationship Id="rId276" Type="http://schemas.openxmlformats.org/officeDocument/2006/relationships/image" Target="../media/image642.png"/><Relationship Id="rId297" Type="http://schemas.openxmlformats.org/officeDocument/2006/relationships/customXml" Target="../ink/ink990.xml"/><Relationship Id="rId441" Type="http://schemas.openxmlformats.org/officeDocument/2006/relationships/customXml" Target="../ink/ink1062.xml"/><Relationship Id="rId462" Type="http://schemas.openxmlformats.org/officeDocument/2006/relationships/image" Target="../media/image735.png"/><Relationship Id="rId483" Type="http://schemas.openxmlformats.org/officeDocument/2006/relationships/customXml" Target="../ink/ink1083.xml"/><Relationship Id="rId518" Type="http://schemas.openxmlformats.org/officeDocument/2006/relationships/image" Target="../media/image762.png"/><Relationship Id="rId539" Type="http://schemas.openxmlformats.org/officeDocument/2006/relationships/customXml" Target="../ink/ink1111.xml"/><Relationship Id="rId40" Type="http://schemas.openxmlformats.org/officeDocument/2006/relationships/customXml" Target="../ink/ink861.xml"/><Relationship Id="rId115" Type="http://schemas.openxmlformats.org/officeDocument/2006/relationships/image" Target="../media/image563.png"/><Relationship Id="rId136" Type="http://schemas.openxmlformats.org/officeDocument/2006/relationships/customXml" Target="../ink/ink909.xml"/><Relationship Id="rId157" Type="http://schemas.openxmlformats.org/officeDocument/2006/relationships/image" Target="../media/image584.png"/><Relationship Id="rId178" Type="http://schemas.openxmlformats.org/officeDocument/2006/relationships/customXml" Target="../ink/ink930.xml"/><Relationship Id="rId301" Type="http://schemas.openxmlformats.org/officeDocument/2006/relationships/customXml" Target="../ink/ink992.xml"/><Relationship Id="rId322" Type="http://schemas.openxmlformats.org/officeDocument/2006/relationships/image" Target="../media/image665.png"/><Relationship Id="rId343" Type="http://schemas.openxmlformats.org/officeDocument/2006/relationships/customXml" Target="../ink/ink1013.xml"/><Relationship Id="rId364" Type="http://schemas.openxmlformats.org/officeDocument/2006/relationships/image" Target="../media/image686.png"/><Relationship Id="rId550" Type="http://schemas.openxmlformats.org/officeDocument/2006/relationships/image" Target="../media/image778.png"/><Relationship Id="rId61" Type="http://schemas.openxmlformats.org/officeDocument/2006/relationships/image" Target="../media/image536.png"/><Relationship Id="rId82" Type="http://schemas.openxmlformats.org/officeDocument/2006/relationships/customXml" Target="../ink/ink882.xml"/><Relationship Id="rId199" Type="http://schemas.openxmlformats.org/officeDocument/2006/relationships/image" Target="../media/image605.png"/><Relationship Id="rId203" Type="http://schemas.openxmlformats.org/officeDocument/2006/relationships/image" Target="../media/image607.png"/><Relationship Id="rId385" Type="http://schemas.openxmlformats.org/officeDocument/2006/relationships/customXml" Target="../ink/ink1034.xml"/><Relationship Id="rId571" Type="http://schemas.openxmlformats.org/officeDocument/2006/relationships/customXml" Target="../ink/ink1127.xml"/><Relationship Id="rId592" Type="http://schemas.openxmlformats.org/officeDocument/2006/relationships/image" Target="../media/image799.png"/><Relationship Id="rId606" Type="http://schemas.openxmlformats.org/officeDocument/2006/relationships/image" Target="../media/image806.png"/><Relationship Id="rId627" Type="http://schemas.openxmlformats.org/officeDocument/2006/relationships/image" Target="../media/image816.png"/><Relationship Id="rId648" Type="http://schemas.openxmlformats.org/officeDocument/2006/relationships/customXml" Target="../ink/ink1166.xml"/><Relationship Id="rId669" Type="http://schemas.openxmlformats.org/officeDocument/2006/relationships/image" Target="../media/image217.png"/><Relationship Id="rId19" Type="http://schemas.openxmlformats.org/officeDocument/2006/relationships/image" Target="../media/image515.png"/><Relationship Id="rId224" Type="http://schemas.openxmlformats.org/officeDocument/2006/relationships/customXml" Target="../ink/ink953.xml"/><Relationship Id="rId245" Type="http://schemas.openxmlformats.org/officeDocument/2006/relationships/image" Target="../media/image627.png"/><Relationship Id="rId266" Type="http://schemas.openxmlformats.org/officeDocument/2006/relationships/customXml" Target="../ink/ink974.xml"/><Relationship Id="rId287" Type="http://schemas.openxmlformats.org/officeDocument/2006/relationships/customXml" Target="../ink/ink985.xml"/><Relationship Id="rId410" Type="http://schemas.openxmlformats.org/officeDocument/2006/relationships/image" Target="../media/image709.png"/><Relationship Id="rId431" Type="http://schemas.openxmlformats.org/officeDocument/2006/relationships/customXml" Target="../ink/ink1057.xml"/><Relationship Id="rId452" Type="http://schemas.openxmlformats.org/officeDocument/2006/relationships/image" Target="../media/image730.png"/><Relationship Id="rId473" Type="http://schemas.openxmlformats.org/officeDocument/2006/relationships/customXml" Target="../ink/ink1078.xml"/><Relationship Id="rId494" Type="http://schemas.openxmlformats.org/officeDocument/2006/relationships/image" Target="../media/image750.png"/><Relationship Id="rId508" Type="http://schemas.openxmlformats.org/officeDocument/2006/relationships/image" Target="../media/image757.png"/><Relationship Id="rId529" Type="http://schemas.openxmlformats.org/officeDocument/2006/relationships/customXml" Target="../ink/ink1106.xml"/><Relationship Id="rId30" Type="http://schemas.openxmlformats.org/officeDocument/2006/relationships/customXml" Target="../ink/ink856.xml"/><Relationship Id="rId105" Type="http://schemas.openxmlformats.org/officeDocument/2006/relationships/image" Target="../media/image558.png"/><Relationship Id="rId126" Type="http://schemas.openxmlformats.org/officeDocument/2006/relationships/customXml" Target="../ink/ink904.xml"/><Relationship Id="rId147" Type="http://schemas.openxmlformats.org/officeDocument/2006/relationships/image" Target="../media/image579.png"/><Relationship Id="rId168" Type="http://schemas.openxmlformats.org/officeDocument/2006/relationships/customXml" Target="../ink/ink925.xml"/><Relationship Id="rId312" Type="http://schemas.openxmlformats.org/officeDocument/2006/relationships/image" Target="../media/image660.png"/><Relationship Id="rId333" Type="http://schemas.openxmlformats.org/officeDocument/2006/relationships/customXml" Target="../ink/ink1008.xml"/><Relationship Id="rId354" Type="http://schemas.openxmlformats.org/officeDocument/2006/relationships/image" Target="../media/image681.png"/><Relationship Id="rId540" Type="http://schemas.openxmlformats.org/officeDocument/2006/relationships/image" Target="../media/image773.png"/><Relationship Id="rId51" Type="http://schemas.openxmlformats.org/officeDocument/2006/relationships/image" Target="../media/image531.png"/><Relationship Id="rId72" Type="http://schemas.openxmlformats.org/officeDocument/2006/relationships/customXml" Target="../ink/ink877.xml"/><Relationship Id="rId93" Type="http://schemas.openxmlformats.org/officeDocument/2006/relationships/image" Target="../media/image552.png"/><Relationship Id="rId189" Type="http://schemas.openxmlformats.org/officeDocument/2006/relationships/image" Target="../media/image600.png"/><Relationship Id="rId375" Type="http://schemas.openxmlformats.org/officeDocument/2006/relationships/customXml" Target="../ink/ink1029.xml"/><Relationship Id="rId396" Type="http://schemas.openxmlformats.org/officeDocument/2006/relationships/image" Target="../media/image702.png"/><Relationship Id="rId561" Type="http://schemas.openxmlformats.org/officeDocument/2006/relationships/customXml" Target="../ink/ink1122.xml"/><Relationship Id="rId582" Type="http://schemas.openxmlformats.org/officeDocument/2006/relationships/image" Target="../media/image794.png"/><Relationship Id="rId617" Type="http://schemas.openxmlformats.org/officeDocument/2006/relationships/image" Target="../media/image811.png"/><Relationship Id="rId638" Type="http://schemas.openxmlformats.org/officeDocument/2006/relationships/customXml" Target="../ink/ink1161.xml"/><Relationship Id="rId659" Type="http://schemas.openxmlformats.org/officeDocument/2006/relationships/image" Target="../media/image832.png"/><Relationship Id="rId3" Type="http://schemas.openxmlformats.org/officeDocument/2006/relationships/image" Target="../media/image507.png"/><Relationship Id="rId214" Type="http://schemas.openxmlformats.org/officeDocument/2006/relationships/customXml" Target="../ink/ink948.xml"/><Relationship Id="rId235" Type="http://schemas.openxmlformats.org/officeDocument/2006/relationships/image" Target="../media/image254.png"/><Relationship Id="rId256" Type="http://schemas.openxmlformats.org/officeDocument/2006/relationships/customXml" Target="../ink/ink969.xml"/><Relationship Id="rId277" Type="http://schemas.openxmlformats.org/officeDocument/2006/relationships/customXml" Target="../ink/ink980.xml"/><Relationship Id="rId298" Type="http://schemas.openxmlformats.org/officeDocument/2006/relationships/image" Target="../media/image653.png"/><Relationship Id="rId400" Type="http://schemas.openxmlformats.org/officeDocument/2006/relationships/image" Target="../media/image704.png"/><Relationship Id="rId421" Type="http://schemas.openxmlformats.org/officeDocument/2006/relationships/customXml" Target="../ink/ink1052.xml"/><Relationship Id="rId442" Type="http://schemas.openxmlformats.org/officeDocument/2006/relationships/image" Target="../media/image725.png"/><Relationship Id="rId463" Type="http://schemas.openxmlformats.org/officeDocument/2006/relationships/customXml" Target="../ink/ink1073.xml"/><Relationship Id="rId484" Type="http://schemas.openxmlformats.org/officeDocument/2006/relationships/image" Target="../media/image745.png"/><Relationship Id="rId519" Type="http://schemas.openxmlformats.org/officeDocument/2006/relationships/customXml" Target="../ink/ink1101.xml"/><Relationship Id="rId670" Type="http://schemas.openxmlformats.org/officeDocument/2006/relationships/customXml" Target="../ink/ink1177.xml"/><Relationship Id="rId116" Type="http://schemas.openxmlformats.org/officeDocument/2006/relationships/customXml" Target="../ink/ink899.xml"/><Relationship Id="rId137" Type="http://schemas.openxmlformats.org/officeDocument/2006/relationships/image" Target="../media/image574.png"/><Relationship Id="rId158" Type="http://schemas.openxmlformats.org/officeDocument/2006/relationships/customXml" Target="../ink/ink920.xml"/><Relationship Id="rId302" Type="http://schemas.openxmlformats.org/officeDocument/2006/relationships/image" Target="../media/image655.png"/><Relationship Id="rId323" Type="http://schemas.openxmlformats.org/officeDocument/2006/relationships/customXml" Target="../ink/ink1003.xml"/><Relationship Id="rId344" Type="http://schemas.openxmlformats.org/officeDocument/2006/relationships/image" Target="../media/image676.png"/><Relationship Id="rId530" Type="http://schemas.openxmlformats.org/officeDocument/2006/relationships/image" Target="../media/image768.png"/><Relationship Id="rId20" Type="http://schemas.openxmlformats.org/officeDocument/2006/relationships/customXml" Target="../ink/ink851.xml"/><Relationship Id="rId41" Type="http://schemas.openxmlformats.org/officeDocument/2006/relationships/image" Target="../media/image526.png"/><Relationship Id="rId62" Type="http://schemas.openxmlformats.org/officeDocument/2006/relationships/customXml" Target="../ink/ink872.xml"/><Relationship Id="rId83" Type="http://schemas.openxmlformats.org/officeDocument/2006/relationships/image" Target="../media/image547.png"/><Relationship Id="rId179" Type="http://schemas.openxmlformats.org/officeDocument/2006/relationships/image" Target="../media/image595.png"/><Relationship Id="rId365" Type="http://schemas.openxmlformats.org/officeDocument/2006/relationships/customXml" Target="../ink/ink1024.xml"/><Relationship Id="rId386" Type="http://schemas.openxmlformats.org/officeDocument/2006/relationships/image" Target="../media/image697.png"/><Relationship Id="rId551" Type="http://schemas.openxmlformats.org/officeDocument/2006/relationships/customXml" Target="../ink/ink1117.xml"/><Relationship Id="rId572" Type="http://schemas.openxmlformats.org/officeDocument/2006/relationships/image" Target="../media/image789.png"/><Relationship Id="rId593" Type="http://schemas.openxmlformats.org/officeDocument/2006/relationships/customXml" Target="../ink/ink1138.xml"/><Relationship Id="rId607" Type="http://schemas.openxmlformats.org/officeDocument/2006/relationships/customXml" Target="../ink/ink1145.xml"/><Relationship Id="rId628" Type="http://schemas.openxmlformats.org/officeDocument/2006/relationships/customXml" Target="../ink/ink1156.xml"/><Relationship Id="rId649" Type="http://schemas.openxmlformats.org/officeDocument/2006/relationships/image" Target="../media/image827.png"/><Relationship Id="rId190" Type="http://schemas.openxmlformats.org/officeDocument/2006/relationships/customXml" Target="../ink/ink936.xml"/><Relationship Id="rId204" Type="http://schemas.openxmlformats.org/officeDocument/2006/relationships/customXml" Target="../ink/ink943.xml"/><Relationship Id="rId225" Type="http://schemas.openxmlformats.org/officeDocument/2006/relationships/image" Target="../media/image618.png"/><Relationship Id="rId246" Type="http://schemas.openxmlformats.org/officeDocument/2006/relationships/customXml" Target="../ink/ink964.xml"/><Relationship Id="rId267" Type="http://schemas.openxmlformats.org/officeDocument/2006/relationships/customXml" Target="../ink/ink975.xml"/><Relationship Id="rId288" Type="http://schemas.openxmlformats.org/officeDocument/2006/relationships/image" Target="../media/image648.png"/><Relationship Id="rId411" Type="http://schemas.openxmlformats.org/officeDocument/2006/relationships/customXml" Target="../ink/ink1047.xml"/><Relationship Id="rId432" Type="http://schemas.openxmlformats.org/officeDocument/2006/relationships/image" Target="../media/image720.png"/><Relationship Id="rId453" Type="http://schemas.openxmlformats.org/officeDocument/2006/relationships/customXml" Target="../ink/ink1068.xml"/><Relationship Id="rId474" Type="http://schemas.openxmlformats.org/officeDocument/2006/relationships/image" Target="../media/image741.png"/><Relationship Id="rId509" Type="http://schemas.openxmlformats.org/officeDocument/2006/relationships/customXml" Target="../ink/ink1096.xml"/><Relationship Id="rId660" Type="http://schemas.openxmlformats.org/officeDocument/2006/relationships/customXml" Target="../ink/ink1172.xml"/><Relationship Id="rId106" Type="http://schemas.openxmlformats.org/officeDocument/2006/relationships/customXml" Target="../ink/ink894.xml"/><Relationship Id="rId127" Type="http://schemas.openxmlformats.org/officeDocument/2006/relationships/image" Target="../media/image569.png"/><Relationship Id="rId313" Type="http://schemas.openxmlformats.org/officeDocument/2006/relationships/customXml" Target="../ink/ink998.xml"/><Relationship Id="rId495" Type="http://schemas.openxmlformats.org/officeDocument/2006/relationships/customXml" Target="../ink/ink1089.xml"/><Relationship Id="rId10" Type="http://schemas.openxmlformats.org/officeDocument/2006/relationships/customXml" Target="../ink/ink846.xml"/><Relationship Id="rId31" Type="http://schemas.openxmlformats.org/officeDocument/2006/relationships/image" Target="../media/image521.png"/><Relationship Id="rId52" Type="http://schemas.openxmlformats.org/officeDocument/2006/relationships/customXml" Target="../ink/ink867.xml"/><Relationship Id="rId73" Type="http://schemas.openxmlformats.org/officeDocument/2006/relationships/image" Target="../media/image542.png"/><Relationship Id="rId94" Type="http://schemas.openxmlformats.org/officeDocument/2006/relationships/customXml" Target="../ink/ink888.xml"/><Relationship Id="rId148" Type="http://schemas.openxmlformats.org/officeDocument/2006/relationships/customXml" Target="../ink/ink915.xml"/><Relationship Id="rId169" Type="http://schemas.openxmlformats.org/officeDocument/2006/relationships/image" Target="../media/image590.png"/><Relationship Id="rId334" Type="http://schemas.openxmlformats.org/officeDocument/2006/relationships/image" Target="../media/image671.png"/><Relationship Id="rId355" Type="http://schemas.openxmlformats.org/officeDocument/2006/relationships/customXml" Target="../ink/ink1019.xml"/><Relationship Id="rId376" Type="http://schemas.openxmlformats.org/officeDocument/2006/relationships/image" Target="../media/image692.png"/><Relationship Id="rId397" Type="http://schemas.openxmlformats.org/officeDocument/2006/relationships/customXml" Target="../ink/ink1040.xml"/><Relationship Id="rId520" Type="http://schemas.openxmlformats.org/officeDocument/2006/relationships/image" Target="../media/image763.png"/><Relationship Id="rId541" Type="http://schemas.openxmlformats.org/officeDocument/2006/relationships/customXml" Target="../ink/ink1112.xml"/><Relationship Id="rId562" Type="http://schemas.openxmlformats.org/officeDocument/2006/relationships/image" Target="../media/image784.png"/><Relationship Id="rId583" Type="http://schemas.openxmlformats.org/officeDocument/2006/relationships/customXml" Target="../ink/ink1133.xml"/><Relationship Id="rId618" Type="http://schemas.openxmlformats.org/officeDocument/2006/relationships/customXml" Target="../ink/ink1151.xml"/><Relationship Id="rId639" Type="http://schemas.openxmlformats.org/officeDocument/2006/relationships/image" Target="../media/image822.png"/><Relationship Id="rId4" Type="http://schemas.openxmlformats.org/officeDocument/2006/relationships/customXml" Target="../ink/ink843.xml"/><Relationship Id="rId180" Type="http://schemas.openxmlformats.org/officeDocument/2006/relationships/customXml" Target="../ink/ink931.xml"/><Relationship Id="rId215" Type="http://schemas.openxmlformats.org/officeDocument/2006/relationships/image" Target="../media/image613.png"/><Relationship Id="rId236" Type="http://schemas.openxmlformats.org/officeDocument/2006/relationships/customXml" Target="../ink/ink959.xml"/><Relationship Id="rId257" Type="http://schemas.openxmlformats.org/officeDocument/2006/relationships/image" Target="../media/image633.png"/><Relationship Id="rId278" Type="http://schemas.openxmlformats.org/officeDocument/2006/relationships/image" Target="../media/image643.png"/><Relationship Id="rId401" Type="http://schemas.openxmlformats.org/officeDocument/2006/relationships/customXml" Target="../ink/ink1042.xml"/><Relationship Id="rId422" Type="http://schemas.openxmlformats.org/officeDocument/2006/relationships/image" Target="../media/image715.png"/><Relationship Id="rId443" Type="http://schemas.openxmlformats.org/officeDocument/2006/relationships/customXml" Target="../ink/ink1063.xml"/><Relationship Id="rId464" Type="http://schemas.openxmlformats.org/officeDocument/2006/relationships/image" Target="../media/image736.png"/><Relationship Id="rId650" Type="http://schemas.openxmlformats.org/officeDocument/2006/relationships/customXml" Target="../ink/ink1167.xml"/><Relationship Id="rId303" Type="http://schemas.openxmlformats.org/officeDocument/2006/relationships/customXml" Target="../ink/ink993.xml"/><Relationship Id="rId485" Type="http://schemas.openxmlformats.org/officeDocument/2006/relationships/customXml" Target="../ink/ink1084.xml"/><Relationship Id="rId42" Type="http://schemas.openxmlformats.org/officeDocument/2006/relationships/customXml" Target="../ink/ink862.xml"/><Relationship Id="rId84" Type="http://schemas.openxmlformats.org/officeDocument/2006/relationships/customXml" Target="../ink/ink883.xml"/><Relationship Id="rId138" Type="http://schemas.openxmlformats.org/officeDocument/2006/relationships/customXml" Target="../ink/ink910.xml"/><Relationship Id="rId345" Type="http://schemas.openxmlformats.org/officeDocument/2006/relationships/customXml" Target="../ink/ink1014.xml"/><Relationship Id="rId387" Type="http://schemas.openxmlformats.org/officeDocument/2006/relationships/customXml" Target="../ink/ink1035.xml"/><Relationship Id="rId510" Type="http://schemas.openxmlformats.org/officeDocument/2006/relationships/image" Target="../media/image758.png"/><Relationship Id="rId552" Type="http://schemas.openxmlformats.org/officeDocument/2006/relationships/image" Target="../media/image779.png"/><Relationship Id="rId594" Type="http://schemas.openxmlformats.org/officeDocument/2006/relationships/image" Target="../media/image800.png"/><Relationship Id="rId608" Type="http://schemas.openxmlformats.org/officeDocument/2006/relationships/image" Target="../media/image807.png"/><Relationship Id="rId191" Type="http://schemas.openxmlformats.org/officeDocument/2006/relationships/image" Target="../media/image601.png"/><Relationship Id="rId205" Type="http://schemas.openxmlformats.org/officeDocument/2006/relationships/image" Target="../media/image608.png"/><Relationship Id="rId247" Type="http://schemas.openxmlformats.org/officeDocument/2006/relationships/image" Target="../media/image628.png"/><Relationship Id="rId412" Type="http://schemas.openxmlformats.org/officeDocument/2006/relationships/image" Target="../media/image710.png"/><Relationship Id="rId107" Type="http://schemas.openxmlformats.org/officeDocument/2006/relationships/image" Target="../media/image559.png"/><Relationship Id="rId289" Type="http://schemas.openxmlformats.org/officeDocument/2006/relationships/customXml" Target="../ink/ink986.xml"/><Relationship Id="rId454" Type="http://schemas.openxmlformats.org/officeDocument/2006/relationships/image" Target="../media/image731.png"/><Relationship Id="rId496" Type="http://schemas.openxmlformats.org/officeDocument/2006/relationships/image" Target="../media/image751.png"/><Relationship Id="rId661" Type="http://schemas.openxmlformats.org/officeDocument/2006/relationships/image" Target="../media/image833.png"/><Relationship Id="rId11" Type="http://schemas.openxmlformats.org/officeDocument/2006/relationships/image" Target="../media/image511.png"/><Relationship Id="rId53" Type="http://schemas.openxmlformats.org/officeDocument/2006/relationships/image" Target="../media/image532.png"/><Relationship Id="rId149" Type="http://schemas.openxmlformats.org/officeDocument/2006/relationships/image" Target="../media/image580.png"/><Relationship Id="rId314" Type="http://schemas.openxmlformats.org/officeDocument/2006/relationships/image" Target="../media/image661.png"/><Relationship Id="rId356" Type="http://schemas.openxmlformats.org/officeDocument/2006/relationships/image" Target="../media/image682.png"/><Relationship Id="rId398" Type="http://schemas.openxmlformats.org/officeDocument/2006/relationships/image" Target="../media/image703.png"/><Relationship Id="rId521" Type="http://schemas.openxmlformats.org/officeDocument/2006/relationships/customXml" Target="../ink/ink1102.xml"/><Relationship Id="rId563" Type="http://schemas.openxmlformats.org/officeDocument/2006/relationships/customXml" Target="../ink/ink1123.xml"/><Relationship Id="rId619" Type="http://schemas.openxmlformats.org/officeDocument/2006/relationships/image" Target="../media/image812.png"/><Relationship Id="rId95" Type="http://schemas.openxmlformats.org/officeDocument/2006/relationships/image" Target="../media/image553.png"/><Relationship Id="rId160" Type="http://schemas.openxmlformats.org/officeDocument/2006/relationships/customXml" Target="../ink/ink921.xml"/><Relationship Id="rId216" Type="http://schemas.openxmlformats.org/officeDocument/2006/relationships/customXml" Target="../ink/ink949.xml"/><Relationship Id="rId423" Type="http://schemas.openxmlformats.org/officeDocument/2006/relationships/customXml" Target="../ink/ink1053.xml"/><Relationship Id="rId258" Type="http://schemas.openxmlformats.org/officeDocument/2006/relationships/customXml" Target="../ink/ink970.xml"/><Relationship Id="rId465" Type="http://schemas.openxmlformats.org/officeDocument/2006/relationships/customXml" Target="../ink/ink1074.xml"/><Relationship Id="rId630" Type="http://schemas.openxmlformats.org/officeDocument/2006/relationships/customXml" Target="../ink/ink1157.xml"/><Relationship Id="rId672" Type="http://schemas.openxmlformats.org/officeDocument/2006/relationships/customXml" Target="../ink/ink1178.xml"/><Relationship Id="rId22" Type="http://schemas.openxmlformats.org/officeDocument/2006/relationships/customXml" Target="../ink/ink852.xml"/><Relationship Id="rId64" Type="http://schemas.openxmlformats.org/officeDocument/2006/relationships/customXml" Target="../ink/ink873.xml"/><Relationship Id="rId118" Type="http://schemas.openxmlformats.org/officeDocument/2006/relationships/customXml" Target="../ink/ink900.xml"/><Relationship Id="rId325" Type="http://schemas.openxmlformats.org/officeDocument/2006/relationships/customXml" Target="../ink/ink1004.xml"/><Relationship Id="rId367" Type="http://schemas.openxmlformats.org/officeDocument/2006/relationships/customXml" Target="../ink/ink1025.xml"/><Relationship Id="rId532" Type="http://schemas.openxmlformats.org/officeDocument/2006/relationships/image" Target="../media/image769.png"/><Relationship Id="rId574" Type="http://schemas.openxmlformats.org/officeDocument/2006/relationships/image" Target="../media/image790.png"/><Relationship Id="rId171" Type="http://schemas.openxmlformats.org/officeDocument/2006/relationships/image" Target="../media/image591.png"/><Relationship Id="rId227" Type="http://schemas.openxmlformats.org/officeDocument/2006/relationships/image" Target="../media/image619.png"/><Relationship Id="rId269" Type="http://schemas.openxmlformats.org/officeDocument/2006/relationships/customXml" Target="../ink/ink976.xml"/><Relationship Id="rId434" Type="http://schemas.openxmlformats.org/officeDocument/2006/relationships/image" Target="../media/image721.png"/><Relationship Id="rId476" Type="http://schemas.openxmlformats.org/officeDocument/2006/relationships/image" Target="../media/image742.png"/><Relationship Id="rId641" Type="http://schemas.openxmlformats.org/officeDocument/2006/relationships/image" Target="../media/image823.png"/><Relationship Id="rId33" Type="http://schemas.openxmlformats.org/officeDocument/2006/relationships/image" Target="../media/image522.png"/><Relationship Id="rId129" Type="http://schemas.openxmlformats.org/officeDocument/2006/relationships/image" Target="../media/image570.png"/><Relationship Id="rId280" Type="http://schemas.openxmlformats.org/officeDocument/2006/relationships/image" Target="../media/image644.png"/><Relationship Id="rId336" Type="http://schemas.openxmlformats.org/officeDocument/2006/relationships/image" Target="../media/image672.png"/><Relationship Id="rId501" Type="http://schemas.openxmlformats.org/officeDocument/2006/relationships/customXml" Target="../ink/ink1092.xml"/><Relationship Id="rId543" Type="http://schemas.openxmlformats.org/officeDocument/2006/relationships/customXml" Target="../ink/ink1113.xml"/><Relationship Id="rId75" Type="http://schemas.openxmlformats.org/officeDocument/2006/relationships/image" Target="../media/image543.png"/><Relationship Id="rId140" Type="http://schemas.openxmlformats.org/officeDocument/2006/relationships/customXml" Target="../ink/ink911.xml"/><Relationship Id="rId182" Type="http://schemas.openxmlformats.org/officeDocument/2006/relationships/customXml" Target="../ink/ink932.xml"/><Relationship Id="rId378" Type="http://schemas.openxmlformats.org/officeDocument/2006/relationships/image" Target="../media/image693.png"/><Relationship Id="rId403" Type="http://schemas.openxmlformats.org/officeDocument/2006/relationships/customXml" Target="../ink/ink1043.xml"/><Relationship Id="rId585" Type="http://schemas.openxmlformats.org/officeDocument/2006/relationships/customXml" Target="../ink/ink1134.xml"/><Relationship Id="rId6" Type="http://schemas.openxmlformats.org/officeDocument/2006/relationships/customXml" Target="../ink/ink844.xml"/><Relationship Id="rId238" Type="http://schemas.openxmlformats.org/officeDocument/2006/relationships/customXml" Target="../ink/ink960.xml"/><Relationship Id="rId445" Type="http://schemas.openxmlformats.org/officeDocument/2006/relationships/customXml" Target="../ink/ink1064.xml"/><Relationship Id="rId487" Type="http://schemas.openxmlformats.org/officeDocument/2006/relationships/customXml" Target="../ink/ink1085.xml"/><Relationship Id="rId610" Type="http://schemas.openxmlformats.org/officeDocument/2006/relationships/image" Target="../media/image808.png"/><Relationship Id="rId652" Type="http://schemas.openxmlformats.org/officeDocument/2006/relationships/customXml" Target="../ink/ink1168.xml"/><Relationship Id="rId291" Type="http://schemas.openxmlformats.org/officeDocument/2006/relationships/customXml" Target="../ink/ink987.xml"/><Relationship Id="rId305" Type="http://schemas.openxmlformats.org/officeDocument/2006/relationships/customXml" Target="../ink/ink994.xml"/><Relationship Id="rId347" Type="http://schemas.openxmlformats.org/officeDocument/2006/relationships/customXml" Target="../ink/ink1015.xml"/><Relationship Id="rId512" Type="http://schemas.openxmlformats.org/officeDocument/2006/relationships/image" Target="../media/image759.png"/><Relationship Id="rId44" Type="http://schemas.openxmlformats.org/officeDocument/2006/relationships/customXml" Target="../ink/ink863.xml"/><Relationship Id="rId86" Type="http://schemas.openxmlformats.org/officeDocument/2006/relationships/customXml" Target="../ink/ink884.xml"/><Relationship Id="rId151" Type="http://schemas.openxmlformats.org/officeDocument/2006/relationships/image" Target="../media/image581.png"/><Relationship Id="rId389" Type="http://schemas.openxmlformats.org/officeDocument/2006/relationships/customXml" Target="../ink/ink1036.xml"/><Relationship Id="rId554" Type="http://schemas.openxmlformats.org/officeDocument/2006/relationships/image" Target="../media/image780.png"/><Relationship Id="rId596" Type="http://schemas.openxmlformats.org/officeDocument/2006/relationships/image" Target="../media/image801.png"/><Relationship Id="rId193" Type="http://schemas.openxmlformats.org/officeDocument/2006/relationships/image" Target="../media/image602.png"/><Relationship Id="rId207" Type="http://schemas.openxmlformats.org/officeDocument/2006/relationships/image" Target="../media/image609.png"/><Relationship Id="rId249" Type="http://schemas.openxmlformats.org/officeDocument/2006/relationships/image" Target="../media/image629.png"/><Relationship Id="rId414" Type="http://schemas.openxmlformats.org/officeDocument/2006/relationships/image" Target="../media/image711.png"/><Relationship Id="rId456" Type="http://schemas.openxmlformats.org/officeDocument/2006/relationships/image" Target="../media/image732.png"/><Relationship Id="rId498" Type="http://schemas.openxmlformats.org/officeDocument/2006/relationships/image" Target="../media/image752.png"/><Relationship Id="rId621" Type="http://schemas.openxmlformats.org/officeDocument/2006/relationships/image" Target="../media/image813.png"/><Relationship Id="rId663" Type="http://schemas.openxmlformats.org/officeDocument/2006/relationships/image" Target="../media/image834.png"/><Relationship Id="rId13" Type="http://schemas.openxmlformats.org/officeDocument/2006/relationships/image" Target="../media/image512.png"/><Relationship Id="rId109" Type="http://schemas.openxmlformats.org/officeDocument/2006/relationships/image" Target="../media/image560.png"/><Relationship Id="rId260" Type="http://schemas.openxmlformats.org/officeDocument/2006/relationships/customXml" Target="../ink/ink971.xml"/><Relationship Id="rId316" Type="http://schemas.openxmlformats.org/officeDocument/2006/relationships/image" Target="../media/image662.png"/><Relationship Id="rId523" Type="http://schemas.openxmlformats.org/officeDocument/2006/relationships/customXml" Target="../ink/ink1103.xml"/><Relationship Id="rId55" Type="http://schemas.openxmlformats.org/officeDocument/2006/relationships/image" Target="../media/image533.png"/><Relationship Id="rId97" Type="http://schemas.openxmlformats.org/officeDocument/2006/relationships/image" Target="../media/image554.png"/><Relationship Id="rId120" Type="http://schemas.openxmlformats.org/officeDocument/2006/relationships/customXml" Target="../ink/ink901.xml"/><Relationship Id="rId358" Type="http://schemas.openxmlformats.org/officeDocument/2006/relationships/image" Target="../media/image683.png"/><Relationship Id="rId565" Type="http://schemas.openxmlformats.org/officeDocument/2006/relationships/customXml" Target="../ink/ink1124.xml"/><Relationship Id="rId162" Type="http://schemas.openxmlformats.org/officeDocument/2006/relationships/customXml" Target="../ink/ink922.xml"/><Relationship Id="rId218" Type="http://schemas.openxmlformats.org/officeDocument/2006/relationships/customXml" Target="../ink/ink950.xml"/><Relationship Id="rId425" Type="http://schemas.openxmlformats.org/officeDocument/2006/relationships/customXml" Target="../ink/ink1054.xml"/><Relationship Id="rId467" Type="http://schemas.openxmlformats.org/officeDocument/2006/relationships/customXml" Target="../ink/ink1075.xml"/><Relationship Id="rId632" Type="http://schemas.openxmlformats.org/officeDocument/2006/relationships/customXml" Target="../ink/ink1158.xml"/><Relationship Id="rId271" Type="http://schemas.openxmlformats.org/officeDocument/2006/relationships/customXml" Target="../ink/ink977.xml"/><Relationship Id="rId24" Type="http://schemas.openxmlformats.org/officeDocument/2006/relationships/customXml" Target="../ink/ink853.xml"/><Relationship Id="rId66" Type="http://schemas.openxmlformats.org/officeDocument/2006/relationships/customXml" Target="../ink/ink874.xml"/><Relationship Id="rId131" Type="http://schemas.openxmlformats.org/officeDocument/2006/relationships/image" Target="../media/image571.png"/><Relationship Id="rId327" Type="http://schemas.openxmlformats.org/officeDocument/2006/relationships/customXml" Target="../ink/ink1005.xml"/><Relationship Id="rId369" Type="http://schemas.openxmlformats.org/officeDocument/2006/relationships/customXml" Target="../ink/ink1026.xml"/><Relationship Id="rId534" Type="http://schemas.openxmlformats.org/officeDocument/2006/relationships/image" Target="../media/image770.png"/><Relationship Id="rId576" Type="http://schemas.openxmlformats.org/officeDocument/2006/relationships/image" Target="../media/image791.png"/><Relationship Id="rId173" Type="http://schemas.openxmlformats.org/officeDocument/2006/relationships/image" Target="../media/image592.png"/><Relationship Id="rId229" Type="http://schemas.openxmlformats.org/officeDocument/2006/relationships/image" Target="../media/image620.png"/><Relationship Id="rId380" Type="http://schemas.openxmlformats.org/officeDocument/2006/relationships/image" Target="../media/image694.png"/><Relationship Id="rId436" Type="http://schemas.openxmlformats.org/officeDocument/2006/relationships/image" Target="../media/image722.png"/><Relationship Id="rId601" Type="http://schemas.openxmlformats.org/officeDocument/2006/relationships/customXml" Target="../ink/ink1142.xml"/><Relationship Id="rId643" Type="http://schemas.openxmlformats.org/officeDocument/2006/relationships/image" Target="../media/image824.png"/><Relationship Id="rId240" Type="http://schemas.openxmlformats.org/officeDocument/2006/relationships/customXml" Target="../ink/ink961.xml"/><Relationship Id="rId478" Type="http://schemas.openxmlformats.org/officeDocument/2006/relationships/image" Target="../media/image318.png"/><Relationship Id="rId35" Type="http://schemas.openxmlformats.org/officeDocument/2006/relationships/image" Target="../media/image523.png"/><Relationship Id="rId77" Type="http://schemas.openxmlformats.org/officeDocument/2006/relationships/image" Target="../media/image544.png"/><Relationship Id="rId100" Type="http://schemas.openxmlformats.org/officeDocument/2006/relationships/customXml" Target="../ink/ink891.xml"/><Relationship Id="rId282" Type="http://schemas.openxmlformats.org/officeDocument/2006/relationships/image" Target="../media/image645.png"/><Relationship Id="rId338" Type="http://schemas.openxmlformats.org/officeDocument/2006/relationships/image" Target="../media/image673.png"/><Relationship Id="rId503" Type="http://schemas.openxmlformats.org/officeDocument/2006/relationships/customXml" Target="../ink/ink1093.xml"/><Relationship Id="rId545" Type="http://schemas.openxmlformats.org/officeDocument/2006/relationships/customXml" Target="../ink/ink1114.xml"/><Relationship Id="rId587" Type="http://schemas.openxmlformats.org/officeDocument/2006/relationships/customXml" Target="../ink/ink1135.xml"/><Relationship Id="rId8" Type="http://schemas.openxmlformats.org/officeDocument/2006/relationships/customXml" Target="../ink/ink845.xml"/><Relationship Id="rId142" Type="http://schemas.openxmlformats.org/officeDocument/2006/relationships/customXml" Target="../ink/ink912.xml"/><Relationship Id="rId184" Type="http://schemas.openxmlformats.org/officeDocument/2006/relationships/customXml" Target="../ink/ink933.xml"/><Relationship Id="rId391" Type="http://schemas.openxmlformats.org/officeDocument/2006/relationships/customXml" Target="../ink/ink1037.xml"/><Relationship Id="rId405" Type="http://schemas.openxmlformats.org/officeDocument/2006/relationships/customXml" Target="../ink/ink1044.xml"/><Relationship Id="rId447" Type="http://schemas.openxmlformats.org/officeDocument/2006/relationships/customXml" Target="../ink/ink1065.xml"/><Relationship Id="rId612" Type="http://schemas.openxmlformats.org/officeDocument/2006/relationships/image" Target="../media/image809.png"/><Relationship Id="rId251" Type="http://schemas.openxmlformats.org/officeDocument/2006/relationships/image" Target="../media/image630.png"/><Relationship Id="rId489" Type="http://schemas.openxmlformats.org/officeDocument/2006/relationships/customXml" Target="../ink/ink1086.xml"/><Relationship Id="rId654" Type="http://schemas.openxmlformats.org/officeDocument/2006/relationships/customXml" Target="../ink/ink1169.xml"/><Relationship Id="rId46" Type="http://schemas.openxmlformats.org/officeDocument/2006/relationships/customXml" Target="../ink/ink864.xml"/><Relationship Id="rId293" Type="http://schemas.openxmlformats.org/officeDocument/2006/relationships/customXml" Target="../ink/ink988.xml"/><Relationship Id="rId307" Type="http://schemas.openxmlformats.org/officeDocument/2006/relationships/customXml" Target="../ink/ink995.xml"/><Relationship Id="rId349" Type="http://schemas.openxmlformats.org/officeDocument/2006/relationships/customXml" Target="../ink/ink1016.xml"/><Relationship Id="rId514" Type="http://schemas.openxmlformats.org/officeDocument/2006/relationships/image" Target="../media/image760.png"/><Relationship Id="rId556" Type="http://schemas.openxmlformats.org/officeDocument/2006/relationships/image" Target="../media/image781.png"/><Relationship Id="rId88" Type="http://schemas.openxmlformats.org/officeDocument/2006/relationships/customXml" Target="../ink/ink885.xml"/><Relationship Id="rId111" Type="http://schemas.openxmlformats.org/officeDocument/2006/relationships/image" Target="../media/image561.png"/><Relationship Id="rId153" Type="http://schemas.openxmlformats.org/officeDocument/2006/relationships/image" Target="../media/image582.png"/><Relationship Id="rId195" Type="http://schemas.openxmlformats.org/officeDocument/2006/relationships/image" Target="../media/image603.png"/><Relationship Id="rId209" Type="http://schemas.openxmlformats.org/officeDocument/2006/relationships/image" Target="../media/image610.png"/><Relationship Id="rId360" Type="http://schemas.openxmlformats.org/officeDocument/2006/relationships/image" Target="../media/image684.png"/><Relationship Id="rId416" Type="http://schemas.openxmlformats.org/officeDocument/2006/relationships/image" Target="../media/image712.png"/><Relationship Id="rId598" Type="http://schemas.openxmlformats.org/officeDocument/2006/relationships/image" Target="../media/image802.png"/><Relationship Id="rId220" Type="http://schemas.openxmlformats.org/officeDocument/2006/relationships/customXml" Target="../ink/ink951.xml"/><Relationship Id="rId458" Type="http://schemas.openxmlformats.org/officeDocument/2006/relationships/image" Target="../media/image733.png"/><Relationship Id="rId623" Type="http://schemas.openxmlformats.org/officeDocument/2006/relationships/image" Target="../media/image814.png"/><Relationship Id="rId665" Type="http://schemas.openxmlformats.org/officeDocument/2006/relationships/image" Target="../media/image835.png"/><Relationship Id="rId15" Type="http://schemas.openxmlformats.org/officeDocument/2006/relationships/image" Target="../media/image513.png"/><Relationship Id="rId57" Type="http://schemas.openxmlformats.org/officeDocument/2006/relationships/image" Target="../media/image534.png"/><Relationship Id="rId262" Type="http://schemas.openxmlformats.org/officeDocument/2006/relationships/customXml" Target="../ink/ink972.xml"/><Relationship Id="rId318" Type="http://schemas.openxmlformats.org/officeDocument/2006/relationships/image" Target="../media/image663.png"/><Relationship Id="rId525" Type="http://schemas.openxmlformats.org/officeDocument/2006/relationships/customXml" Target="../ink/ink1104.xml"/><Relationship Id="rId567" Type="http://schemas.openxmlformats.org/officeDocument/2006/relationships/customXml" Target="../ink/ink1125.xml"/><Relationship Id="rId99" Type="http://schemas.openxmlformats.org/officeDocument/2006/relationships/image" Target="../media/image555.png"/><Relationship Id="rId122" Type="http://schemas.openxmlformats.org/officeDocument/2006/relationships/customXml" Target="../ink/ink902.xml"/><Relationship Id="rId164" Type="http://schemas.openxmlformats.org/officeDocument/2006/relationships/customXml" Target="../ink/ink923.xml"/><Relationship Id="rId371" Type="http://schemas.openxmlformats.org/officeDocument/2006/relationships/customXml" Target="../ink/ink1027.xml"/><Relationship Id="rId427" Type="http://schemas.openxmlformats.org/officeDocument/2006/relationships/customXml" Target="../ink/ink1055.xml"/><Relationship Id="rId469" Type="http://schemas.openxmlformats.org/officeDocument/2006/relationships/customXml" Target="../ink/ink1076.xml"/><Relationship Id="rId634" Type="http://schemas.openxmlformats.org/officeDocument/2006/relationships/customXml" Target="../ink/ink1159.xml"/><Relationship Id="rId26" Type="http://schemas.openxmlformats.org/officeDocument/2006/relationships/customXml" Target="../ink/ink854.xml"/><Relationship Id="rId231" Type="http://schemas.openxmlformats.org/officeDocument/2006/relationships/image" Target="../media/image621.png"/><Relationship Id="rId273" Type="http://schemas.openxmlformats.org/officeDocument/2006/relationships/customXml" Target="../ink/ink978.xml"/><Relationship Id="rId329" Type="http://schemas.openxmlformats.org/officeDocument/2006/relationships/customXml" Target="../ink/ink1006.xml"/><Relationship Id="rId480" Type="http://schemas.openxmlformats.org/officeDocument/2006/relationships/image" Target="../media/image743.png"/><Relationship Id="rId536" Type="http://schemas.openxmlformats.org/officeDocument/2006/relationships/image" Target="../media/image771.png"/><Relationship Id="rId68" Type="http://schemas.openxmlformats.org/officeDocument/2006/relationships/customXml" Target="../ink/ink875.xml"/><Relationship Id="rId133" Type="http://schemas.openxmlformats.org/officeDocument/2006/relationships/image" Target="../media/image572.png"/><Relationship Id="rId175" Type="http://schemas.openxmlformats.org/officeDocument/2006/relationships/image" Target="../media/image593.png"/><Relationship Id="rId340" Type="http://schemas.openxmlformats.org/officeDocument/2006/relationships/image" Target="../media/image674.png"/><Relationship Id="rId578" Type="http://schemas.openxmlformats.org/officeDocument/2006/relationships/image" Target="../media/image792.png"/><Relationship Id="rId200" Type="http://schemas.openxmlformats.org/officeDocument/2006/relationships/customXml" Target="../ink/ink941.xml"/><Relationship Id="rId382" Type="http://schemas.openxmlformats.org/officeDocument/2006/relationships/image" Target="../media/image695.png"/><Relationship Id="rId438" Type="http://schemas.openxmlformats.org/officeDocument/2006/relationships/image" Target="../media/image723.png"/><Relationship Id="rId603" Type="http://schemas.openxmlformats.org/officeDocument/2006/relationships/customXml" Target="../ink/ink1143.xml"/><Relationship Id="rId645" Type="http://schemas.openxmlformats.org/officeDocument/2006/relationships/image" Target="../media/image825.png"/><Relationship Id="rId242" Type="http://schemas.openxmlformats.org/officeDocument/2006/relationships/customXml" Target="../ink/ink962.xml"/><Relationship Id="rId284" Type="http://schemas.openxmlformats.org/officeDocument/2006/relationships/image" Target="../media/image646.png"/><Relationship Id="rId491" Type="http://schemas.openxmlformats.org/officeDocument/2006/relationships/customXml" Target="../ink/ink1087.xml"/><Relationship Id="rId505" Type="http://schemas.openxmlformats.org/officeDocument/2006/relationships/customXml" Target="../ink/ink1094.xml"/><Relationship Id="rId37" Type="http://schemas.openxmlformats.org/officeDocument/2006/relationships/image" Target="../media/image524.png"/><Relationship Id="rId79" Type="http://schemas.openxmlformats.org/officeDocument/2006/relationships/image" Target="../media/image545.png"/><Relationship Id="rId102" Type="http://schemas.openxmlformats.org/officeDocument/2006/relationships/customXml" Target="../ink/ink892.xml"/><Relationship Id="rId144" Type="http://schemas.openxmlformats.org/officeDocument/2006/relationships/customXml" Target="../ink/ink913.xml"/><Relationship Id="rId547" Type="http://schemas.openxmlformats.org/officeDocument/2006/relationships/customXml" Target="../ink/ink1115.xml"/><Relationship Id="rId589" Type="http://schemas.openxmlformats.org/officeDocument/2006/relationships/customXml" Target="../ink/ink1136.xml"/><Relationship Id="rId90" Type="http://schemas.openxmlformats.org/officeDocument/2006/relationships/customXml" Target="../ink/ink886.xml"/><Relationship Id="rId186" Type="http://schemas.openxmlformats.org/officeDocument/2006/relationships/customXml" Target="../ink/ink934.xml"/><Relationship Id="rId351" Type="http://schemas.openxmlformats.org/officeDocument/2006/relationships/customXml" Target="../ink/ink1017.xml"/><Relationship Id="rId393" Type="http://schemas.openxmlformats.org/officeDocument/2006/relationships/customXml" Target="../ink/ink1038.xml"/><Relationship Id="rId407" Type="http://schemas.openxmlformats.org/officeDocument/2006/relationships/customXml" Target="../ink/ink1045.xml"/><Relationship Id="rId449" Type="http://schemas.openxmlformats.org/officeDocument/2006/relationships/customXml" Target="../ink/ink1066.xml"/><Relationship Id="rId614" Type="http://schemas.openxmlformats.org/officeDocument/2006/relationships/customXml" Target="../ink/ink1149.xml"/><Relationship Id="rId656" Type="http://schemas.openxmlformats.org/officeDocument/2006/relationships/customXml" Target="../ink/ink1170.xml"/><Relationship Id="rId211" Type="http://schemas.openxmlformats.org/officeDocument/2006/relationships/image" Target="../media/image611.png"/><Relationship Id="rId253" Type="http://schemas.openxmlformats.org/officeDocument/2006/relationships/image" Target="../media/image631.png"/><Relationship Id="rId295" Type="http://schemas.openxmlformats.org/officeDocument/2006/relationships/customXml" Target="../ink/ink989.xml"/><Relationship Id="rId309" Type="http://schemas.openxmlformats.org/officeDocument/2006/relationships/customXml" Target="../ink/ink996.xml"/><Relationship Id="rId460" Type="http://schemas.openxmlformats.org/officeDocument/2006/relationships/image" Target="../media/image734.png"/><Relationship Id="rId516" Type="http://schemas.openxmlformats.org/officeDocument/2006/relationships/image" Target="../media/image761.png"/><Relationship Id="rId48" Type="http://schemas.openxmlformats.org/officeDocument/2006/relationships/customXml" Target="../ink/ink865.xml"/><Relationship Id="rId113" Type="http://schemas.openxmlformats.org/officeDocument/2006/relationships/image" Target="../media/image562.png"/><Relationship Id="rId320" Type="http://schemas.openxmlformats.org/officeDocument/2006/relationships/image" Target="../media/image664.png"/><Relationship Id="rId558" Type="http://schemas.openxmlformats.org/officeDocument/2006/relationships/image" Target="../media/image782.png"/><Relationship Id="rId155" Type="http://schemas.openxmlformats.org/officeDocument/2006/relationships/image" Target="../media/image583.png"/><Relationship Id="rId197" Type="http://schemas.openxmlformats.org/officeDocument/2006/relationships/image" Target="../media/image604.png"/><Relationship Id="rId362" Type="http://schemas.openxmlformats.org/officeDocument/2006/relationships/image" Target="../media/image685.png"/><Relationship Id="rId418" Type="http://schemas.openxmlformats.org/officeDocument/2006/relationships/image" Target="../media/image713.png"/><Relationship Id="rId625" Type="http://schemas.openxmlformats.org/officeDocument/2006/relationships/image" Target="../media/image815.png"/><Relationship Id="rId222" Type="http://schemas.openxmlformats.org/officeDocument/2006/relationships/customXml" Target="../ink/ink952.xml"/><Relationship Id="rId264" Type="http://schemas.openxmlformats.org/officeDocument/2006/relationships/customXml" Target="../ink/ink973.xml"/><Relationship Id="rId471" Type="http://schemas.openxmlformats.org/officeDocument/2006/relationships/customXml" Target="../ink/ink1077.xml"/><Relationship Id="rId667" Type="http://schemas.openxmlformats.org/officeDocument/2006/relationships/image" Target="../media/image836.png"/><Relationship Id="rId17" Type="http://schemas.openxmlformats.org/officeDocument/2006/relationships/image" Target="../media/image514.png"/><Relationship Id="rId59" Type="http://schemas.openxmlformats.org/officeDocument/2006/relationships/image" Target="../media/image535.png"/><Relationship Id="rId124" Type="http://schemas.openxmlformats.org/officeDocument/2006/relationships/customXml" Target="../ink/ink903.xml"/><Relationship Id="rId527" Type="http://schemas.openxmlformats.org/officeDocument/2006/relationships/customXml" Target="../ink/ink1105.xml"/><Relationship Id="rId569" Type="http://schemas.openxmlformats.org/officeDocument/2006/relationships/customXml" Target="../ink/ink1126.xml"/><Relationship Id="rId70" Type="http://schemas.openxmlformats.org/officeDocument/2006/relationships/customXml" Target="../ink/ink876.xml"/><Relationship Id="rId166" Type="http://schemas.openxmlformats.org/officeDocument/2006/relationships/customXml" Target="../ink/ink924.xml"/><Relationship Id="rId331" Type="http://schemas.openxmlformats.org/officeDocument/2006/relationships/customXml" Target="../ink/ink1007.xml"/><Relationship Id="rId373" Type="http://schemas.openxmlformats.org/officeDocument/2006/relationships/customXml" Target="../ink/ink1028.xml"/><Relationship Id="rId429" Type="http://schemas.openxmlformats.org/officeDocument/2006/relationships/customXml" Target="../ink/ink1056.xml"/><Relationship Id="rId580" Type="http://schemas.openxmlformats.org/officeDocument/2006/relationships/image" Target="../media/image793.png"/><Relationship Id="rId636" Type="http://schemas.openxmlformats.org/officeDocument/2006/relationships/customXml" Target="../ink/ink116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22.png"/><Relationship Id="rId440" Type="http://schemas.openxmlformats.org/officeDocument/2006/relationships/image" Target="../media/image724.png"/><Relationship Id="rId28" Type="http://schemas.openxmlformats.org/officeDocument/2006/relationships/customXml" Target="../ink/ink855.xml"/><Relationship Id="rId275" Type="http://schemas.openxmlformats.org/officeDocument/2006/relationships/customXml" Target="../ink/ink979.xml"/><Relationship Id="rId300" Type="http://schemas.openxmlformats.org/officeDocument/2006/relationships/image" Target="../media/image654.png"/><Relationship Id="rId482" Type="http://schemas.openxmlformats.org/officeDocument/2006/relationships/image" Target="../media/image744.png"/><Relationship Id="rId538" Type="http://schemas.openxmlformats.org/officeDocument/2006/relationships/image" Target="../media/image772.png"/><Relationship Id="rId81" Type="http://schemas.openxmlformats.org/officeDocument/2006/relationships/image" Target="../media/image546.png"/><Relationship Id="rId135" Type="http://schemas.openxmlformats.org/officeDocument/2006/relationships/image" Target="../media/image573.png"/><Relationship Id="rId177" Type="http://schemas.openxmlformats.org/officeDocument/2006/relationships/image" Target="../media/image594.png"/><Relationship Id="rId342" Type="http://schemas.openxmlformats.org/officeDocument/2006/relationships/image" Target="../media/image675.png"/><Relationship Id="rId384" Type="http://schemas.openxmlformats.org/officeDocument/2006/relationships/image" Target="../media/image696.png"/><Relationship Id="rId591" Type="http://schemas.openxmlformats.org/officeDocument/2006/relationships/customXml" Target="../ink/ink1137.xml"/><Relationship Id="rId605" Type="http://schemas.openxmlformats.org/officeDocument/2006/relationships/customXml" Target="../ink/ink1144.xml"/><Relationship Id="rId202" Type="http://schemas.openxmlformats.org/officeDocument/2006/relationships/customXml" Target="../ink/ink942.xml"/><Relationship Id="rId244" Type="http://schemas.openxmlformats.org/officeDocument/2006/relationships/customXml" Target="../ink/ink963.xml"/><Relationship Id="rId647" Type="http://schemas.openxmlformats.org/officeDocument/2006/relationships/image" Target="../media/image826.png"/><Relationship Id="rId39" Type="http://schemas.openxmlformats.org/officeDocument/2006/relationships/image" Target="../media/image525.png"/><Relationship Id="rId286" Type="http://schemas.openxmlformats.org/officeDocument/2006/relationships/image" Target="../media/image647.png"/><Relationship Id="rId451" Type="http://schemas.openxmlformats.org/officeDocument/2006/relationships/customXml" Target="../ink/ink1067.xml"/><Relationship Id="rId493" Type="http://schemas.openxmlformats.org/officeDocument/2006/relationships/customXml" Target="../ink/ink1088.xml"/><Relationship Id="rId507" Type="http://schemas.openxmlformats.org/officeDocument/2006/relationships/customXml" Target="../ink/ink1095.xml"/><Relationship Id="rId549" Type="http://schemas.openxmlformats.org/officeDocument/2006/relationships/customXml" Target="../ink/ink111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6.png"/><Relationship Id="rId299" Type="http://schemas.openxmlformats.org/officeDocument/2006/relationships/customXml" Target="../ink/ink1328.xml"/><Relationship Id="rId21" Type="http://schemas.openxmlformats.org/officeDocument/2006/relationships/image" Target="../media/image848.png"/><Relationship Id="rId63" Type="http://schemas.openxmlformats.org/officeDocument/2006/relationships/image" Target="../media/image869.png"/><Relationship Id="rId159" Type="http://schemas.openxmlformats.org/officeDocument/2006/relationships/image" Target="../media/image917.png"/><Relationship Id="rId324" Type="http://schemas.openxmlformats.org/officeDocument/2006/relationships/customXml" Target="../ink/ink1341.xml"/><Relationship Id="rId366" Type="http://schemas.openxmlformats.org/officeDocument/2006/relationships/customXml" Target="../ink/ink1362.xml"/><Relationship Id="rId531" Type="http://schemas.openxmlformats.org/officeDocument/2006/relationships/image" Target="../media/image1101.png"/><Relationship Id="rId573" Type="http://schemas.openxmlformats.org/officeDocument/2006/relationships/image" Target="../media/image1122.png"/><Relationship Id="rId170" Type="http://schemas.openxmlformats.org/officeDocument/2006/relationships/customXml" Target="../ink/ink1263.xml"/><Relationship Id="rId226" Type="http://schemas.openxmlformats.org/officeDocument/2006/relationships/image" Target="../media/image950.png"/><Relationship Id="rId433" Type="http://schemas.openxmlformats.org/officeDocument/2006/relationships/image" Target="../media/image1053.png"/><Relationship Id="rId268" Type="http://schemas.openxmlformats.org/officeDocument/2006/relationships/image" Target="../media/image971.png"/><Relationship Id="rId475" Type="http://schemas.openxmlformats.org/officeDocument/2006/relationships/image" Target="../media/image1074.png"/><Relationship Id="rId32" Type="http://schemas.openxmlformats.org/officeDocument/2006/relationships/customXml" Target="../ink/ink1194.xml"/><Relationship Id="rId74" Type="http://schemas.openxmlformats.org/officeDocument/2006/relationships/customXml" Target="../ink/ink1215.xml"/><Relationship Id="rId128" Type="http://schemas.openxmlformats.org/officeDocument/2006/relationships/customXml" Target="../ink/ink1242.xml"/><Relationship Id="rId335" Type="http://schemas.openxmlformats.org/officeDocument/2006/relationships/image" Target="../media/image1004.png"/><Relationship Id="rId377" Type="http://schemas.openxmlformats.org/officeDocument/2006/relationships/image" Target="../media/image1025.png"/><Relationship Id="rId500" Type="http://schemas.openxmlformats.org/officeDocument/2006/relationships/customXml" Target="../ink/ink1429.xml"/><Relationship Id="rId542" Type="http://schemas.openxmlformats.org/officeDocument/2006/relationships/customXml" Target="../ink/ink1451.xml"/><Relationship Id="rId5" Type="http://schemas.openxmlformats.org/officeDocument/2006/relationships/image" Target="../media/image840.png"/><Relationship Id="rId181" Type="http://schemas.openxmlformats.org/officeDocument/2006/relationships/image" Target="../media/image928.png"/><Relationship Id="rId237" Type="http://schemas.openxmlformats.org/officeDocument/2006/relationships/customXml" Target="../ink/ink1297.xml"/><Relationship Id="rId402" Type="http://schemas.openxmlformats.org/officeDocument/2006/relationships/customXml" Target="../ink/ink1380.xml"/><Relationship Id="rId279" Type="http://schemas.openxmlformats.org/officeDocument/2006/relationships/customXml" Target="../ink/ink1318.xml"/><Relationship Id="rId444" Type="http://schemas.openxmlformats.org/officeDocument/2006/relationships/customXml" Target="../ink/ink1401.xml"/><Relationship Id="rId486" Type="http://schemas.openxmlformats.org/officeDocument/2006/relationships/customXml" Target="../ink/ink1422.xml"/><Relationship Id="rId43" Type="http://schemas.openxmlformats.org/officeDocument/2006/relationships/image" Target="../media/image859.png"/><Relationship Id="rId139" Type="http://schemas.openxmlformats.org/officeDocument/2006/relationships/image" Target="../media/image907.png"/><Relationship Id="rId290" Type="http://schemas.openxmlformats.org/officeDocument/2006/relationships/image" Target="../media/image982.png"/><Relationship Id="rId304" Type="http://schemas.openxmlformats.org/officeDocument/2006/relationships/customXml" Target="../ink/ink1331.xml"/><Relationship Id="rId346" Type="http://schemas.openxmlformats.org/officeDocument/2006/relationships/customXml" Target="../ink/ink1352.xml"/><Relationship Id="rId388" Type="http://schemas.openxmlformats.org/officeDocument/2006/relationships/customXml" Target="../ink/ink1373.xml"/><Relationship Id="rId511" Type="http://schemas.openxmlformats.org/officeDocument/2006/relationships/image" Target="../media/image1091.png"/><Relationship Id="rId553" Type="http://schemas.openxmlformats.org/officeDocument/2006/relationships/image" Target="../media/image1112.png"/><Relationship Id="rId85" Type="http://schemas.openxmlformats.org/officeDocument/2006/relationships/image" Target="../media/image880.png"/><Relationship Id="rId150" Type="http://schemas.openxmlformats.org/officeDocument/2006/relationships/customXml" Target="../ink/ink1253.xml"/><Relationship Id="rId192" Type="http://schemas.openxmlformats.org/officeDocument/2006/relationships/customXml" Target="../ink/ink1274.xml"/><Relationship Id="rId206" Type="http://schemas.openxmlformats.org/officeDocument/2006/relationships/customXml" Target="../ink/ink1281.xml"/><Relationship Id="rId413" Type="http://schemas.openxmlformats.org/officeDocument/2006/relationships/image" Target="../media/image1043.png"/><Relationship Id="rId248" Type="http://schemas.openxmlformats.org/officeDocument/2006/relationships/image" Target="../media/image961.png"/><Relationship Id="rId455" Type="http://schemas.openxmlformats.org/officeDocument/2006/relationships/image" Target="../media/image1064.png"/><Relationship Id="rId497" Type="http://schemas.openxmlformats.org/officeDocument/2006/relationships/image" Target="../media/image1085.png"/><Relationship Id="rId12" Type="http://schemas.openxmlformats.org/officeDocument/2006/relationships/customXml" Target="../ink/ink1184.xml"/><Relationship Id="rId108" Type="http://schemas.openxmlformats.org/officeDocument/2006/relationships/customXml" Target="../ink/ink1232.xml"/><Relationship Id="rId315" Type="http://schemas.openxmlformats.org/officeDocument/2006/relationships/image" Target="../media/image994.png"/><Relationship Id="rId357" Type="http://schemas.openxmlformats.org/officeDocument/2006/relationships/image" Target="../media/image1015.png"/><Relationship Id="rId522" Type="http://schemas.openxmlformats.org/officeDocument/2006/relationships/customXml" Target="../ink/ink1441.xml"/><Relationship Id="rId54" Type="http://schemas.openxmlformats.org/officeDocument/2006/relationships/customXml" Target="../ink/ink1205.xml"/><Relationship Id="rId96" Type="http://schemas.openxmlformats.org/officeDocument/2006/relationships/customXml" Target="../ink/ink1226.xml"/><Relationship Id="rId161" Type="http://schemas.openxmlformats.org/officeDocument/2006/relationships/image" Target="../media/image918.png"/><Relationship Id="rId217" Type="http://schemas.openxmlformats.org/officeDocument/2006/relationships/customXml" Target="../ink/ink1287.xml"/><Relationship Id="rId399" Type="http://schemas.openxmlformats.org/officeDocument/2006/relationships/image" Target="../media/image1036.png"/><Relationship Id="rId564" Type="http://schemas.openxmlformats.org/officeDocument/2006/relationships/customXml" Target="../ink/ink1462.xml"/><Relationship Id="rId259" Type="http://schemas.openxmlformats.org/officeDocument/2006/relationships/customXml" Target="../ink/ink1308.xml"/><Relationship Id="rId424" Type="http://schemas.openxmlformats.org/officeDocument/2006/relationships/customXml" Target="../ink/ink1391.xml"/><Relationship Id="rId466" Type="http://schemas.openxmlformats.org/officeDocument/2006/relationships/customXml" Target="../ink/ink1412.xml"/><Relationship Id="rId23" Type="http://schemas.openxmlformats.org/officeDocument/2006/relationships/image" Target="../media/image849.png"/><Relationship Id="rId119" Type="http://schemas.openxmlformats.org/officeDocument/2006/relationships/image" Target="../media/image897.png"/><Relationship Id="rId270" Type="http://schemas.openxmlformats.org/officeDocument/2006/relationships/image" Target="../media/image972.png"/><Relationship Id="rId326" Type="http://schemas.openxmlformats.org/officeDocument/2006/relationships/customXml" Target="../ink/ink1342.xml"/><Relationship Id="rId533" Type="http://schemas.openxmlformats.org/officeDocument/2006/relationships/image" Target="../media/image1102.png"/><Relationship Id="rId65" Type="http://schemas.openxmlformats.org/officeDocument/2006/relationships/image" Target="../media/image870.png"/><Relationship Id="rId130" Type="http://schemas.openxmlformats.org/officeDocument/2006/relationships/customXml" Target="../ink/ink1243.xml"/><Relationship Id="rId368" Type="http://schemas.openxmlformats.org/officeDocument/2006/relationships/customXml" Target="../ink/ink1363.xml"/><Relationship Id="rId575" Type="http://schemas.openxmlformats.org/officeDocument/2006/relationships/image" Target="../media/image1123.png"/><Relationship Id="rId172" Type="http://schemas.openxmlformats.org/officeDocument/2006/relationships/customXml" Target="../ink/ink1264.xml"/><Relationship Id="rId228" Type="http://schemas.openxmlformats.org/officeDocument/2006/relationships/image" Target="../media/image951.png"/><Relationship Id="rId435" Type="http://schemas.openxmlformats.org/officeDocument/2006/relationships/image" Target="../media/image1054.png"/><Relationship Id="rId477" Type="http://schemas.openxmlformats.org/officeDocument/2006/relationships/image" Target="../media/image1075.png"/><Relationship Id="rId281" Type="http://schemas.openxmlformats.org/officeDocument/2006/relationships/customXml" Target="../ink/ink1319.xml"/><Relationship Id="rId337" Type="http://schemas.openxmlformats.org/officeDocument/2006/relationships/image" Target="../media/image1005.png"/><Relationship Id="rId502" Type="http://schemas.openxmlformats.org/officeDocument/2006/relationships/customXml" Target="../ink/ink1431.xml"/><Relationship Id="rId34" Type="http://schemas.openxmlformats.org/officeDocument/2006/relationships/customXml" Target="../ink/ink1195.xml"/><Relationship Id="rId76" Type="http://schemas.openxmlformats.org/officeDocument/2006/relationships/customXml" Target="../ink/ink1216.xml"/><Relationship Id="rId141" Type="http://schemas.openxmlformats.org/officeDocument/2006/relationships/image" Target="../media/image908.png"/><Relationship Id="rId379" Type="http://schemas.openxmlformats.org/officeDocument/2006/relationships/image" Target="../media/image1026.png"/><Relationship Id="rId544" Type="http://schemas.openxmlformats.org/officeDocument/2006/relationships/customXml" Target="../ink/ink1452.xml"/><Relationship Id="rId7" Type="http://schemas.openxmlformats.org/officeDocument/2006/relationships/image" Target="../media/image841.png"/><Relationship Id="rId183" Type="http://schemas.openxmlformats.org/officeDocument/2006/relationships/image" Target="../media/image929.png"/><Relationship Id="rId239" Type="http://schemas.openxmlformats.org/officeDocument/2006/relationships/customXml" Target="../ink/ink1298.xml"/><Relationship Id="rId390" Type="http://schemas.openxmlformats.org/officeDocument/2006/relationships/customXml" Target="../ink/ink1374.xml"/><Relationship Id="rId404" Type="http://schemas.openxmlformats.org/officeDocument/2006/relationships/customXml" Target="../ink/ink1381.xml"/><Relationship Id="rId446" Type="http://schemas.openxmlformats.org/officeDocument/2006/relationships/customXml" Target="../ink/ink1402.xml"/><Relationship Id="rId250" Type="http://schemas.openxmlformats.org/officeDocument/2006/relationships/image" Target="../media/image962.png"/><Relationship Id="rId292" Type="http://schemas.openxmlformats.org/officeDocument/2006/relationships/image" Target="../media/image983.png"/><Relationship Id="rId306" Type="http://schemas.openxmlformats.org/officeDocument/2006/relationships/customXml" Target="../ink/ink1332.xml"/><Relationship Id="rId488" Type="http://schemas.openxmlformats.org/officeDocument/2006/relationships/customXml" Target="../ink/ink1423.xml"/><Relationship Id="rId45" Type="http://schemas.openxmlformats.org/officeDocument/2006/relationships/image" Target="../media/image860.png"/><Relationship Id="rId87" Type="http://schemas.openxmlformats.org/officeDocument/2006/relationships/image" Target="../media/image881.png"/><Relationship Id="rId110" Type="http://schemas.openxmlformats.org/officeDocument/2006/relationships/customXml" Target="../ink/ink1233.xml"/><Relationship Id="rId348" Type="http://schemas.openxmlformats.org/officeDocument/2006/relationships/customXml" Target="../ink/ink1353.xml"/><Relationship Id="rId513" Type="http://schemas.openxmlformats.org/officeDocument/2006/relationships/image" Target="../media/image1092.png"/><Relationship Id="rId555" Type="http://schemas.openxmlformats.org/officeDocument/2006/relationships/image" Target="../media/image1113.png"/><Relationship Id="rId152" Type="http://schemas.openxmlformats.org/officeDocument/2006/relationships/customXml" Target="../ink/ink1254.xml"/><Relationship Id="rId194" Type="http://schemas.openxmlformats.org/officeDocument/2006/relationships/customXml" Target="../ink/ink1275.xml"/><Relationship Id="rId208" Type="http://schemas.openxmlformats.org/officeDocument/2006/relationships/image" Target="../media/image941.png"/><Relationship Id="rId415" Type="http://schemas.openxmlformats.org/officeDocument/2006/relationships/image" Target="../media/image1044.png"/><Relationship Id="rId457" Type="http://schemas.openxmlformats.org/officeDocument/2006/relationships/image" Target="../media/image1065.png"/><Relationship Id="rId261" Type="http://schemas.openxmlformats.org/officeDocument/2006/relationships/customXml" Target="../ink/ink1309.xml"/><Relationship Id="rId499" Type="http://schemas.openxmlformats.org/officeDocument/2006/relationships/image" Target="../media/image1086.png"/><Relationship Id="rId14" Type="http://schemas.openxmlformats.org/officeDocument/2006/relationships/customXml" Target="../ink/ink1185.xml"/><Relationship Id="rId56" Type="http://schemas.openxmlformats.org/officeDocument/2006/relationships/customXml" Target="../ink/ink1206.xml"/><Relationship Id="rId317" Type="http://schemas.openxmlformats.org/officeDocument/2006/relationships/image" Target="../media/image995.png"/><Relationship Id="rId359" Type="http://schemas.openxmlformats.org/officeDocument/2006/relationships/image" Target="../media/image1016.png"/><Relationship Id="rId524" Type="http://schemas.openxmlformats.org/officeDocument/2006/relationships/customXml" Target="../ink/ink1442.xml"/><Relationship Id="rId566" Type="http://schemas.openxmlformats.org/officeDocument/2006/relationships/customXml" Target="../ink/ink1463.xml"/><Relationship Id="rId98" Type="http://schemas.openxmlformats.org/officeDocument/2006/relationships/customXml" Target="../ink/ink1227.xml"/><Relationship Id="rId121" Type="http://schemas.openxmlformats.org/officeDocument/2006/relationships/image" Target="../media/image898.png"/><Relationship Id="rId163" Type="http://schemas.openxmlformats.org/officeDocument/2006/relationships/image" Target="../media/image919.png"/><Relationship Id="rId219" Type="http://schemas.openxmlformats.org/officeDocument/2006/relationships/customXml" Target="../ink/ink1288.xml"/><Relationship Id="rId370" Type="http://schemas.openxmlformats.org/officeDocument/2006/relationships/customXml" Target="../ink/ink1364.xml"/><Relationship Id="rId426" Type="http://schemas.openxmlformats.org/officeDocument/2006/relationships/customXml" Target="../ink/ink1392.xml"/><Relationship Id="rId230" Type="http://schemas.openxmlformats.org/officeDocument/2006/relationships/image" Target="../media/image952.png"/><Relationship Id="rId468" Type="http://schemas.openxmlformats.org/officeDocument/2006/relationships/customXml" Target="../ink/ink1413.xml"/><Relationship Id="rId25" Type="http://schemas.openxmlformats.org/officeDocument/2006/relationships/image" Target="../media/image850.png"/><Relationship Id="rId67" Type="http://schemas.openxmlformats.org/officeDocument/2006/relationships/image" Target="../media/image871.png"/><Relationship Id="rId272" Type="http://schemas.openxmlformats.org/officeDocument/2006/relationships/image" Target="../media/image973.png"/><Relationship Id="rId328" Type="http://schemas.openxmlformats.org/officeDocument/2006/relationships/customXml" Target="../ink/ink1343.xml"/><Relationship Id="rId535" Type="http://schemas.openxmlformats.org/officeDocument/2006/relationships/image" Target="../media/image1103.png"/><Relationship Id="rId577" Type="http://schemas.openxmlformats.org/officeDocument/2006/relationships/image" Target="../media/image1124.png"/><Relationship Id="rId132" Type="http://schemas.openxmlformats.org/officeDocument/2006/relationships/customXml" Target="../ink/ink1244.xml"/><Relationship Id="rId174" Type="http://schemas.openxmlformats.org/officeDocument/2006/relationships/customXml" Target="../ink/ink1265.xml"/><Relationship Id="rId381" Type="http://schemas.openxmlformats.org/officeDocument/2006/relationships/image" Target="../media/image1027.png"/><Relationship Id="rId241" Type="http://schemas.openxmlformats.org/officeDocument/2006/relationships/customXml" Target="../ink/ink1299.xml"/><Relationship Id="rId437" Type="http://schemas.openxmlformats.org/officeDocument/2006/relationships/image" Target="../media/image1055.png"/><Relationship Id="rId479" Type="http://schemas.openxmlformats.org/officeDocument/2006/relationships/image" Target="../media/image1076.png"/><Relationship Id="rId36" Type="http://schemas.openxmlformats.org/officeDocument/2006/relationships/customXml" Target="../ink/ink1196.xml"/><Relationship Id="rId283" Type="http://schemas.openxmlformats.org/officeDocument/2006/relationships/customXml" Target="../ink/ink1320.xml"/><Relationship Id="rId339" Type="http://schemas.openxmlformats.org/officeDocument/2006/relationships/image" Target="../media/image1006.png"/><Relationship Id="rId490" Type="http://schemas.openxmlformats.org/officeDocument/2006/relationships/customXml" Target="../ink/ink1424.xml"/><Relationship Id="rId504" Type="http://schemas.openxmlformats.org/officeDocument/2006/relationships/customXml" Target="../ink/ink1432.xml"/><Relationship Id="rId546" Type="http://schemas.openxmlformats.org/officeDocument/2006/relationships/customXml" Target="../ink/ink1453.xml"/><Relationship Id="rId78" Type="http://schemas.openxmlformats.org/officeDocument/2006/relationships/customXml" Target="../ink/ink1217.xml"/><Relationship Id="rId101" Type="http://schemas.openxmlformats.org/officeDocument/2006/relationships/image" Target="../media/image888.png"/><Relationship Id="rId143" Type="http://schemas.openxmlformats.org/officeDocument/2006/relationships/image" Target="../media/image909.png"/><Relationship Id="rId185" Type="http://schemas.openxmlformats.org/officeDocument/2006/relationships/image" Target="../media/image930.png"/><Relationship Id="rId350" Type="http://schemas.openxmlformats.org/officeDocument/2006/relationships/customXml" Target="../ink/ink1354.xml"/><Relationship Id="rId406" Type="http://schemas.openxmlformats.org/officeDocument/2006/relationships/customXml" Target="../ink/ink1382.xml"/><Relationship Id="rId9" Type="http://schemas.openxmlformats.org/officeDocument/2006/relationships/image" Target="../media/image842.png"/><Relationship Id="rId210" Type="http://schemas.openxmlformats.org/officeDocument/2006/relationships/image" Target="../media/image942.png"/><Relationship Id="rId392" Type="http://schemas.openxmlformats.org/officeDocument/2006/relationships/customXml" Target="../ink/ink1375.xml"/><Relationship Id="rId448" Type="http://schemas.openxmlformats.org/officeDocument/2006/relationships/customXml" Target="../ink/ink1403.xml"/><Relationship Id="rId252" Type="http://schemas.openxmlformats.org/officeDocument/2006/relationships/image" Target="../media/image963.png"/><Relationship Id="rId294" Type="http://schemas.openxmlformats.org/officeDocument/2006/relationships/image" Target="../media/image984.png"/><Relationship Id="rId308" Type="http://schemas.openxmlformats.org/officeDocument/2006/relationships/customXml" Target="../ink/ink1333.xml"/><Relationship Id="rId515" Type="http://schemas.openxmlformats.org/officeDocument/2006/relationships/image" Target="../media/image1093.png"/><Relationship Id="rId47" Type="http://schemas.openxmlformats.org/officeDocument/2006/relationships/image" Target="../media/image861.png"/><Relationship Id="rId89" Type="http://schemas.openxmlformats.org/officeDocument/2006/relationships/image" Target="../media/image882.png"/><Relationship Id="rId112" Type="http://schemas.openxmlformats.org/officeDocument/2006/relationships/customXml" Target="../ink/ink1234.xml"/><Relationship Id="rId154" Type="http://schemas.openxmlformats.org/officeDocument/2006/relationships/customXml" Target="../ink/ink1255.xml"/><Relationship Id="rId361" Type="http://schemas.openxmlformats.org/officeDocument/2006/relationships/image" Target="../media/image1017.png"/><Relationship Id="rId557" Type="http://schemas.openxmlformats.org/officeDocument/2006/relationships/image" Target="../media/image1114.png"/><Relationship Id="rId196" Type="http://schemas.openxmlformats.org/officeDocument/2006/relationships/customXml" Target="../ink/ink1276.xml"/><Relationship Id="rId200" Type="http://schemas.openxmlformats.org/officeDocument/2006/relationships/customXml" Target="../ink/ink1278.xml"/><Relationship Id="rId382" Type="http://schemas.openxmlformats.org/officeDocument/2006/relationships/customXml" Target="../ink/ink1370.xml"/><Relationship Id="rId417" Type="http://schemas.openxmlformats.org/officeDocument/2006/relationships/image" Target="../media/image1045.png"/><Relationship Id="rId438" Type="http://schemas.openxmlformats.org/officeDocument/2006/relationships/customXml" Target="../ink/ink1398.xml"/><Relationship Id="rId459" Type="http://schemas.openxmlformats.org/officeDocument/2006/relationships/image" Target="../media/image1066.png"/><Relationship Id="rId16" Type="http://schemas.openxmlformats.org/officeDocument/2006/relationships/customXml" Target="../ink/ink1186.xml"/><Relationship Id="rId221" Type="http://schemas.openxmlformats.org/officeDocument/2006/relationships/customXml" Target="../ink/ink1289.xml"/><Relationship Id="rId242" Type="http://schemas.openxmlformats.org/officeDocument/2006/relationships/image" Target="../media/image958.png"/><Relationship Id="rId263" Type="http://schemas.openxmlformats.org/officeDocument/2006/relationships/customXml" Target="../ink/ink1310.xml"/><Relationship Id="rId284" Type="http://schemas.openxmlformats.org/officeDocument/2006/relationships/image" Target="../media/image979.png"/><Relationship Id="rId319" Type="http://schemas.openxmlformats.org/officeDocument/2006/relationships/image" Target="../media/image996.png"/><Relationship Id="rId470" Type="http://schemas.openxmlformats.org/officeDocument/2006/relationships/customXml" Target="../ink/ink1414.xml"/><Relationship Id="rId491" Type="http://schemas.openxmlformats.org/officeDocument/2006/relationships/image" Target="../media/image1082.png"/><Relationship Id="rId505" Type="http://schemas.openxmlformats.org/officeDocument/2006/relationships/image" Target="../media/image1088.png"/><Relationship Id="rId526" Type="http://schemas.openxmlformats.org/officeDocument/2006/relationships/customXml" Target="../ink/ink1443.xml"/><Relationship Id="rId37" Type="http://schemas.openxmlformats.org/officeDocument/2006/relationships/image" Target="../media/image856.png"/><Relationship Id="rId58" Type="http://schemas.openxmlformats.org/officeDocument/2006/relationships/customXml" Target="../ink/ink1207.xml"/><Relationship Id="rId79" Type="http://schemas.openxmlformats.org/officeDocument/2006/relationships/image" Target="../media/image877.png"/><Relationship Id="rId102" Type="http://schemas.openxmlformats.org/officeDocument/2006/relationships/customXml" Target="../ink/ink1229.xml"/><Relationship Id="rId123" Type="http://schemas.openxmlformats.org/officeDocument/2006/relationships/image" Target="../media/image899.png"/><Relationship Id="rId144" Type="http://schemas.openxmlformats.org/officeDocument/2006/relationships/customXml" Target="../ink/ink1250.xml"/><Relationship Id="rId330" Type="http://schemas.openxmlformats.org/officeDocument/2006/relationships/customXml" Target="../ink/ink1344.xml"/><Relationship Id="rId547" Type="http://schemas.openxmlformats.org/officeDocument/2006/relationships/image" Target="../media/image1109.png"/><Relationship Id="rId568" Type="http://schemas.openxmlformats.org/officeDocument/2006/relationships/customXml" Target="../ink/ink1464.xml"/><Relationship Id="rId90" Type="http://schemas.openxmlformats.org/officeDocument/2006/relationships/customXml" Target="../ink/ink1223.xml"/><Relationship Id="rId165" Type="http://schemas.openxmlformats.org/officeDocument/2006/relationships/image" Target="../media/image920.png"/><Relationship Id="rId186" Type="http://schemas.openxmlformats.org/officeDocument/2006/relationships/customXml" Target="../ink/ink1271.xml"/><Relationship Id="rId351" Type="http://schemas.openxmlformats.org/officeDocument/2006/relationships/image" Target="../media/image1012.png"/><Relationship Id="rId372" Type="http://schemas.openxmlformats.org/officeDocument/2006/relationships/customXml" Target="../ink/ink1365.xml"/><Relationship Id="rId393" Type="http://schemas.openxmlformats.org/officeDocument/2006/relationships/image" Target="../media/image1033.png"/><Relationship Id="rId407" Type="http://schemas.openxmlformats.org/officeDocument/2006/relationships/image" Target="../media/image1040.png"/><Relationship Id="rId428" Type="http://schemas.openxmlformats.org/officeDocument/2006/relationships/customXml" Target="../ink/ink1393.xml"/><Relationship Id="rId449" Type="http://schemas.openxmlformats.org/officeDocument/2006/relationships/image" Target="../media/image1061.png"/><Relationship Id="rId211" Type="http://schemas.openxmlformats.org/officeDocument/2006/relationships/customXml" Target="../ink/ink1284.xml"/><Relationship Id="rId232" Type="http://schemas.openxmlformats.org/officeDocument/2006/relationships/image" Target="../media/image953.png"/><Relationship Id="rId253" Type="http://schemas.openxmlformats.org/officeDocument/2006/relationships/customXml" Target="../ink/ink1305.xml"/><Relationship Id="rId274" Type="http://schemas.openxmlformats.org/officeDocument/2006/relationships/image" Target="../media/image974.png"/><Relationship Id="rId295" Type="http://schemas.openxmlformats.org/officeDocument/2006/relationships/customXml" Target="../ink/ink1326.xml"/><Relationship Id="rId309" Type="http://schemas.openxmlformats.org/officeDocument/2006/relationships/image" Target="../media/image991.png"/><Relationship Id="rId460" Type="http://schemas.openxmlformats.org/officeDocument/2006/relationships/customXml" Target="../ink/ink1409.xml"/><Relationship Id="rId481" Type="http://schemas.openxmlformats.org/officeDocument/2006/relationships/image" Target="../media/image1077.png"/><Relationship Id="rId516" Type="http://schemas.openxmlformats.org/officeDocument/2006/relationships/customXml" Target="../ink/ink1438.xml"/><Relationship Id="rId27" Type="http://schemas.openxmlformats.org/officeDocument/2006/relationships/image" Target="../media/image851.png"/><Relationship Id="rId48" Type="http://schemas.openxmlformats.org/officeDocument/2006/relationships/customXml" Target="../ink/ink1202.xml"/><Relationship Id="rId69" Type="http://schemas.openxmlformats.org/officeDocument/2006/relationships/image" Target="../media/image872.png"/><Relationship Id="rId113" Type="http://schemas.openxmlformats.org/officeDocument/2006/relationships/image" Target="../media/image894.png"/><Relationship Id="rId134" Type="http://schemas.openxmlformats.org/officeDocument/2006/relationships/customXml" Target="../ink/ink1245.xml"/><Relationship Id="rId320" Type="http://schemas.openxmlformats.org/officeDocument/2006/relationships/customXml" Target="../ink/ink1339.xml"/><Relationship Id="rId537" Type="http://schemas.openxmlformats.org/officeDocument/2006/relationships/image" Target="../media/image1104.png"/><Relationship Id="rId558" Type="http://schemas.openxmlformats.org/officeDocument/2006/relationships/customXml" Target="../ink/ink1459.xml"/><Relationship Id="rId579" Type="http://schemas.openxmlformats.org/officeDocument/2006/relationships/image" Target="../media/image1125.png"/><Relationship Id="rId80" Type="http://schemas.openxmlformats.org/officeDocument/2006/relationships/customXml" Target="../ink/ink1218.xml"/><Relationship Id="rId155" Type="http://schemas.openxmlformats.org/officeDocument/2006/relationships/image" Target="../media/image915.png"/><Relationship Id="rId176" Type="http://schemas.openxmlformats.org/officeDocument/2006/relationships/customXml" Target="../ink/ink1266.xml"/><Relationship Id="rId197" Type="http://schemas.openxmlformats.org/officeDocument/2006/relationships/image" Target="../media/image936.png"/><Relationship Id="rId341" Type="http://schemas.openxmlformats.org/officeDocument/2006/relationships/image" Target="../media/image1007.png"/><Relationship Id="rId362" Type="http://schemas.openxmlformats.org/officeDocument/2006/relationships/customXml" Target="../ink/ink1360.xml"/><Relationship Id="rId383" Type="http://schemas.openxmlformats.org/officeDocument/2006/relationships/image" Target="../media/image1028.png"/><Relationship Id="rId418" Type="http://schemas.openxmlformats.org/officeDocument/2006/relationships/customXml" Target="../ink/ink1388.xml"/><Relationship Id="rId439" Type="http://schemas.openxmlformats.org/officeDocument/2006/relationships/image" Target="../media/image1056.png"/><Relationship Id="rId201" Type="http://schemas.openxmlformats.org/officeDocument/2006/relationships/image" Target="../media/image938.png"/><Relationship Id="rId222" Type="http://schemas.openxmlformats.org/officeDocument/2006/relationships/image" Target="../media/image948.png"/><Relationship Id="rId243" Type="http://schemas.openxmlformats.org/officeDocument/2006/relationships/customXml" Target="../ink/ink1300.xml"/><Relationship Id="rId264" Type="http://schemas.openxmlformats.org/officeDocument/2006/relationships/image" Target="../media/image969.png"/><Relationship Id="rId285" Type="http://schemas.openxmlformats.org/officeDocument/2006/relationships/customXml" Target="../ink/ink1321.xml"/><Relationship Id="rId450" Type="http://schemas.openxmlformats.org/officeDocument/2006/relationships/customXml" Target="../ink/ink1404.xml"/><Relationship Id="rId471" Type="http://schemas.openxmlformats.org/officeDocument/2006/relationships/image" Target="../media/image1072.png"/><Relationship Id="rId506" Type="http://schemas.openxmlformats.org/officeDocument/2006/relationships/customXml" Target="../ink/ink1433.xml"/><Relationship Id="rId17" Type="http://schemas.openxmlformats.org/officeDocument/2006/relationships/image" Target="../media/image846.png"/><Relationship Id="rId38" Type="http://schemas.openxmlformats.org/officeDocument/2006/relationships/customXml" Target="../ink/ink1197.xml"/><Relationship Id="rId59" Type="http://schemas.openxmlformats.org/officeDocument/2006/relationships/image" Target="../media/image867.png"/><Relationship Id="rId103" Type="http://schemas.openxmlformats.org/officeDocument/2006/relationships/image" Target="../media/image889.png"/><Relationship Id="rId124" Type="http://schemas.openxmlformats.org/officeDocument/2006/relationships/customXml" Target="../ink/ink1240.xml"/><Relationship Id="rId310" Type="http://schemas.openxmlformats.org/officeDocument/2006/relationships/customXml" Target="../ink/ink1334.xml"/><Relationship Id="rId492" Type="http://schemas.openxmlformats.org/officeDocument/2006/relationships/customXml" Target="../ink/ink1425.xml"/><Relationship Id="rId527" Type="http://schemas.openxmlformats.org/officeDocument/2006/relationships/image" Target="../media/image1099.png"/><Relationship Id="rId548" Type="http://schemas.openxmlformats.org/officeDocument/2006/relationships/customXml" Target="../ink/ink1454.xml"/><Relationship Id="rId569" Type="http://schemas.openxmlformats.org/officeDocument/2006/relationships/image" Target="../media/image1120.png"/><Relationship Id="rId70" Type="http://schemas.openxmlformats.org/officeDocument/2006/relationships/customXml" Target="../ink/ink1213.xml"/><Relationship Id="rId91" Type="http://schemas.openxmlformats.org/officeDocument/2006/relationships/image" Target="../media/image883.png"/><Relationship Id="rId145" Type="http://schemas.openxmlformats.org/officeDocument/2006/relationships/image" Target="../media/image910.png"/><Relationship Id="rId166" Type="http://schemas.openxmlformats.org/officeDocument/2006/relationships/customXml" Target="../ink/ink1261.xml"/><Relationship Id="rId187" Type="http://schemas.openxmlformats.org/officeDocument/2006/relationships/image" Target="../media/image931.png"/><Relationship Id="rId331" Type="http://schemas.openxmlformats.org/officeDocument/2006/relationships/image" Target="../media/image1002.png"/><Relationship Id="rId352" Type="http://schemas.openxmlformats.org/officeDocument/2006/relationships/customXml" Target="../ink/ink1355.xml"/><Relationship Id="rId373" Type="http://schemas.openxmlformats.org/officeDocument/2006/relationships/image" Target="../media/image1023.png"/><Relationship Id="rId394" Type="http://schemas.openxmlformats.org/officeDocument/2006/relationships/customXml" Target="../ink/ink1376.xml"/><Relationship Id="rId408" Type="http://schemas.openxmlformats.org/officeDocument/2006/relationships/customXml" Target="../ink/ink1383.xml"/><Relationship Id="rId429" Type="http://schemas.openxmlformats.org/officeDocument/2006/relationships/image" Target="../media/image1051.png"/><Relationship Id="rId580" Type="http://schemas.openxmlformats.org/officeDocument/2006/relationships/customXml" Target="../ink/ink147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943.png"/><Relationship Id="rId233" Type="http://schemas.openxmlformats.org/officeDocument/2006/relationships/customXml" Target="../ink/ink1295.xml"/><Relationship Id="rId254" Type="http://schemas.openxmlformats.org/officeDocument/2006/relationships/image" Target="../media/image964.png"/><Relationship Id="rId440" Type="http://schemas.openxmlformats.org/officeDocument/2006/relationships/customXml" Target="../ink/ink1399.xml"/><Relationship Id="rId28" Type="http://schemas.openxmlformats.org/officeDocument/2006/relationships/customXml" Target="../ink/ink1192.xml"/><Relationship Id="rId49" Type="http://schemas.openxmlformats.org/officeDocument/2006/relationships/image" Target="../media/image862.png"/><Relationship Id="rId114" Type="http://schemas.openxmlformats.org/officeDocument/2006/relationships/customXml" Target="../ink/ink1235.xml"/><Relationship Id="rId275" Type="http://schemas.openxmlformats.org/officeDocument/2006/relationships/customXml" Target="../ink/ink1316.xml"/><Relationship Id="rId296" Type="http://schemas.openxmlformats.org/officeDocument/2006/relationships/image" Target="../media/image985.png"/><Relationship Id="rId300" Type="http://schemas.openxmlformats.org/officeDocument/2006/relationships/image" Target="../media/image987.png"/><Relationship Id="rId461" Type="http://schemas.openxmlformats.org/officeDocument/2006/relationships/image" Target="../media/image1067.png"/><Relationship Id="rId482" Type="http://schemas.openxmlformats.org/officeDocument/2006/relationships/customXml" Target="../ink/ink1420.xml"/><Relationship Id="rId517" Type="http://schemas.openxmlformats.org/officeDocument/2006/relationships/image" Target="../media/image1094.png"/><Relationship Id="rId538" Type="http://schemas.openxmlformats.org/officeDocument/2006/relationships/customXml" Target="../ink/ink1449.xml"/><Relationship Id="rId559" Type="http://schemas.openxmlformats.org/officeDocument/2006/relationships/image" Target="../media/image1115.png"/><Relationship Id="rId60" Type="http://schemas.openxmlformats.org/officeDocument/2006/relationships/customXml" Target="../ink/ink1208.xml"/><Relationship Id="rId81" Type="http://schemas.openxmlformats.org/officeDocument/2006/relationships/image" Target="../media/image878.png"/><Relationship Id="rId135" Type="http://schemas.openxmlformats.org/officeDocument/2006/relationships/image" Target="../media/image905.png"/><Relationship Id="rId156" Type="http://schemas.openxmlformats.org/officeDocument/2006/relationships/customXml" Target="../ink/ink1256.xml"/><Relationship Id="rId177" Type="http://schemas.openxmlformats.org/officeDocument/2006/relationships/image" Target="../media/image926.png"/><Relationship Id="rId198" Type="http://schemas.openxmlformats.org/officeDocument/2006/relationships/customXml" Target="../ink/ink1277.xml"/><Relationship Id="rId321" Type="http://schemas.openxmlformats.org/officeDocument/2006/relationships/image" Target="../media/image997.png"/><Relationship Id="rId342" Type="http://schemas.openxmlformats.org/officeDocument/2006/relationships/customXml" Target="../ink/ink1350.xml"/><Relationship Id="rId363" Type="http://schemas.openxmlformats.org/officeDocument/2006/relationships/image" Target="../media/image1018.png"/><Relationship Id="rId384" Type="http://schemas.openxmlformats.org/officeDocument/2006/relationships/customXml" Target="../ink/ink1371.xml"/><Relationship Id="rId419" Type="http://schemas.openxmlformats.org/officeDocument/2006/relationships/image" Target="../media/image1046.png"/><Relationship Id="rId570" Type="http://schemas.openxmlformats.org/officeDocument/2006/relationships/customXml" Target="../ink/ink1465.xml"/><Relationship Id="rId202" Type="http://schemas.openxmlformats.org/officeDocument/2006/relationships/customXml" Target="../ink/ink1279.xml"/><Relationship Id="rId223" Type="http://schemas.openxmlformats.org/officeDocument/2006/relationships/customXml" Target="../ink/ink1290.xml"/><Relationship Id="rId244" Type="http://schemas.openxmlformats.org/officeDocument/2006/relationships/image" Target="../media/image959.png"/><Relationship Id="rId430" Type="http://schemas.openxmlformats.org/officeDocument/2006/relationships/customXml" Target="../ink/ink1394.xml"/><Relationship Id="rId18" Type="http://schemas.openxmlformats.org/officeDocument/2006/relationships/customXml" Target="../ink/ink1187.xml"/><Relationship Id="rId39" Type="http://schemas.openxmlformats.org/officeDocument/2006/relationships/image" Target="../media/image857.png"/><Relationship Id="rId265" Type="http://schemas.openxmlformats.org/officeDocument/2006/relationships/customXml" Target="../ink/ink1311.xml"/><Relationship Id="rId286" Type="http://schemas.openxmlformats.org/officeDocument/2006/relationships/image" Target="../media/image980.png"/><Relationship Id="rId451" Type="http://schemas.openxmlformats.org/officeDocument/2006/relationships/image" Target="../media/image1062.png"/><Relationship Id="rId472" Type="http://schemas.openxmlformats.org/officeDocument/2006/relationships/customXml" Target="../ink/ink1415.xml"/><Relationship Id="rId493" Type="http://schemas.openxmlformats.org/officeDocument/2006/relationships/image" Target="../media/image1083.png"/><Relationship Id="rId507" Type="http://schemas.openxmlformats.org/officeDocument/2006/relationships/image" Target="../media/image1089.png"/><Relationship Id="rId528" Type="http://schemas.openxmlformats.org/officeDocument/2006/relationships/customXml" Target="../ink/ink1444.xml"/><Relationship Id="rId549" Type="http://schemas.openxmlformats.org/officeDocument/2006/relationships/image" Target="../media/image1110.png"/><Relationship Id="rId50" Type="http://schemas.openxmlformats.org/officeDocument/2006/relationships/customXml" Target="../ink/ink1203.xml"/><Relationship Id="rId104" Type="http://schemas.openxmlformats.org/officeDocument/2006/relationships/customXml" Target="../ink/ink1230.xml"/><Relationship Id="rId125" Type="http://schemas.openxmlformats.org/officeDocument/2006/relationships/image" Target="../media/image900.png"/><Relationship Id="rId146" Type="http://schemas.openxmlformats.org/officeDocument/2006/relationships/customXml" Target="../ink/ink1251.xml"/><Relationship Id="rId167" Type="http://schemas.openxmlformats.org/officeDocument/2006/relationships/image" Target="../media/image921.png"/><Relationship Id="rId188" Type="http://schemas.openxmlformats.org/officeDocument/2006/relationships/customXml" Target="../ink/ink1272.xml"/><Relationship Id="rId311" Type="http://schemas.openxmlformats.org/officeDocument/2006/relationships/image" Target="../media/image992.png"/><Relationship Id="rId332" Type="http://schemas.openxmlformats.org/officeDocument/2006/relationships/customXml" Target="../ink/ink1345.xml"/><Relationship Id="rId353" Type="http://schemas.openxmlformats.org/officeDocument/2006/relationships/image" Target="../media/image1013.png"/><Relationship Id="rId374" Type="http://schemas.openxmlformats.org/officeDocument/2006/relationships/customXml" Target="../ink/ink1366.xml"/><Relationship Id="rId395" Type="http://schemas.openxmlformats.org/officeDocument/2006/relationships/image" Target="../media/image1034.png"/><Relationship Id="rId409" Type="http://schemas.openxmlformats.org/officeDocument/2006/relationships/image" Target="../media/image1041.png"/><Relationship Id="rId560" Type="http://schemas.openxmlformats.org/officeDocument/2006/relationships/customXml" Target="../ink/ink1460.xml"/><Relationship Id="rId581" Type="http://schemas.openxmlformats.org/officeDocument/2006/relationships/image" Target="../media/image1126.png"/><Relationship Id="rId71" Type="http://schemas.openxmlformats.org/officeDocument/2006/relationships/image" Target="../media/image873.png"/><Relationship Id="rId92" Type="http://schemas.openxmlformats.org/officeDocument/2006/relationships/customXml" Target="../ink/ink1224.xml"/><Relationship Id="rId213" Type="http://schemas.openxmlformats.org/officeDocument/2006/relationships/customXml" Target="../ink/ink1285.xml"/><Relationship Id="rId234" Type="http://schemas.openxmlformats.org/officeDocument/2006/relationships/image" Target="../media/image954.png"/><Relationship Id="rId420" Type="http://schemas.openxmlformats.org/officeDocument/2006/relationships/customXml" Target="../ink/ink1389.xml"/><Relationship Id="rId2" Type="http://schemas.openxmlformats.org/officeDocument/2006/relationships/customXml" Target="../ink/ink1179.xml"/><Relationship Id="rId29" Type="http://schemas.openxmlformats.org/officeDocument/2006/relationships/image" Target="../media/image852.png"/><Relationship Id="rId255" Type="http://schemas.openxmlformats.org/officeDocument/2006/relationships/customXml" Target="../ink/ink1306.xml"/><Relationship Id="rId276" Type="http://schemas.openxmlformats.org/officeDocument/2006/relationships/image" Target="../media/image975.png"/><Relationship Id="rId297" Type="http://schemas.openxmlformats.org/officeDocument/2006/relationships/customXml" Target="../ink/ink1327.xml"/><Relationship Id="rId441" Type="http://schemas.openxmlformats.org/officeDocument/2006/relationships/image" Target="../media/image1057.png"/><Relationship Id="rId462" Type="http://schemas.openxmlformats.org/officeDocument/2006/relationships/customXml" Target="../ink/ink1410.xml"/><Relationship Id="rId483" Type="http://schemas.openxmlformats.org/officeDocument/2006/relationships/image" Target="../media/image1078.png"/><Relationship Id="rId518" Type="http://schemas.openxmlformats.org/officeDocument/2006/relationships/customXml" Target="../ink/ink1439.xml"/><Relationship Id="rId539" Type="http://schemas.openxmlformats.org/officeDocument/2006/relationships/image" Target="../media/image1105.png"/><Relationship Id="rId40" Type="http://schemas.openxmlformats.org/officeDocument/2006/relationships/customXml" Target="../ink/ink1198.xml"/><Relationship Id="rId115" Type="http://schemas.openxmlformats.org/officeDocument/2006/relationships/image" Target="../media/image895.png"/><Relationship Id="rId136" Type="http://schemas.openxmlformats.org/officeDocument/2006/relationships/customXml" Target="../ink/ink1246.xml"/><Relationship Id="rId157" Type="http://schemas.openxmlformats.org/officeDocument/2006/relationships/image" Target="../media/image916.png"/><Relationship Id="rId178" Type="http://schemas.openxmlformats.org/officeDocument/2006/relationships/customXml" Target="../ink/ink1267.xml"/><Relationship Id="rId301" Type="http://schemas.openxmlformats.org/officeDocument/2006/relationships/customXml" Target="../ink/ink1329.xml"/><Relationship Id="rId322" Type="http://schemas.openxmlformats.org/officeDocument/2006/relationships/customXml" Target="../ink/ink1340.xml"/><Relationship Id="rId343" Type="http://schemas.openxmlformats.org/officeDocument/2006/relationships/image" Target="../media/image1008.png"/><Relationship Id="rId364" Type="http://schemas.openxmlformats.org/officeDocument/2006/relationships/customXml" Target="../ink/ink1361.xml"/><Relationship Id="rId550" Type="http://schemas.openxmlformats.org/officeDocument/2006/relationships/customXml" Target="../ink/ink1455.xml"/><Relationship Id="rId61" Type="http://schemas.openxmlformats.org/officeDocument/2006/relationships/image" Target="../media/image868.png"/><Relationship Id="rId82" Type="http://schemas.openxmlformats.org/officeDocument/2006/relationships/customXml" Target="../ink/ink1219.xml"/><Relationship Id="rId199" Type="http://schemas.openxmlformats.org/officeDocument/2006/relationships/image" Target="../media/image937.png"/><Relationship Id="rId203" Type="http://schemas.openxmlformats.org/officeDocument/2006/relationships/image" Target="../media/image939.png"/><Relationship Id="rId385" Type="http://schemas.openxmlformats.org/officeDocument/2006/relationships/image" Target="../media/image1029.png"/><Relationship Id="rId571" Type="http://schemas.openxmlformats.org/officeDocument/2006/relationships/image" Target="../media/image1121.png"/><Relationship Id="rId19" Type="http://schemas.openxmlformats.org/officeDocument/2006/relationships/image" Target="../media/image847.png"/><Relationship Id="rId224" Type="http://schemas.openxmlformats.org/officeDocument/2006/relationships/image" Target="../media/image949.png"/><Relationship Id="rId245" Type="http://schemas.openxmlformats.org/officeDocument/2006/relationships/customXml" Target="../ink/ink1301.xml"/><Relationship Id="rId266" Type="http://schemas.openxmlformats.org/officeDocument/2006/relationships/image" Target="../media/image970.png"/><Relationship Id="rId287" Type="http://schemas.openxmlformats.org/officeDocument/2006/relationships/customXml" Target="../ink/ink1322.xml"/><Relationship Id="rId410" Type="http://schemas.openxmlformats.org/officeDocument/2006/relationships/customXml" Target="../ink/ink1384.xml"/><Relationship Id="rId431" Type="http://schemas.openxmlformats.org/officeDocument/2006/relationships/image" Target="../media/image1052.png"/><Relationship Id="rId452" Type="http://schemas.openxmlformats.org/officeDocument/2006/relationships/customXml" Target="../ink/ink1405.xml"/><Relationship Id="rId473" Type="http://schemas.openxmlformats.org/officeDocument/2006/relationships/image" Target="../media/image1073.png"/><Relationship Id="rId494" Type="http://schemas.openxmlformats.org/officeDocument/2006/relationships/customXml" Target="../ink/ink1426.xml"/><Relationship Id="rId508" Type="http://schemas.openxmlformats.org/officeDocument/2006/relationships/customXml" Target="../ink/ink1434.xml"/><Relationship Id="rId529" Type="http://schemas.openxmlformats.org/officeDocument/2006/relationships/image" Target="../media/image1100.png"/><Relationship Id="rId30" Type="http://schemas.openxmlformats.org/officeDocument/2006/relationships/customXml" Target="../ink/ink1193.xml"/><Relationship Id="rId105" Type="http://schemas.openxmlformats.org/officeDocument/2006/relationships/image" Target="../media/image890.png"/><Relationship Id="rId126" Type="http://schemas.openxmlformats.org/officeDocument/2006/relationships/customXml" Target="../ink/ink1241.xml"/><Relationship Id="rId147" Type="http://schemas.openxmlformats.org/officeDocument/2006/relationships/image" Target="../media/image911.png"/><Relationship Id="rId168" Type="http://schemas.openxmlformats.org/officeDocument/2006/relationships/customXml" Target="../ink/ink1262.xml"/><Relationship Id="rId312" Type="http://schemas.openxmlformats.org/officeDocument/2006/relationships/customXml" Target="../ink/ink1335.xml"/><Relationship Id="rId333" Type="http://schemas.openxmlformats.org/officeDocument/2006/relationships/image" Target="../media/image1003.png"/><Relationship Id="rId354" Type="http://schemas.openxmlformats.org/officeDocument/2006/relationships/customXml" Target="../ink/ink1356.xml"/><Relationship Id="rId540" Type="http://schemas.openxmlformats.org/officeDocument/2006/relationships/customXml" Target="../ink/ink1450.xml"/><Relationship Id="rId51" Type="http://schemas.openxmlformats.org/officeDocument/2006/relationships/image" Target="../media/image863.png"/><Relationship Id="rId72" Type="http://schemas.openxmlformats.org/officeDocument/2006/relationships/customXml" Target="../ink/ink1214.xml"/><Relationship Id="rId93" Type="http://schemas.openxmlformats.org/officeDocument/2006/relationships/image" Target="../media/image884.png"/><Relationship Id="rId189" Type="http://schemas.openxmlformats.org/officeDocument/2006/relationships/image" Target="../media/image932.png"/><Relationship Id="rId375" Type="http://schemas.openxmlformats.org/officeDocument/2006/relationships/image" Target="../media/image1024.png"/><Relationship Id="rId396" Type="http://schemas.openxmlformats.org/officeDocument/2006/relationships/customXml" Target="../ink/ink1377.xml"/><Relationship Id="rId561" Type="http://schemas.openxmlformats.org/officeDocument/2006/relationships/image" Target="../media/image1116.png"/><Relationship Id="rId582" Type="http://schemas.openxmlformats.org/officeDocument/2006/relationships/customXml" Target="../ink/ink1471.xml"/><Relationship Id="rId3" Type="http://schemas.openxmlformats.org/officeDocument/2006/relationships/image" Target="../media/image839.png"/><Relationship Id="rId214" Type="http://schemas.openxmlformats.org/officeDocument/2006/relationships/image" Target="../media/image944.png"/><Relationship Id="rId235" Type="http://schemas.openxmlformats.org/officeDocument/2006/relationships/customXml" Target="../ink/ink1296.xml"/><Relationship Id="rId256" Type="http://schemas.openxmlformats.org/officeDocument/2006/relationships/image" Target="../media/image965.png"/><Relationship Id="rId277" Type="http://schemas.openxmlformats.org/officeDocument/2006/relationships/customXml" Target="../ink/ink1317.xml"/><Relationship Id="rId298" Type="http://schemas.openxmlformats.org/officeDocument/2006/relationships/image" Target="../media/image986.png"/><Relationship Id="rId400" Type="http://schemas.openxmlformats.org/officeDocument/2006/relationships/customXml" Target="../ink/ink1379.xml"/><Relationship Id="rId421" Type="http://schemas.openxmlformats.org/officeDocument/2006/relationships/image" Target="../media/image1047.png"/><Relationship Id="rId442" Type="http://schemas.openxmlformats.org/officeDocument/2006/relationships/customXml" Target="../ink/ink1400.xml"/><Relationship Id="rId463" Type="http://schemas.openxmlformats.org/officeDocument/2006/relationships/image" Target="../media/image1068.png"/><Relationship Id="rId484" Type="http://schemas.openxmlformats.org/officeDocument/2006/relationships/customXml" Target="../ink/ink1421.xml"/><Relationship Id="rId519" Type="http://schemas.openxmlformats.org/officeDocument/2006/relationships/image" Target="../media/image1095.png"/><Relationship Id="rId116" Type="http://schemas.openxmlformats.org/officeDocument/2006/relationships/customXml" Target="../ink/ink1236.xml"/><Relationship Id="rId137" Type="http://schemas.openxmlformats.org/officeDocument/2006/relationships/image" Target="../media/image906.png"/><Relationship Id="rId158" Type="http://schemas.openxmlformats.org/officeDocument/2006/relationships/customXml" Target="../ink/ink1257.xml"/><Relationship Id="rId302" Type="http://schemas.openxmlformats.org/officeDocument/2006/relationships/image" Target="../media/image988.png"/><Relationship Id="rId323" Type="http://schemas.openxmlformats.org/officeDocument/2006/relationships/image" Target="../media/image998.png"/><Relationship Id="rId344" Type="http://schemas.openxmlformats.org/officeDocument/2006/relationships/customXml" Target="../ink/ink1351.xml"/><Relationship Id="rId530" Type="http://schemas.openxmlformats.org/officeDocument/2006/relationships/customXml" Target="../ink/ink1445.xml"/><Relationship Id="rId20" Type="http://schemas.openxmlformats.org/officeDocument/2006/relationships/customXml" Target="../ink/ink1188.xml"/><Relationship Id="rId41" Type="http://schemas.openxmlformats.org/officeDocument/2006/relationships/image" Target="../media/image858.png"/><Relationship Id="rId62" Type="http://schemas.openxmlformats.org/officeDocument/2006/relationships/customXml" Target="../ink/ink1209.xml"/><Relationship Id="rId83" Type="http://schemas.openxmlformats.org/officeDocument/2006/relationships/image" Target="../media/image879.png"/><Relationship Id="rId179" Type="http://schemas.openxmlformats.org/officeDocument/2006/relationships/image" Target="../media/image927.png"/><Relationship Id="rId365" Type="http://schemas.openxmlformats.org/officeDocument/2006/relationships/image" Target="../media/image1019.png"/><Relationship Id="rId386" Type="http://schemas.openxmlformats.org/officeDocument/2006/relationships/customXml" Target="../ink/ink1372.xml"/><Relationship Id="rId551" Type="http://schemas.openxmlformats.org/officeDocument/2006/relationships/image" Target="../media/image1111.png"/><Relationship Id="rId572" Type="http://schemas.openxmlformats.org/officeDocument/2006/relationships/customXml" Target="../ink/ink1466.xml"/><Relationship Id="rId190" Type="http://schemas.openxmlformats.org/officeDocument/2006/relationships/customXml" Target="../ink/ink1273.xml"/><Relationship Id="rId204" Type="http://schemas.openxmlformats.org/officeDocument/2006/relationships/customXml" Target="../ink/ink1280.xml"/><Relationship Id="rId225" Type="http://schemas.openxmlformats.org/officeDocument/2006/relationships/customXml" Target="../ink/ink1291.xml"/><Relationship Id="rId246" Type="http://schemas.openxmlformats.org/officeDocument/2006/relationships/image" Target="../media/image960.png"/><Relationship Id="rId267" Type="http://schemas.openxmlformats.org/officeDocument/2006/relationships/customXml" Target="../ink/ink1312.xml"/><Relationship Id="rId288" Type="http://schemas.openxmlformats.org/officeDocument/2006/relationships/image" Target="../media/image981.png"/><Relationship Id="rId411" Type="http://schemas.openxmlformats.org/officeDocument/2006/relationships/image" Target="../media/image1042.png"/><Relationship Id="rId432" Type="http://schemas.openxmlformats.org/officeDocument/2006/relationships/customXml" Target="../ink/ink1395.xml"/><Relationship Id="rId453" Type="http://schemas.openxmlformats.org/officeDocument/2006/relationships/image" Target="../media/image1063.png"/><Relationship Id="rId474" Type="http://schemas.openxmlformats.org/officeDocument/2006/relationships/customXml" Target="../ink/ink1416.xml"/><Relationship Id="rId509" Type="http://schemas.openxmlformats.org/officeDocument/2006/relationships/image" Target="../media/image1090.png"/><Relationship Id="rId106" Type="http://schemas.openxmlformats.org/officeDocument/2006/relationships/customXml" Target="../ink/ink1231.xml"/><Relationship Id="rId127" Type="http://schemas.openxmlformats.org/officeDocument/2006/relationships/image" Target="../media/image901.png"/><Relationship Id="rId313" Type="http://schemas.openxmlformats.org/officeDocument/2006/relationships/image" Target="../media/image993.png"/><Relationship Id="rId495" Type="http://schemas.openxmlformats.org/officeDocument/2006/relationships/image" Target="../media/image1084.png"/><Relationship Id="rId10" Type="http://schemas.openxmlformats.org/officeDocument/2006/relationships/customXml" Target="../ink/ink1183.xml"/><Relationship Id="rId31" Type="http://schemas.openxmlformats.org/officeDocument/2006/relationships/image" Target="../media/image853.png"/><Relationship Id="rId52" Type="http://schemas.openxmlformats.org/officeDocument/2006/relationships/customXml" Target="../ink/ink1204.xml"/><Relationship Id="rId73" Type="http://schemas.openxmlformats.org/officeDocument/2006/relationships/image" Target="../media/image874.png"/><Relationship Id="rId94" Type="http://schemas.openxmlformats.org/officeDocument/2006/relationships/customXml" Target="../ink/ink1225.xml"/><Relationship Id="rId148" Type="http://schemas.openxmlformats.org/officeDocument/2006/relationships/customXml" Target="../ink/ink1252.xml"/><Relationship Id="rId169" Type="http://schemas.openxmlformats.org/officeDocument/2006/relationships/image" Target="../media/image922.png"/><Relationship Id="rId334" Type="http://schemas.openxmlformats.org/officeDocument/2006/relationships/customXml" Target="../ink/ink1346.xml"/><Relationship Id="rId355" Type="http://schemas.openxmlformats.org/officeDocument/2006/relationships/image" Target="../media/image1014.png"/><Relationship Id="rId376" Type="http://schemas.openxmlformats.org/officeDocument/2006/relationships/customXml" Target="../ink/ink1367.xml"/><Relationship Id="rId397" Type="http://schemas.openxmlformats.org/officeDocument/2006/relationships/image" Target="../media/image1035.png"/><Relationship Id="rId520" Type="http://schemas.openxmlformats.org/officeDocument/2006/relationships/customXml" Target="../ink/ink1440.xml"/><Relationship Id="rId541" Type="http://schemas.openxmlformats.org/officeDocument/2006/relationships/image" Target="../media/image1106.png"/><Relationship Id="rId562" Type="http://schemas.openxmlformats.org/officeDocument/2006/relationships/customXml" Target="../ink/ink1461.xml"/><Relationship Id="rId583" Type="http://schemas.openxmlformats.org/officeDocument/2006/relationships/image" Target="../media/image1127.png"/><Relationship Id="rId4" Type="http://schemas.openxmlformats.org/officeDocument/2006/relationships/customXml" Target="../ink/ink1180.xml"/><Relationship Id="rId180" Type="http://schemas.openxmlformats.org/officeDocument/2006/relationships/customXml" Target="../ink/ink1268.xml"/><Relationship Id="rId215" Type="http://schemas.openxmlformats.org/officeDocument/2006/relationships/customXml" Target="../ink/ink1286.xml"/><Relationship Id="rId236" Type="http://schemas.openxmlformats.org/officeDocument/2006/relationships/image" Target="../media/image955.png"/><Relationship Id="rId257" Type="http://schemas.openxmlformats.org/officeDocument/2006/relationships/customXml" Target="../ink/ink1307.xml"/><Relationship Id="rId278" Type="http://schemas.openxmlformats.org/officeDocument/2006/relationships/image" Target="../media/image976.png"/><Relationship Id="rId401" Type="http://schemas.openxmlformats.org/officeDocument/2006/relationships/image" Target="../media/image1037.png"/><Relationship Id="rId422" Type="http://schemas.openxmlformats.org/officeDocument/2006/relationships/customXml" Target="../ink/ink1390.xml"/><Relationship Id="rId443" Type="http://schemas.openxmlformats.org/officeDocument/2006/relationships/image" Target="../media/image1058.png"/><Relationship Id="rId464" Type="http://schemas.openxmlformats.org/officeDocument/2006/relationships/customXml" Target="../ink/ink1411.xml"/><Relationship Id="rId303" Type="http://schemas.openxmlformats.org/officeDocument/2006/relationships/customXml" Target="../ink/ink1330.xml"/><Relationship Id="rId485" Type="http://schemas.openxmlformats.org/officeDocument/2006/relationships/image" Target="../media/image1079.png"/><Relationship Id="rId42" Type="http://schemas.openxmlformats.org/officeDocument/2006/relationships/customXml" Target="../ink/ink1199.xml"/><Relationship Id="rId84" Type="http://schemas.openxmlformats.org/officeDocument/2006/relationships/customXml" Target="../ink/ink1220.xml"/><Relationship Id="rId138" Type="http://schemas.openxmlformats.org/officeDocument/2006/relationships/customXml" Target="../ink/ink1247.xml"/><Relationship Id="rId345" Type="http://schemas.openxmlformats.org/officeDocument/2006/relationships/image" Target="../media/image1009.png"/><Relationship Id="rId387" Type="http://schemas.openxmlformats.org/officeDocument/2006/relationships/image" Target="../media/image1030.png"/><Relationship Id="rId510" Type="http://schemas.openxmlformats.org/officeDocument/2006/relationships/customXml" Target="../ink/ink1435.xml"/><Relationship Id="rId552" Type="http://schemas.openxmlformats.org/officeDocument/2006/relationships/customXml" Target="../ink/ink1456.xml"/><Relationship Id="rId191" Type="http://schemas.openxmlformats.org/officeDocument/2006/relationships/image" Target="../media/image933.png"/><Relationship Id="rId205" Type="http://schemas.openxmlformats.org/officeDocument/2006/relationships/image" Target="../media/image940.png"/><Relationship Id="rId247" Type="http://schemas.openxmlformats.org/officeDocument/2006/relationships/customXml" Target="../ink/ink1302.xml"/><Relationship Id="rId412" Type="http://schemas.openxmlformats.org/officeDocument/2006/relationships/customXml" Target="../ink/ink1385.xml"/><Relationship Id="rId107" Type="http://schemas.openxmlformats.org/officeDocument/2006/relationships/image" Target="../media/image891.png"/><Relationship Id="rId289" Type="http://schemas.openxmlformats.org/officeDocument/2006/relationships/customXml" Target="../ink/ink1323.xml"/><Relationship Id="rId454" Type="http://schemas.openxmlformats.org/officeDocument/2006/relationships/customXml" Target="../ink/ink1406.xml"/><Relationship Id="rId496" Type="http://schemas.openxmlformats.org/officeDocument/2006/relationships/customXml" Target="../ink/ink1427.xml"/><Relationship Id="rId11" Type="http://schemas.openxmlformats.org/officeDocument/2006/relationships/image" Target="../media/image843.png"/><Relationship Id="rId53" Type="http://schemas.openxmlformats.org/officeDocument/2006/relationships/image" Target="../media/image864.png"/><Relationship Id="rId149" Type="http://schemas.openxmlformats.org/officeDocument/2006/relationships/image" Target="../media/image912.png"/><Relationship Id="rId314" Type="http://schemas.openxmlformats.org/officeDocument/2006/relationships/customXml" Target="../ink/ink1336.xml"/><Relationship Id="rId356" Type="http://schemas.openxmlformats.org/officeDocument/2006/relationships/customXml" Target="../ink/ink1357.xml"/><Relationship Id="rId398" Type="http://schemas.openxmlformats.org/officeDocument/2006/relationships/customXml" Target="../ink/ink1378.xml"/><Relationship Id="rId521" Type="http://schemas.openxmlformats.org/officeDocument/2006/relationships/image" Target="../media/image1096.png"/><Relationship Id="rId563" Type="http://schemas.openxmlformats.org/officeDocument/2006/relationships/image" Target="../media/image1117.png"/><Relationship Id="rId95" Type="http://schemas.openxmlformats.org/officeDocument/2006/relationships/image" Target="../media/image885.png"/><Relationship Id="rId160" Type="http://schemas.openxmlformats.org/officeDocument/2006/relationships/customXml" Target="../ink/ink1258.xml"/><Relationship Id="rId216" Type="http://schemas.openxmlformats.org/officeDocument/2006/relationships/image" Target="../media/image945.png"/><Relationship Id="rId423" Type="http://schemas.openxmlformats.org/officeDocument/2006/relationships/image" Target="../media/image1048.png"/><Relationship Id="rId258" Type="http://schemas.openxmlformats.org/officeDocument/2006/relationships/image" Target="../media/image966.png"/><Relationship Id="rId465" Type="http://schemas.openxmlformats.org/officeDocument/2006/relationships/image" Target="../media/image1069.png"/><Relationship Id="rId22" Type="http://schemas.openxmlformats.org/officeDocument/2006/relationships/customXml" Target="../ink/ink1189.xml"/><Relationship Id="rId64" Type="http://schemas.openxmlformats.org/officeDocument/2006/relationships/customXml" Target="../ink/ink1210.xml"/><Relationship Id="rId118" Type="http://schemas.openxmlformats.org/officeDocument/2006/relationships/customXml" Target="../ink/ink1237.xml"/><Relationship Id="rId325" Type="http://schemas.openxmlformats.org/officeDocument/2006/relationships/image" Target="../media/image999.png"/><Relationship Id="rId367" Type="http://schemas.openxmlformats.org/officeDocument/2006/relationships/image" Target="../media/image1020.png"/><Relationship Id="rId532" Type="http://schemas.openxmlformats.org/officeDocument/2006/relationships/customXml" Target="../ink/ink1446.xml"/><Relationship Id="rId574" Type="http://schemas.openxmlformats.org/officeDocument/2006/relationships/customXml" Target="../ink/ink1467.xml"/><Relationship Id="rId171" Type="http://schemas.openxmlformats.org/officeDocument/2006/relationships/image" Target="../media/image923.png"/><Relationship Id="rId227" Type="http://schemas.openxmlformats.org/officeDocument/2006/relationships/customXml" Target="../ink/ink1292.xml"/><Relationship Id="rId269" Type="http://schemas.openxmlformats.org/officeDocument/2006/relationships/customXml" Target="../ink/ink1313.xml"/><Relationship Id="rId434" Type="http://schemas.openxmlformats.org/officeDocument/2006/relationships/customXml" Target="../ink/ink1396.xml"/><Relationship Id="rId476" Type="http://schemas.openxmlformats.org/officeDocument/2006/relationships/customXml" Target="../ink/ink1417.xml"/><Relationship Id="rId33" Type="http://schemas.openxmlformats.org/officeDocument/2006/relationships/image" Target="../media/image854.png"/><Relationship Id="rId129" Type="http://schemas.openxmlformats.org/officeDocument/2006/relationships/image" Target="../media/image902.png"/><Relationship Id="rId280" Type="http://schemas.openxmlformats.org/officeDocument/2006/relationships/image" Target="../media/image977.png"/><Relationship Id="rId336" Type="http://schemas.openxmlformats.org/officeDocument/2006/relationships/customXml" Target="../ink/ink1347.xml"/><Relationship Id="rId501" Type="http://schemas.openxmlformats.org/officeDocument/2006/relationships/customXml" Target="../ink/ink1430.xml"/><Relationship Id="rId543" Type="http://schemas.openxmlformats.org/officeDocument/2006/relationships/image" Target="../media/image1107.png"/><Relationship Id="rId75" Type="http://schemas.openxmlformats.org/officeDocument/2006/relationships/image" Target="../media/image875.png"/><Relationship Id="rId140" Type="http://schemas.openxmlformats.org/officeDocument/2006/relationships/customXml" Target="../ink/ink1248.xml"/><Relationship Id="rId182" Type="http://schemas.openxmlformats.org/officeDocument/2006/relationships/customXml" Target="../ink/ink1269.xml"/><Relationship Id="rId378" Type="http://schemas.openxmlformats.org/officeDocument/2006/relationships/customXml" Target="../ink/ink1368.xml"/><Relationship Id="rId403" Type="http://schemas.openxmlformats.org/officeDocument/2006/relationships/image" Target="../media/image1038.png"/><Relationship Id="rId6" Type="http://schemas.openxmlformats.org/officeDocument/2006/relationships/customXml" Target="../ink/ink1181.xml"/><Relationship Id="rId238" Type="http://schemas.openxmlformats.org/officeDocument/2006/relationships/image" Target="../media/image956.png"/><Relationship Id="rId445" Type="http://schemas.openxmlformats.org/officeDocument/2006/relationships/image" Target="../media/image1059.png"/><Relationship Id="rId487" Type="http://schemas.openxmlformats.org/officeDocument/2006/relationships/image" Target="../media/image1080.png"/><Relationship Id="rId291" Type="http://schemas.openxmlformats.org/officeDocument/2006/relationships/customXml" Target="../ink/ink1324.xml"/><Relationship Id="rId305" Type="http://schemas.openxmlformats.org/officeDocument/2006/relationships/image" Target="../media/image989.png"/><Relationship Id="rId347" Type="http://schemas.openxmlformats.org/officeDocument/2006/relationships/image" Target="../media/image1010.png"/><Relationship Id="rId512" Type="http://schemas.openxmlformats.org/officeDocument/2006/relationships/customXml" Target="../ink/ink1436.xml"/><Relationship Id="rId44" Type="http://schemas.openxmlformats.org/officeDocument/2006/relationships/customXml" Target="../ink/ink1200.xml"/><Relationship Id="rId86" Type="http://schemas.openxmlformats.org/officeDocument/2006/relationships/customXml" Target="../ink/ink1221.xml"/><Relationship Id="rId151" Type="http://schemas.openxmlformats.org/officeDocument/2006/relationships/image" Target="../media/image913.png"/><Relationship Id="rId389" Type="http://schemas.openxmlformats.org/officeDocument/2006/relationships/image" Target="../media/image1031.png"/><Relationship Id="rId554" Type="http://schemas.openxmlformats.org/officeDocument/2006/relationships/customXml" Target="../ink/ink1457.xml"/><Relationship Id="rId193" Type="http://schemas.openxmlformats.org/officeDocument/2006/relationships/image" Target="../media/image934.png"/><Relationship Id="rId207" Type="http://schemas.openxmlformats.org/officeDocument/2006/relationships/customXml" Target="../ink/ink1282.xml"/><Relationship Id="rId249" Type="http://schemas.openxmlformats.org/officeDocument/2006/relationships/customXml" Target="../ink/ink1303.xml"/><Relationship Id="rId414" Type="http://schemas.openxmlformats.org/officeDocument/2006/relationships/customXml" Target="../ink/ink1386.xml"/><Relationship Id="rId456" Type="http://schemas.openxmlformats.org/officeDocument/2006/relationships/customXml" Target="../ink/ink1407.xml"/><Relationship Id="rId498" Type="http://schemas.openxmlformats.org/officeDocument/2006/relationships/customXml" Target="../ink/ink1428.xml"/><Relationship Id="rId13" Type="http://schemas.openxmlformats.org/officeDocument/2006/relationships/image" Target="../media/image844.png"/><Relationship Id="rId109" Type="http://schemas.openxmlformats.org/officeDocument/2006/relationships/image" Target="../media/image892.png"/><Relationship Id="rId260" Type="http://schemas.openxmlformats.org/officeDocument/2006/relationships/image" Target="../media/image967.png"/><Relationship Id="rId316" Type="http://schemas.openxmlformats.org/officeDocument/2006/relationships/customXml" Target="../ink/ink1337.xml"/><Relationship Id="rId523" Type="http://schemas.openxmlformats.org/officeDocument/2006/relationships/image" Target="../media/image1097.png"/><Relationship Id="rId55" Type="http://schemas.openxmlformats.org/officeDocument/2006/relationships/image" Target="../media/image865.png"/><Relationship Id="rId97" Type="http://schemas.openxmlformats.org/officeDocument/2006/relationships/image" Target="../media/image886.png"/><Relationship Id="rId120" Type="http://schemas.openxmlformats.org/officeDocument/2006/relationships/customXml" Target="../ink/ink1238.xml"/><Relationship Id="rId358" Type="http://schemas.openxmlformats.org/officeDocument/2006/relationships/customXml" Target="../ink/ink1358.xml"/><Relationship Id="rId565" Type="http://schemas.openxmlformats.org/officeDocument/2006/relationships/image" Target="../media/image1118.png"/><Relationship Id="rId162" Type="http://schemas.openxmlformats.org/officeDocument/2006/relationships/customXml" Target="../ink/ink1259.xml"/><Relationship Id="rId218" Type="http://schemas.openxmlformats.org/officeDocument/2006/relationships/image" Target="../media/image946.png"/><Relationship Id="rId425" Type="http://schemas.openxmlformats.org/officeDocument/2006/relationships/image" Target="../media/image1049.png"/><Relationship Id="rId467" Type="http://schemas.openxmlformats.org/officeDocument/2006/relationships/image" Target="../media/image1070.png"/><Relationship Id="rId271" Type="http://schemas.openxmlformats.org/officeDocument/2006/relationships/customXml" Target="../ink/ink1314.xml"/><Relationship Id="rId24" Type="http://schemas.openxmlformats.org/officeDocument/2006/relationships/customXml" Target="../ink/ink1190.xml"/><Relationship Id="rId66" Type="http://schemas.openxmlformats.org/officeDocument/2006/relationships/customXml" Target="../ink/ink1211.xml"/><Relationship Id="rId131" Type="http://schemas.openxmlformats.org/officeDocument/2006/relationships/image" Target="../media/image903.png"/><Relationship Id="rId327" Type="http://schemas.openxmlformats.org/officeDocument/2006/relationships/image" Target="../media/image1000.png"/><Relationship Id="rId369" Type="http://schemas.openxmlformats.org/officeDocument/2006/relationships/image" Target="../media/image1021.png"/><Relationship Id="rId534" Type="http://schemas.openxmlformats.org/officeDocument/2006/relationships/customXml" Target="../ink/ink1447.xml"/><Relationship Id="rId576" Type="http://schemas.openxmlformats.org/officeDocument/2006/relationships/customXml" Target="../ink/ink1468.xml"/><Relationship Id="rId173" Type="http://schemas.openxmlformats.org/officeDocument/2006/relationships/image" Target="../media/image924.png"/><Relationship Id="rId229" Type="http://schemas.openxmlformats.org/officeDocument/2006/relationships/customXml" Target="../ink/ink1293.xml"/><Relationship Id="rId380" Type="http://schemas.openxmlformats.org/officeDocument/2006/relationships/customXml" Target="../ink/ink1369.xml"/><Relationship Id="rId436" Type="http://schemas.openxmlformats.org/officeDocument/2006/relationships/customXml" Target="../ink/ink1397.xml"/><Relationship Id="rId240" Type="http://schemas.openxmlformats.org/officeDocument/2006/relationships/image" Target="../media/image957.png"/><Relationship Id="rId478" Type="http://schemas.openxmlformats.org/officeDocument/2006/relationships/customXml" Target="../ink/ink1418.xml"/><Relationship Id="rId35" Type="http://schemas.openxmlformats.org/officeDocument/2006/relationships/image" Target="../media/image855.png"/><Relationship Id="rId77" Type="http://schemas.openxmlformats.org/officeDocument/2006/relationships/image" Target="../media/image876.png"/><Relationship Id="rId100" Type="http://schemas.openxmlformats.org/officeDocument/2006/relationships/customXml" Target="../ink/ink1228.xml"/><Relationship Id="rId282" Type="http://schemas.openxmlformats.org/officeDocument/2006/relationships/image" Target="../media/image978.png"/><Relationship Id="rId338" Type="http://schemas.openxmlformats.org/officeDocument/2006/relationships/customXml" Target="../ink/ink1348.xml"/><Relationship Id="rId503" Type="http://schemas.openxmlformats.org/officeDocument/2006/relationships/image" Target="../media/image1087.png"/><Relationship Id="rId545" Type="http://schemas.openxmlformats.org/officeDocument/2006/relationships/image" Target="../media/image1108.png"/><Relationship Id="rId8" Type="http://schemas.openxmlformats.org/officeDocument/2006/relationships/customXml" Target="../ink/ink1182.xml"/><Relationship Id="rId142" Type="http://schemas.openxmlformats.org/officeDocument/2006/relationships/customXml" Target="../ink/ink1249.xml"/><Relationship Id="rId184" Type="http://schemas.openxmlformats.org/officeDocument/2006/relationships/customXml" Target="../ink/ink1270.xml"/><Relationship Id="rId391" Type="http://schemas.openxmlformats.org/officeDocument/2006/relationships/image" Target="../media/image1032.png"/><Relationship Id="rId405" Type="http://schemas.openxmlformats.org/officeDocument/2006/relationships/image" Target="../media/image1039.png"/><Relationship Id="rId447" Type="http://schemas.openxmlformats.org/officeDocument/2006/relationships/image" Target="../media/image1060.png"/><Relationship Id="rId251" Type="http://schemas.openxmlformats.org/officeDocument/2006/relationships/customXml" Target="../ink/ink1304.xml"/><Relationship Id="rId489" Type="http://schemas.openxmlformats.org/officeDocument/2006/relationships/image" Target="../media/image1081.png"/><Relationship Id="rId46" Type="http://schemas.openxmlformats.org/officeDocument/2006/relationships/customXml" Target="../ink/ink1201.xml"/><Relationship Id="rId293" Type="http://schemas.openxmlformats.org/officeDocument/2006/relationships/customXml" Target="../ink/ink1325.xml"/><Relationship Id="rId307" Type="http://schemas.openxmlformats.org/officeDocument/2006/relationships/image" Target="../media/image990.png"/><Relationship Id="rId349" Type="http://schemas.openxmlformats.org/officeDocument/2006/relationships/image" Target="../media/image1011.png"/><Relationship Id="rId514" Type="http://schemas.openxmlformats.org/officeDocument/2006/relationships/customXml" Target="../ink/ink1437.xml"/><Relationship Id="rId556" Type="http://schemas.openxmlformats.org/officeDocument/2006/relationships/customXml" Target="../ink/ink1458.xml"/><Relationship Id="rId88" Type="http://schemas.openxmlformats.org/officeDocument/2006/relationships/customXml" Target="../ink/ink1222.xml"/><Relationship Id="rId111" Type="http://schemas.openxmlformats.org/officeDocument/2006/relationships/image" Target="../media/image893.png"/><Relationship Id="rId153" Type="http://schemas.openxmlformats.org/officeDocument/2006/relationships/image" Target="../media/image914.png"/><Relationship Id="rId195" Type="http://schemas.openxmlformats.org/officeDocument/2006/relationships/image" Target="../media/image935.png"/><Relationship Id="rId209" Type="http://schemas.openxmlformats.org/officeDocument/2006/relationships/customXml" Target="../ink/ink1283.xml"/><Relationship Id="rId360" Type="http://schemas.openxmlformats.org/officeDocument/2006/relationships/customXml" Target="../ink/ink1359.xml"/><Relationship Id="rId416" Type="http://schemas.openxmlformats.org/officeDocument/2006/relationships/customXml" Target="../ink/ink1387.xml"/><Relationship Id="rId220" Type="http://schemas.openxmlformats.org/officeDocument/2006/relationships/image" Target="../media/image947.png"/><Relationship Id="rId458" Type="http://schemas.openxmlformats.org/officeDocument/2006/relationships/customXml" Target="../ink/ink1408.xml"/><Relationship Id="rId15" Type="http://schemas.openxmlformats.org/officeDocument/2006/relationships/image" Target="../media/image845.png"/><Relationship Id="rId57" Type="http://schemas.openxmlformats.org/officeDocument/2006/relationships/image" Target="../media/image866.png"/><Relationship Id="rId262" Type="http://schemas.openxmlformats.org/officeDocument/2006/relationships/image" Target="../media/image968.png"/><Relationship Id="rId318" Type="http://schemas.openxmlformats.org/officeDocument/2006/relationships/customXml" Target="../ink/ink1338.xml"/><Relationship Id="rId525" Type="http://schemas.openxmlformats.org/officeDocument/2006/relationships/image" Target="../media/image1098.png"/><Relationship Id="rId567" Type="http://schemas.openxmlformats.org/officeDocument/2006/relationships/image" Target="../media/image1119.png"/><Relationship Id="rId99" Type="http://schemas.openxmlformats.org/officeDocument/2006/relationships/image" Target="../media/image887.png"/><Relationship Id="rId122" Type="http://schemas.openxmlformats.org/officeDocument/2006/relationships/customXml" Target="../ink/ink1239.xml"/><Relationship Id="rId164" Type="http://schemas.openxmlformats.org/officeDocument/2006/relationships/customXml" Target="../ink/ink1260.xml"/><Relationship Id="rId371" Type="http://schemas.openxmlformats.org/officeDocument/2006/relationships/image" Target="../media/image1022.png"/><Relationship Id="rId427" Type="http://schemas.openxmlformats.org/officeDocument/2006/relationships/image" Target="../media/image1050.png"/><Relationship Id="rId469" Type="http://schemas.openxmlformats.org/officeDocument/2006/relationships/image" Target="../media/image1071.png"/><Relationship Id="rId26" Type="http://schemas.openxmlformats.org/officeDocument/2006/relationships/customXml" Target="../ink/ink1191.xml"/><Relationship Id="rId231" Type="http://schemas.openxmlformats.org/officeDocument/2006/relationships/customXml" Target="../ink/ink1294.xml"/><Relationship Id="rId273" Type="http://schemas.openxmlformats.org/officeDocument/2006/relationships/customXml" Target="../ink/ink1315.xml"/><Relationship Id="rId329" Type="http://schemas.openxmlformats.org/officeDocument/2006/relationships/image" Target="../media/image1001.png"/><Relationship Id="rId480" Type="http://schemas.openxmlformats.org/officeDocument/2006/relationships/customXml" Target="../ink/ink1419.xml"/><Relationship Id="rId536" Type="http://schemas.openxmlformats.org/officeDocument/2006/relationships/customXml" Target="../ink/ink1448.xml"/><Relationship Id="rId68" Type="http://schemas.openxmlformats.org/officeDocument/2006/relationships/customXml" Target="../ink/ink1212.xml"/><Relationship Id="rId133" Type="http://schemas.openxmlformats.org/officeDocument/2006/relationships/image" Target="../media/image904.png"/><Relationship Id="rId175" Type="http://schemas.openxmlformats.org/officeDocument/2006/relationships/image" Target="../media/image925.png"/><Relationship Id="rId340" Type="http://schemas.openxmlformats.org/officeDocument/2006/relationships/customXml" Target="../ink/ink1349.xml"/><Relationship Id="rId578" Type="http://schemas.openxmlformats.org/officeDocument/2006/relationships/customXml" Target="../ink/ink146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5.png"/><Relationship Id="rId299" Type="http://schemas.openxmlformats.org/officeDocument/2006/relationships/image" Target="../media/image1276.png"/><Relationship Id="rId303" Type="http://schemas.openxmlformats.org/officeDocument/2006/relationships/image" Target="../media/image1278.png"/><Relationship Id="rId21" Type="http://schemas.openxmlformats.org/officeDocument/2006/relationships/image" Target="../media/image1137.png"/><Relationship Id="rId42" Type="http://schemas.openxmlformats.org/officeDocument/2006/relationships/customXml" Target="../ink/ink1492.xml"/><Relationship Id="rId63" Type="http://schemas.openxmlformats.org/officeDocument/2006/relationships/image" Target="../media/image1158.png"/><Relationship Id="rId84" Type="http://schemas.openxmlformats.org/officeDocument/2006/relationships/customXml" Target="../ink/ink1513.xml"/><Relationship Id="rId138" Type="http://schemas.openxmlformats.org/officeDocument/2006/relationships/customXml" Target="../ink/ink1540.xml"/><Relationship Id="rId159" Type="http://schemas.openxmlformats.org/officeDocument/2006/relationships/image" Target="../media/image1206.png"/><Relationship Id="rId324" Type="http://schemas.openxmlformats.org/officeDocument/2006/relationships/customXml" Target="../ink/ink1633.xml"/><Relationship Id="rId345" Type="http://schemas.openxmlformats.org/officeDocument/2006/relationships/image" Target="../media/image1299.png"/><Relationship Id="rId170" Type="http://schemas.openxmlformats.org/officeDocument/2006/relationships/customXml" Target="../ink/ink1556.xml"/><Relationship Id="rId191" Type="http://schemas.openxmlformats.org/officeDocument/2006/relationships/image" Target="../media/image1222.png"/><Relationship Id="rId205" Type="http://schemas.openxmlformats.org/officeDocument/2006/relationships/image" Target="../media/image1229.png"/><Relationship Id="rId226" Type="http://schemas.openxmlformats.org/officeDocument/2006/relationships/customXml" Target="../ink/ink1584.xml"/><Relationship Id="rId247" Type="http://schemas.openxmlformats.org/officeDocument/2006/relationships/image" Target="../media/image1250.png"/><Relationship Id="rId107" Type="http://schemas.openxmlformats.org/officeDocument/2006/relationships/image" Target="../media/image1180.png"/><Relationship Id="rId268" Type="http://schemas.openxmlformats.org/officeDocument/2006/relationships/customXml" Target="../ink/ink1605.xml"/><Relationship Id="rId289" Type="http://schemas.openxmlformats.org/officeDocument/2006/relationships/image" Target="../media/image1271.png"/><Relationship Id="rId11" Type="http://schemas.openxmlformats.org/officeDocument/2006/relationships/image" Target="../media/image1132.png"/><Relationship Id="rId32" Type="http://schemas.openxmlformats.org/officeDocument/2006/relationships/customXml" Target="../ink/ink1487.xml"/><Relationship Id="rId53" Type="http://schemas.openxmlformats.org/officeDocument/2006/relationships/image" Target="../media/image1153.png"/><Relationship Id="rId74" Type="http://schemas.openxmlformats.org/officeDocument/2006/relationships/customXml" Target="../ink/ink1508.xml"/><Relationship Id="rId128" Type="http://schemas.openxmlformats.org/officeDocument/2006/relationships/customXml" Target="../ink/ink1535.xml"/><Relationship Id="rId149" Type="http://schemas.openxmlformats.org/officeDocument/2006/relationships/image" Target="../media/image1201.png"/><Relationship Id="rId314" Type="http://schemas.openxmlformats.org/officeDocument/2006/relationships/customXml" Target="../ink/ink1628.xml"/><Relationship Id="rId335" Type="http://schemas.openxmlformats.org/officeDocument/2006/relationships/image" Target="../media/image1294.png"/><Relationship Id="rId5" Type="http://schemas.openxmlformats.org/officeDocument/2006/relationships/image" Target="../media/image1129.png"/><Relationship Id="rId95" Type="http://schemas.openxmlformats.org/officeDocument/2006/relationships/image" Target="../media/image1174.png"/><Relationship Id="rId160" Type="http://schemas.openxmlformats.org/officeDocument/2006/relationships/customXml" Target="../ink/ink1551.xml"/><Relationship Id="rId181" Type="http://schemas.openxmlformats.org/officeDocument/2006/relationships/image" Target="../media/image1217.png"/><Relationship Id="rId216" Type="http://schemas.openxmlformats.org/officeDocument/2006/relationships/customXml" Target="../ink/ink1579.xml"/><Relationship Id="rId237" Type="http://schemas.openxmlformats.org/officeDocument/2006/relationships/image" Target="../media/image1245.png"/><Relationship Id="rId258" Type="http://schemas.openxmlformats.org/officeDocument/2006/relationships/customXml" Target="../ink/ink1600.xml"/><Relationship Id="rId279" Type="http://schemas.openxmlformats.org/officeDocument/2006/relationships/image" Target="../media/image1266.png"/><Relationship Id="rId22" Type="http://schemas.openxmlformats.org/officeDocument/2006/relationships/customXml" Target="../ink/ink1482.xml"/><Relationship Id="rId43" Type="http://schemas.openxmlformats.org/officeDocument/2006/relationships/image" Target="../media/image1148.png"/><Relationship Id="rId64" Type="http://schemas.openxmlformats.org/officeDocument/2006/relationships/customXml" Target="../ink/ink1503.xml"/><Relationship Id="rId118" Type="http://schemas.openxmlformats.org/officeDocument/2006/relationships/customXml" Target="../ink/ink1530.xml"/><Relationship Id="rId139" Type="http://schemas.openxmlformats.org/officeDocument/2006/relationships/image" Target="../media/image1196.png"/><Relationship Id="rId290" Type="http://schemas.openxmlformats.org/officeDocument/2006/relationships/customXml" Target="../ink/ink1616.xml"/><Relationship Id="rId304" Type="http://schemas.openxmlformats.org/officeDocument/2006/relationships/customXml" Target="../ink/ink1623.xml"/><Relationship Id="rId325" Type="http://schemas.openxmlformats.org/officeDocument/2006/relationships/image" Target="../media/image1289.png"/><Relationship Id="rId346" Type="http://schemas.openxmlformats.org/officeDocument/2006/relationships/customXml" Target="../ink/ink1644.xml"/><Relationship Id="rId85" Type="http://schemas.openxmlformats.org/officeDocument/2006/relationships/image" Target="../media/image1169.png"/><Relationship Id="rId150" Type="http://schemas.openxmlformats.org/officeDocument/2006/relationships/customXml" Target="../ink/ink1546.xml"/><Relationship Id="rId171" Type="http://schemas.openxmlformats.org/officeDocument/2006/relationships/image" Target="../media/image1212.png"/><Relationship Id="rId192" Type="http://schemas.openxmlformats.org/officeDocument/2006/relationships/customXml" Target="../ink/ink1567.xml"/><Relationship Id="rId206" Type="http://schemas.openxmlformats.org/officeDocument/2006/relationships/customXml" Target="../ink/ink1574.xml"/><Relationship Id="rId227" Type="http://schemas.openxmlformats.org/officeDocument/2006/relationships/image" Target="../media/image1240.png"/><Relationship Id="rId248" Type="http://schemas.openxmlformats.org/officeDocument/2006/relationships/customXml" Target="../ink/ink1595.xml"/><Relationship Id="rId269" Type="http://schemas.openxmlformats.org/officeDocument/2006/relationships/image" Target="../media/image1261.png"/><Relationship Id="rId12" Type="http://schemas.openxmlformats.org/officeDocument/2006/relationships/customXml" Target="../ink/ink1477.xml"/><Relationship Id="rId33" Type="http://schemas.openxmlformats.org/officeDocument/2006/relationships/image" Target="../media/image1143.png"/><Relationship Id="rId108" Type="http://schemas.openxmlformats.org/officeDocument/2006/relationships/customXml" Target="../ink/ink1525.xml"/><Relationship Id="rId129" Type="http://schemas.openxmlformats.org/officeDocument/2006/relationships/image" Target="../media/image1191.png"/><Relationship Id="rId280" Type="http://schemas.openxmlformats.org/officeDocument/2006/relationships/customXml" Target="../ink/ink1611.xml"/><Relationship Id="rId315" Type="http://schemas.openxmlformats.org/officeDocument/2006/relationships/image" Target="../media/image1284.png"/><Relationship Id="rId336" Type="http://schemas.openxmlformats.org/officeDocument/2006/relationships/customXml" Target="../ink/ink1639.xml"/><Relationship Id="rId54" Type="http://schemas.openxmlformats.org/officeDocument/2006/relationships/customXml" Target="../ink/ink1498.xml"/><Relationship Id="rId75" Type="http://schemas.openxmlformats.org/officeDocument/2006/relationships/image" Target="../media/image1164.png"/><Relationship Id="rId96" Type="http://schemas.openxmlformats.org/officeDocument/2006/relationships/customXml" Target="../ink/ink1519.xml"/><Relationship Id="rId140" Type="http://schemas.openxmlformats.org/officeDocument/2006/relationships/customXml" Target="../ink/ink1541.xml"/><Relationship Id="rId161" Type="http://schemas.openxmlformats.org/officeDocument/2006/relationships/image" Target="../media/image1207.png"/><Relationship Id="rId182" Type="http://schemas.openxmlformats.org/officeDocument/2006/relationships/customXml" Target="../ink/ink1562.xml"/><Relationship Id="rId217" Type="http://schemas.openxmlformats.org/officeDocument/2006/relationships/image" Target="../media/image1235.png"/><Relationship Id="rId6" Type="http://schemas.openxmlformats.org/officeDocument/2006/relationships/customXml" Target="../ink/ink1474.xml"/><Relationship Id="rId238" Type="http://schemas.openxmlformats.org/officeDocument/2006/relationships/customXml" Target="../ink/ink1590.xml"/><Relationship Id="rId259" Type="http://schemas.openxmlformats.org/officeDocument/2006/relationships/image" Target="../media/image1256.png"/><Relationship Id="rId23" Type="http://schemas.openxmlformats.org/officeDocument/2006/relationships/image" Target="../media/image1138.png"/><Relationship Id="rId119" Type="http://schemas.openxmlformats.org/officeDocument/2006/relationships/image" Target="../media/image1186.png"/><Relationship Id="rId270" Type="http://schemas.openxmlformats.org/officeDocument/2006/relationships/customXml" Target="../ink/ink1606.xml"/><Relationship Id="rId291" Type="http://schemas.openxmlformats.org/officeDocument/2006/relationships/image" Target="../media/image1272.png"/><Relationship Id="rId305" Type="http://schemas.openxmlformats.org/officeDocument/2006/relationships/image" Target="../media/image1279.png"/><Relationship Id="rId326" Type="http://schemas.openxmlformats.org/officeDocument/2006/relationships/customXml" Target="../ink/ink1634.xml"/><Relationship Id="rId347" Type="http://schemas.openxmlformats.org/officeDocument/2006/relationships/image" Target="../media/image1300.png"/><Relationship Id="rId44" Type="http://schemas.openxmlformats.org/officeDocument/2006/relationships/customXml" Target="../ink/ink1493.xml"/><Relationship Id="rId65" Type="http://schemas.openxmlformats.org/officeDocument/2006/relationships/image" Target="../media/image1159.png"/><Relationship Id="rId86" Type="http://schemas.openxmlformats.org/officeDocument/2006/relationships/customXml" Target="../ink/ink1514.xml"/><Relationship Id="rId130" Type="http://schemas.openxmlformats.org/officeDocument/2006/relationships/customXml" Target="../ink/ink1536.xml"/><Relationship Id="rId151" Type="http://schemas.openxmlformats.org/officeDocument/2006/relationships/image" Target="../media/image1202.png"/><Relationship Id="rId172" Type="http://schemas.openxmlformats.org/officeDocument/2006/relationships/customXml" Target="../ink/ink1557.xml"/><Relationship Id="rId193" Type="http://schemas.openxmlformats.org/officeDocument/2006/relationships/image" Target="../media/image1223.png"/><Relationship Id="rId207" Type="http://schemas.openxmlformats.org/officeDocument/2006/relationships/image" Target="../media/image1230.png"/><Relationship Id="rId228" Type="http://schemas.openxmlformats.org/officeDocument/2006/relationships/customXml" Target="../ink/ink1585.xml"/><Relationship Id="rId249" Type="http://schemas.openxmlformats.org/officeDocument/2006/relationships/image" Target="../media/image1251.png"/><Relationship Id="rId13" Type="http://schemas.openxmlformats.org/officeDocument/2006/relationships/image" Target="../media/image1133.png"/><Relationship Id="rId109" Type="http://schemas.openxmlformats.org/officeDocument/2006/relationships/image" Target="../media/image1181.png"/><Relationship Id="rId260" Type="http://schemas.openxmlformats.org/officeDocument/2006/relationships/customXml" Target="../ink/ink1601.xml"/><Relationship Id="rId281" Type="http://schemas.openxmlformats.org/officeDocument/2006/relationships/image" Target="../media/image1267.png"/><Relationship Id="rId316" Type="http://schemas.openxmlformats.org/officeDocument/2006/relationships/customXml" Target="../ink/ink1629.xml"/><Relationship Id="rId337" Type="http://schemas.openxmlformats.org/officeDocument/2006/relationships/image" Target="../media/image1295.png"/><Relationship Id="rId34" Type="http://schemas.openxmlformats.org/officeDocument/2006/relationships/customXml" Target="../ink/ink1488.xml"/><Relationship Id="rId55" Type="http://schemas.openxmlformats.org/officeDocument/2006/relationships/image" Target="../media/image1154.png"/><Relationship Id="rId76" Type="http://schemas.openxmlformats.org/officeDocument/2006/relationships/customXml" Target="../ink/ink1509.xml"/><Relationship Id="rId97" Type="http://schemas.openxmlformats.org/officeDocument/2006/relationships/image" Target="../media/image1175.png"/><Relationship Id="rId120" Type="http://schemas.openxmlformats.org/officeDocument/2006/relationships/customXml" Target="../ink/ink1531.xml"/><Relationship Id="rId141" Type="http://schemas.openxmlformats.org/officeDocument/2006/relationships/image" Target="../media/image1197.png"/><Relationship Id="rId7" Type="http://schemas.openxmlformats.org/officeDocument/2006/relationships/image" Target="../media/image1130.png"/><Relationship Id="rId162" Type="http://schemas.openxmlformats.org/officeDocument/2006/relationships/customXml" Target="../ink/ink1552.xml"/><Relationship Id="rId183" Type="http://schemas.openxmlformats.org/officeDocument/2006/relationships/image" Target="../media/image1218.png"/><Relationship Id="rId218" Type="http://schemas.openxmlformats.org/officeDocument/2006/relationships/customXml" Target="../ink/ink1580.xml"/><Relationship Id="rId239" Type="http://schemas.openxmlformats.org/officeDocument/2006/relationships/image" Target="../media/image1246.png"/><Relationship Id="rId250" Type="http://schemas.openxmlformats.org/officeDocument/2006/relationships/customXml" Target="../ink/ink1596.xml"/><Relationship Id="rId271" Type="http://schemas.openxmlformats.org/officeDocument/2006/relationships/image" Target="../media/image1262.png"/><Relationship Id="rId292" Type="http://schemas.openxmlformats.org/officeDocument/2006/relationships/customXml" Target="../ink/ink1617.xml"/><Relationship Id="rId306" Type="http://schemas.openxmlformats.org/officeDocument/2006/relationships/customXml" Target="../ink/ink1624.xml"/><Relationship Id="rId24" Type="http://schemas.openxmlformats.org/officeDocument/2006/relationships/customXml" Target="../ink/ink1483.xml"/><Relationship Id="rId45" Type="http://schemas.openxmlformats.org/officeDocument/2006/relationships/image" Target="../media/image1149.png"/><Relationship Id="rId66" Type="http://schemas.openxmlformats.org/officeDocument/2006/relationships/customXml" Target="../ink/ink1504.xml"/><Relationship Id="rId87" Type="http://schemas.openxmlformats.org/officeDocument/2006/relationships/image" Target="../media/image1170.png"/><Relationship Id="rId110" Type="http://schemas.openxmlformats.org/officeDocument/2006/relationships/customXml" Target="../ink/ink1526.xml"/><Relationship Id="rId131" Type="http://schemas.openxmlformats.org/officeDocument/2006/relationships/image" Target="../media/image1192.png"/><Relationship Id="rId327" Type="http://schemas.openxmlformats.org/officeDocument/2006/relationships/image" Target="../media/image1290.png"/><Relationship Id="rId348" Type="http://schemas.openxmlformats.org/officeDocument/2006/relationships/customXml" Target="../ink/ink1645.xml"/><Relationship Id="rId152" Type="http://schemas.openxmlformats.org/officeDocument/2006/relationships/customXml" Target="../ink/ink1547.xml"/><Relationship Id="rId173" Type="http://schemas.openxmlformats.org/officeDocument/2006/relationships/image" Target="../media/image1213.png"/><Relationship Id="rId194" Type="http://schemas.openxmlformats.org/officeDocument/2006/relationships/customXml" Target="../ink/ink1568.xml"/><Relationship Id="rId208" Type="http://schemas.openxmlformats.org/officeDocument/2006/relationships/customXml" Target="../ink/ink1575.xml"/><Relationship Id="rId229" Type="http://schemas.openxmlformats.org/officeDocument/2006/relationships/image" Target="../media/image1241.png"/><Relationship Id="rId240" Type="http://schemas.openxmlformats.org/officeDocument/2006/relationships/customXml" Target="../ink/ink1591.xml"/><Relationship Id="rId261" Type="http://schemas.openxmlformats.org/officeDocument/2006/relationships/image" Target="../media/image1257.png"/><Relationship Id="rId14" Type="http://schemas.openxmlformats.org/officeDocument/2006/relationships/customXml" Target="../ink/ink1478.xml"/><Relationship Id="rId35" Type="http://schemas.openxmlformats.org/officeDocument/2006/relationships/image" Target="../media/image1144.png"/><Relationship Id="rId56" Type="http://schemas.openxmlformats.org/officeDocument/2006/relationships/customXml" Target="../ink/ink1499.xml"/><Relationship Id="rId77" Type="http://schemas.openxmlformats.org/officeDocument/2006/relationships/image" Target="../media/image1165.png"/><Relationship Id="rId100" Type="http://schemas.openxmlformats.org/officeDocument/2006/relationships/customXml" Target="../ink/ink1521.xml"/><Relationship Id="rId282" Type="http://schemas.openxmlformats.org/officeDocument/2006/relationships/customXml" Target="../ink/ink1612.xml"/><Relationship Id="rId317" Type="http://schemas.openxmlformats.org/officeDocument/2006/relationships/image" Target="../media/image1285.png"/><Relationship Id="rId338" Type="http://schemas.openxmlformats.org/officeDocument/2006/relationships/customXml" Target="../ink/ink1640.xml"/><Relationship Id="rId8" Type="http://schemas.openxmlformats.org/officeDocument/2006/relationships/customXml" Target="../ink/ink1475.xml"/><Relationship Id="rId98" Type="http://schemas.openxmlformats.org/officeDocument/2006/relationships/customXml" Target="../ink/ink1520.xml"/><Relationship Id="rId121" Type="http://schemas.openxmlformats.org/officeDocument/2006/relationships/image" Target="../media/image1187.png"/><Relationship Id="rId142" Type="http://schemas.openxmlformats.org/officeDocument/2006/relationships/customXml" Target="../ink/ink1542.xml"/><Relationship Id="rId163" Type="http://schemas.openxmlformats.org/officeDocument/2006/relationships/image" Target="../media/image1208.png"/><Relationship Id="rId184" Type="http://schemas.openxmlformats.org/officeDocument/2006/relationships/customXml" Target="../ink/ink1563.xml"/><Relationship Id="rId219" Type="http://schemas.openxmlformats.org/officeDocument/2006/relationships/image" Target="../media/image1236.png"/><Relationship Id="rId230" Type="http://schemas.openxmlformats.org/officeDocument/2006/relationships/customXml" Target="../ink/ink1586.xml"/><Relationship Id="rId251" Type="http://schemas.openxmlformats.org/officeDocument/2006/relationships/image" Target="../media/image1252.png"/><Relationship Id="rId25" Type="http://schemas.openxmlformats.org/officeDocument/2006/relationships/image" Target="../media/image1139.png"/><Relationship Id="rId46" Type="http://schemas.openxmlformats.org/officeDocument/2006/relationships/customXml" Target="../ink/ink1494.xml"/><Relationship Id="rId67" Type="http://schemas.openxmlformats.org/officeDocument/2006/relationships/image" Target="../media/image1160.png"/><Relationship Id="rId272" Type="http://schemas.openxmlformats.org/officeDocument/2006/relationships/customXml" Target="../ink/ink1607.xml"/><Relationship Id="rId293" Type="http://schemas.openxmlformats.org/officeDocument/2006/relationships/image" Target="../media/image1273.png"/><Relationship Id="rId307" Type="http://schemas.openxmlformats.org/officeDocument/2006/relationships/image" Target="../media/image1280.png"/><Relationship Id="rId328" Type="http://schemas.openxmlformats.org/officeDocument/2006/relationships/customXml" Target="../ink/ink1635.xml"/><Relationship Id="rId349" Type="http://schemas.openxmlformats.org/officeDocument/2006/relationships/image" Target="../media/image1301.png"/><Relationship Id="rId88" Type="http://schemas.openxmlformats.org/officeDocument/2006/relationships/customXml" Target="../ink/ink1515.xml"/><Relationship Id="rId111" Type="http://schemas.openxmlformats.org/officeDocument/2006/relationships/image" Target="../media/image1182.png"/><Relationship Id="rId132" Type="http://schemas.openxmlformats.org/officeDocument/2006/relationships/customXml" Target="../ink/ink1537.xml"/><Relationship Id="rId153" Type="http://schemas.openxmlformats.org/officeDocument/2006/relationships/image" Target="../media/image1203.png"/><Relationship Id="rId174" Type="http://schemas.openxmlformats.org/officeDocument/2006/relationships/customXml" Target="../ink/ink1558.xml"/><Relationship Id="rId195" Type="http://schemas.openxmlformats.org/officeDocument/2006/relationships/image" Target="../media/image1224.png"/><Relationship Id="rId209" Type="http://schemas.openxmlformats.org/officeDocument/2006/relationships/image" Target="../media/image1231.png"/><Relationship Id="rId190" Type="http://schemas.openxmlformats.org/officeDocument/2006/relationships/customXml" Target="../ink/ink1566.xml"/><Relationship Id="rId204" Type="http://schemas.openxmlformats.org/officeDocument/2006/relationships/customXml" Target="../ink/ink1573.xml"/><Relationship Id="rId220" Type="http://schemas.openxmlformats.org/officeDocument/2006/relationships/customXml" Target="../ink/ink1581.xml"/><Relationship Id="rId225" Type="http://schemas.openxmlformats.org/officeDocument/2006/relationships/image" Target="../media/image1239.png"/><Relationship Id="rId241" Type="http://schemas.openxmlformats.org/officeDocument/2006/relationships/image" Target="../media/image1247.png"/><Relationship Id="rId246" Type="http://schemas.openxmlformats.org/officeDocument/2006/relationships/customXml" Target="../ink/ink1594.xml"/><Relationship Id="rId267" Type="http://schemas.openxmlformats.org/officeDocument/2006/relationships/image" Target="../media/image1260.png"/><Relationship Id="rId288" Type="http://schemas.openxmlformats.org/officeDocument/2006/relationships/customXml" Target="../ink/ink1615.xml"/><Relationship Id="rId15" Type="http://schemas.openxmlformats.org/officeDocument/2006/relationships/image" Target="../media/image1134.png"/><Relationship Id="rId36" Type="http://schemas.openxmlformats.org/officeDocument/2006/relationships/customXml" Target="../ink/ink1489.xml"/><Relationship Id="rId57" Type="http://schemas.openxmlformats.org/officeDocument/2006/relationships/image" Target="../media/image1155.png"/><Relationship Id="rId106" Type="http://schemas.openxmlformats.org/officeDocument/2006/relationships/customXml" Target="../ink/ink1524.xml"/><Relationship Id="rId127" Type="http://schemas.openxmlformats.org/officeDocument/2006/relationships/image" Target="../media/image1190.png"/><Relationship Id="rId262" Type="http://schemas.openxmlformats.org/officeDocument/2006/relationships/customXml" Target="../ink/ink1602.xml"/><Relationship Id="rId283" Type="http://schemas.openxmlformats.org/officeDocument/2006/relationships/image" Target="../media/image1268.png"/><Relationship Id="rId313" Type="http://schemas.openxmlformats.org/officeDocument/2006/relationships/image" Target="../media/image1283.png"/><Relationship Id="rId318" Type="http://schemas.openxmlformats.org/officeDocument/2006/relationships/customXml" Target="../ink/ink1630.xml"/><Relationship Id="rId339" Type="http://schemas.openxmlformats.org/officeDocument/2006/relationships/image" Target="../media/image1296.png"/><Relationship Id="rId10" Type="http://schemas.openxmlformats.org/officeDocument/2006/relationships/customXml" Target="../ink/ink1476.xml"/><Relationship Id="rId31" Type="http://schemas.openxmlformats.org/officeDocument/2006/relationships/image" Target="../media/image1142.png"/><Relationship Id="rId52" Type="http://schemas.openxmlformats.org/officeDocument/2006/relationships/customXml" Target="../ink/ink1497.xml"/><Relationship Id="rId73" Type="http://schemas.openxmlformats.org/officeDocument/2006/relationships/image" Target="../media/image1163.png"/><Relationship Id="rId78" Type="http://schemas.openxmlformats.org/officeDocument/2006/relationships/customXml" Target="../ink/ink1510.xml"/><Relationship Id="rId94" Type="http://schemas.openxmlformats.org/officeDocument/2006/relationships/customXml" Target="../ink/ink1518.xml"/><Relationship Id="rId99" Type="http://schemas.openxmlformats.org/officeDocument/2006/relationships/image" Target="../media/image1176.png"/><Relationship Id="rId101" Type="http://schemas.openxmlformats.org/officeDocument/2006/relationships/image" Target="../media/image1177.png"/><Relationship Id="rId122" Type="http://schemas.openxmlformats.org/officeDocument/2006/relationships/customXml" Target="../ink/ink1532.xml"/><Relationship Id="rId143" Type="http://schemas.openxmlformats.org/officeDocument/2006/relationships/image" Target="../media/image1198.png"/><Relationship Id="rId148" Type="http://schemas.openxmlformats.org/officeDocument/2006/relationships/customXml" Target="../ink/ink1545.xml"/><Relationship Id="rId164" Type="http://schemas.openxmlformats.org/officeDocument/2006/relationships/customXml" Target="../ink/ink1553.xml"/><Relationship Id="rId169" Type="http://schemas.openxmlformats.org/officeDocument/2006/relationships/image" Target="../media/image1211.png"/><Relationship Id="rId185" Type="http://schemas.openxmlformats.org/officeDocument/2006/relationships/image" Target="../media/image1219.png"/><Relationship Id="rId334" Type="http://schemas.openxmlformats.org/officeDocument/2006/relationships/customXml" Target="../ink/ink1638.xml"/><Relationship Id="rId350" Type="http://schemas.openxmlformats.org/officeDocument/2006/relationships/customXml" Target="../ink/ink1646.xml"/><Relationship Id="rId355" Type="http://schemas.openxmlformats.org/officeDocument/2006/relationships/image" Target="../media/image1304.png"/><Relationship Id="rId4" Type="http://schemas.openxmlformats.org/officeDocument/2006/relationships/customXml" Target="../ink/ink1473.xml"/><Relationship Id="rId9" Type="http://schemas.openxmlformats.org/officeDocument/2006/relationships/image" Target="../media/image1131.png"/><Relationship Id="rId180" Type="http://schemas.openxmlformats.org/officeDocument/2006/relationships/customXml" Target="../ink/ink1561.xml"/><Relationship Id="rId210" Type="http://schemas.openxmlformats.org/officeDocument/2006/relationships/customXml" Target="../ink/ink1576.xml"/><Relationship Id="rId215" Type="http://schemas.openxmlformats.org/officeDocument/2006/relationships/image" Target="../media/image1234.png"/><Relationship Id="rId236" Type="http://schemas.openxmlformats.org/officeDocument/2006/relationships/customXml" Target="../ink/ink1589.xml"/><Relationship Id="rId257" Type="http://schemas.openxmlformats.org/officeDocument/2006/relationships/image" Target="../media/image1255.png"/><Relationship Id="rId278" Type="http://schemas.openxmlformats.org/officeDocument/2006/relationships/customXml" Target="../ink/ink1610.xml"/><Relationship Id="rId26" Type="http://schemas.openxmlformats.org/officeDocument/2006/relationships/customXml" Target="../ink/ink1484.xml"/><Relationship Id="rId231" Type="http://schemas.openxmlformats.org/officeDocument/2006/relationships/image" Target="../media/image1242.png"/><Relationship Id="rId252" Type="http://schemas.openxmlformats.org/officeDocument/2006/relationships/customXml" Target="../ink/ink1597.xml"/><Relationship Id="rId273" Type="http://schemas.openxmlformats.org/officeDocument/2006/relationships/image" Target="../media/image1263.png"/><Relationship Id="rId294" Type="http://schemas.openxmlformats.org/officeDocument/2006/relationships/customXml" Target="../ink/ink1618.xml"/><Relationship Id="rId308" Type="http://schemas.openxmlformats.org/officeDocument/2006/relationships/customXml" Target="../ink/ink1625.xml"/><Relationship Id="rId329" Type="http://schemas.openxmlformats.org/officeDocument/2006/relationships/image" Target="../media/image1291.png"/><Relationship Id="rId47" Type="http://schemas.openxmlformats.org/officeDocument/2006/relationships/image" Target="../media/image1150.png"/><Relationship Id="rId68" Type="http://schemas.openxmlformats.org/officeDocument/2006/relationships/customXml" Target="../ink/ink1505.xml"/><Relationship Id="rId89" Type="http://schemas.openxmlformats.org/officeDocument/2006/relationships/image" Target="../media/image1171.png"/><Relationship Id="rId112" Type="http://schemas.openxmlformats.org/officeDocument/2006/relationships/customXml" Target="../ink/ink1527.xml"/><Relationship Id="rId133" Type="http://schemas.openxmlformats.org/officeDocument/2006/relationships/image" Target="../media/image1193.png"/><Relationship Id="rId154" Type="http://schemas.openxmlformats.org/officeDocument/2006/relationships/customXml" Target="../ink/ink1548.xml"/><Relationship Id="rId175" Type="http://schemas.openxmlformats.org/officeDocument/2006/relationships/image" Target="../media/image1214.png"/><Relationship Id="rId340" Type="http://schemas.openxmlformats.org/officeDocument/2006/relationships/customXml" Target="../ink/ink1641.xml"/><Relationship Id="rId196" Type="http://schemas.openxmlformats.org/officeDocument/2006/relationships/customXml" Target="../ink/ink1569.xml"/><Relationship Id="rId200" Type="http://schemas.openxmlformats.org/officeDocument/2006/relationships/customXml" Target="../ink/ink1571.xml"/><Relationship Id="rId16" Type="http://schemas.openxmlformats.org/officeDocument/2006/relationships/customXml" Target="../ink/ink1479.xml"/><Relationship Id="rId221" Type="http://schemas.openxmlformats.org/officeDocument/2006/relationships/image" Target="../media/image1237.png"/><Relationship Id="rId242" Type="http://schemas.openxmlformats.org/officeDocument/2006/relationships/customXml" Target="../ink/ink1592.xml"/><Relationship Id="rId263" Type="http://schemas.openxmlformats.org/officeDocument/2006/relationships/image" Target="../media/image1258.png"/><Relationship Id="rId284" Type="http://schemas.openxmlformats.org/officeDocument/2006/relationships/customXml" Target="../ink/ink1613.xml"/><Relationship Id="rId319" Type="http://schemas.openxmlformats.org/officeDocument/2006/relationships/image" Target="../media/image1286.png"/><Relationship Id="rId37" Type="http://schemas.openxmlformats.org/officeDocument/2006/relationships/image" Target="../media/image1145.png"/><Relationship Id="rId58" Type="http://schemas.openxmlformats.org/officeDocument/2006/relationships/customXml" Target="../ink/ink1500.xml"/><Relationship Id="rId79" Type="http://schemas.openxmlformats.org/officeDocument/2006/relationships/image" Target="../media/image1166.png"/><Relationship Id="rId102" Type="http://schemas.openxmlformats.org/officeDocument/2006/relationships/customXml" Target="../ink/ink1522.xml"/><Relationship Id="rId123" Type="http://schemas.openxmlformats.org/officeDocument/2006/relationships/image" Target="../media/image1188.png"/><Relationship Id="rId144" Type="http://schemas.openxmlformats.org/officeDocument/2006/relationships/customXml" Target="../ink/ink1543.xml"/><Relationship Id="rId330" Type="http://schemas.openxmlformats.org/officeDocument/2006/relationships/customXml" Target="../ink/ink1636.xml"/><Relationship Id="rId90" Type="http://schemas.openxmlformats.org/officeDocument/2006/relationships/customXml" Target="../ink/ink1516.xml"/><Relationship Id="rId165" Type="http://schemas.openxmlformats.org/officeDocument/2006/relationships/image" Target="../media/image1209.png"/><Relationship Id="rId186" Type="http://schemas.openxmlformats.org/officeDocument/2006/relationships/customXml" Target="../ink/ink1564.xml"/><Relationship Id="rId351" Type="http://schemas.openxmlformats.org/officeDocument/2006/relationships/image" Target="../media/image1302.png"/><Relationship Id="rId211" Type="http://schemas.openxmlformats.org/officeDocument/2006/relationships/image" Target="../media/image1232.png"/><Relationship Id="rId232" Type="http://schemas.openxmlformats.org/officeDocument/2006/relationships/customXml" Target="../ink/ink1587.xml"/><Relationship Id="rId253" Type="http://schemas.openxmlformats.org/officeDocument/2006/relationships/image" Target="../media/image1253.png"/><Relationship Id="rId274" Type="http://schemas.openxmlformats.org/officeDocument/2006/relationships/customXml" Target="../ink/ink1608.xml"/><Relationship Id="rId295" Type="http://schemas.openxmlformats.org/officeDocument/2006/relationships/image" Target="../media/image1274.png"/><Relationship Id="rId309" Type="http://schemas.openxmlformats.org/officeDocument/2006/relationships/image" Target="../media/image1281.png"/><Relationship Id="rId27" Type="http://schemas.openxmlformats.org/officeDocument/2006/relationships/image" Target="../media/image1140.png"/><Relationship Id="rId48" Type="http://schemas.openxmlformats.org/officeDocument/2006/relationships/customXml" Target="../ink/ink1495.xml"/><Relationship Id="rId69" Type="http://schemas.openxmlformats.org/officeDocument/2006/relationships/image" Target="../media/image1161.png"/><Relationship Id="rId113" Type="http://schemas.openxmlformats.org/officeDocument/2006/relationships/image" Target="../media/image1183.png"/><Relationship Id="rId134" Type="http://schemas.openxmlformats.org/officeDocument/2006/relationships/customXml" Target="../ink/ink1538.xml"/><Relationship Id="rId320" Type="http://schemas.openxmlformats.org/officeDocument/2006/relationships/customXml" Target="../ink/ink1631.xml"/><Relationship Id="rId80" Type="http://schemas.openxmlformats.org/officeDocument/2006/relationships/customXml" Target="../ink/ink1511.xml"/><Relationship Id="rId155" Type="http://schemas.openxmlformats.org/officeDocument/2006/relationships/image" Target="../media/image1204.png"/><Relationship Id="rId176" Type="http://schemas.openxmlformats.org/officeDocument/2006/relationships/customXml" Target="../ink/ink1559.xml"/><Relationship Id="rId197" Type="http://schemas.openxmlformats.org/officeDocument/2006/relationships/image" Target="../media/image1225.png"/><Relationship Id="rId341" Type="http://schemas.openxmlformats.org/officeDocument/2006/relationships/image" Target="../media/image1297.png"/><Relationship Id="rId201" Type="http://schemas.openxmlformats.org/officeDocument/2006/relationships/image" Target="../media/image1227.png"/><Relationship Id="rId222" Type="http://schemas.openxmlformats.org/officeDocument/2006/relationships/customXml" Target="../ink/ink1582.xml"/><Relationship Id="rId243" Type="http://schemas.openxmlformats.org/officeDocument/2006/relationships/image" Target="../media/image1248.png"/><Relationship Id="rId264" Type="http://schemas.openxmlformats.org/officeDocument/2006/relationships/customXml" Target="../ink/ink1603.xml"/><Relationship Id="rId285" Type="http://schemas.openxmlformats.org/officeDocument/2006/relationships/image" Target="../media/image1269.png"/><Relationship Id="rId17" Type="http://schemas.openxmlformats.org/officeDocument/2006/relationships/image" Target="../media/image1135.png"/><Relationship Id="rId38" Type="http://schemas.openxmlformats.org/officeDocument/2006/relationships/customXml" Target="../ink/ink1490.xml"/><Relationship Id="rId59" Type="http://schemas.openxmlformats.org/officeDocument/2006/relationships/image" Target="../media/image1156.png"/><Relationship Id="rId103" Type="http://schemas.openxmlformats.org/officeDocument/2006/relationships/image" Target="../media/image1178.png"/><Relationship Id="rId124" Type="http://schemas.openxmlformats.org/officeDocument/2006/relationships/customXml" Target="../ink/ink1533.xml"/><Relationship Id="rId310" Type="http://schemas.openxmlformats.org/officeDocument/2006/relationships/customXml" Target="../ink/ink1626.xml"/><Relationship Id="rId70" Type="http://schemas.openxmlformats.org/officeDocument/2006/relationships/customXml" Target="../ink/ink1506.xml"/><Relationship Id="rId91" Type="http://schemas.openxmlformats.org/officeDocument/2006/relationships/image" Target="../media/image1172.png"/><Relationship Id="rId145" Type="http://schemas.openxmlformats.org/officeDocument/2006/relationships/image" Target="../media/image1199.png"/><Relationship Id="rId166" Type="http://schemas.openxmlformats.org/officeDocument/2006/relationships/customXml" Target="../ink/ink1554.xml"/><Relationship Id="rId187" Type="http://schemas.openxmlformats.org/officeDocument/2006/relationships/image" Target="../media/image1220.png"/><Relationship Id="rId331" Type="http://schemas.openxmlformats.org/officeDocument/2006/relationships/image" Target="../media/image1292.png"/><Relationship Id="rId352" Type="http://schemas.openxmlformats.org/officeDocument/2006/relationships/customXml" Target="../ink/ink164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77.xml"/><Relationship Id="rId233" Type="http://schemas.openxmlformats.org/officeDocument/2006/relationships/image" Target="../media/image1243.png"/><Relationship Id="rId254" Type="http://schemas.openxmlformats.org/officeDocument/2006/relationships/customXml" Target="../ink/ink1598.xml"/><Relationship Id="rId28" Type="http://schemas.openxmlformats.org/officeDocument/2006/relationships/customXml" Target="../ink/ink1485.xml"/><Relationship Id="rId49" Type="http://schemas.openxmlformats.org/officeDocument/2006/relationships/image" Target="../media/image1151.png"/><Relationship Id="rId114" Type="http://schemas.openxmlformats.org/officeDocument/2006/relationships/customXml" Target="../ink/ink1528.xml"/><Relationship Id="rId275" Type="http://schemas.openxmlformats.org/officeDocument/2006/relationships/image" Target="../media/image1264.png"/><Relationship Id="rId296" Type="http://schemas.openxmlformats.org/officeDocument/2006/relationships/customXml" Target="../ink/ink1619.xml"/><Relationship Id="rId300" Type="http://schemas.openxmlformats.org/officeDocument/2006/relationships/customXml" Target="../ink/ink1621.xml"/><Relationship Id="rId60" Type="http://schemas.openxmlformats.org/officeDocument/2006/relationships/customXml" Target="../ink/ink1501.xml"/><Relationship Id="rId81" Type="http://schemas.openxmlformats.org/officeDocument/2006/relationships/image" Target="../media/image1167.png"/><Relationship Id="rId135" Type="http://schemas.openxmlformats.org/officeDocument/2006/relationships/image" Target="../media/image1194.png"/><Relationship Id="rId156" Type="http://schemas.openxmlformats.org/officeDocument/2006/relationships/customXml" Target="../ink/ink1549.xml"/><Relationship Id="rId177" Type="http://schemas.openxmlformats.org/officeDocument/2006/relationships/image" Target="../media/image1215.png"/><Relationship Id="rId198" Type="http://schemas.openxmlformats.org/officeDocument/2006/relationships/customXml" Target="../ink/ink1570.xml"/><Relationship Id="rId321" Type="http://schemas.openxmlformats.org/officeDocument/2006/relationships/image" Target="../media/image1287.png"/><Relationship Id="rId342" Type="http://schemas.openxmlformats.org/officeDocument/2006/relationships/customXml" Target="../ink/ink1642.xml"/><Relationship Id="rId202" Type="http://schemas.openxmlformats.org/officeDocument/2006/relationships/customXml" Target="../ink/ink1572.xml"/><Relationship Id="rId223" Type="http://schemas.openxmlformats.org/officeDocument/2006/relationships/image" Target="../media/image1238.png"/><Relationship Id="rId244" Type="http://schemas.openxmlformats.org/officeDocument/2006/relationships/customXml" Target="../ink/ink1593.xml"/><Relationship Id="rId18" Type="http://schemas.openxmlformats.org/officeDocument/2006/relationships/customXml" Target="../ink/ink1480.xml"/><Relationship Id="rId39" Type="http://schemas.openxmlformats.org/officeDocument/2006/relationships/image" Target="../media/image1146.png"/><Relationship Id="rId265" Type="http://schemas.openxmlformats.org/officeDocument/2006/relationships/image" Target="../media/image1259.png"/><Relationship Id="rId286" Type="http://schemas.openxmlformats.org/officeDocument/2006/relationships/customXml" Target="../ink/ink1614.xml"/><Relationship Id="rId50" Type="http://schemas.openxmlformats.org/officeDocument/2006/relationships/customXml" Target="../ink/ink1496.xml"/><Relationship Id="rId104" Type="http://schemas.openxmlformats.org/officeDocument/2006/relationships/customXml" Target="../ink/ink1523.xml"/><Relationship Id="rId125" Type="http://schemas.openxmlformats.org/officeDocument/2006/relationships/image" Target="../media/image1189.png"/><Relationship Id="rId146" Type="http://schemas.openxmlformats.org/officeDocument/2006/relationships/customXml" Target="../ink/ink1544.xml"/><Relationship Id="rId167" Type="http://schemas.openxmlformats.org/officeDocument/2006/relationships/image" Target="../media/image1210.png"/><Relationship Id="rId188" Type="http://schemas.openxmlformats.org/officeDocument/2006/relationships/customXml" Target="../ink/ink1565.xml"/><Relationship Id="rId311" Type="http://schemas.openxmlformats.org/officeDocument/2006/relationships/image" Target="../media/image1282.png"/><Relationship Id="rId332" Type="http://schemas.openxmlformats.org/officeDocument/2006/relationships/customXml" Target="../ink/ink1637.xml"/><Relationship Id="rId353" Type="http://schemas.openxmlformats.org/officeDocument/2006/relationships/image" Target="../media/image1303.png"/><Relationship Id="rId71" Type="http://schemas.openxmlformats.org/officeDocument/2006/relationships/image" Target="../media/image1162.png"/><Relationship Id="rId92" Type="http://schemas.openxmlformats.org/officeDocument/2006/relationships/customXml" Target="../ink/ink1517.xml"/><Relationship Id="rId213" Type="http://schemas.openxmlformats.org/officeDocument/2006/relationships/image" Target="../media/image1233.png"/><Relationship Id="rId234" Type="http://schemas.openxmlformats.org/officeDocument/2006/relationships/customXml" Target="../ink/ink1588.xml"/><Relationship Id="rId2" Type="http://schemas.openxmlformats.org/officeDocument/2006/relationships/customXml" Target="../ink/ink1472.xml"/><Relationship Id="rId29" Type="http://schemas.openxmlformats.org/officeDocument/2006/relationships/image" Target="../media/image1141.png"/><Relationship Id="rId255" Type="http://schemas.openxmlformats.org/officeDocument/2006/relationships/image" Target="../media/image1254.png"/><Relationship Id="rId276" Type="http://schemas.openxmlformats.org/officeDocument/2006/relationships/customXml" Target="../ink/ink1609.xml"/><Relationship Id="rId297" Type="http://schemas.openxmlformats.org/officeDocument/2006/relationships/image" Target="../media/image1275.png"/><Relationship Id="rId40" Type="http://schemas.openxmlformats.org/officeDocument/2006/relationships/customXml" Target="../ink/ink1491.xml"/><Relationship Id="rId115" Type="http://schemas.openxmlformats.org/officeDocument/2006/relationships/image" Target="../media/image1184.png"/><Relationship Id="rId136" Type="http://schemas.openxmlformats.org/officeDocument/2006/relationships/customXml" Target="../ink/ink1539.xml"/><Relationship Id="rId157" Type="http://schemas.openxmlformats.org/officeDocument/2006/relationships/image" Target="../media/image1205.png"/><Relationship Id="rId178" Type="http://schemas.openxmlformats.org/officeDocument/2006/relationships/customXml" Target="../ink/ink1560.xml"/><Relationship Id="rId301" Type="http://schemas.openxmlformats.org/officeDocument/2006/relationships/image" Target="../media/image1277.png"/><Relationship Id="rId322" Type="http://schemas.openxmlformats.org/officeDocument/2006/relationships/customXml" Target="../ink/ink1632.xml"/><Relationship Id="rId343" Type="http://schemas.openxmlformats.org/officeDocument/2006/relationships/image" Target="../media/image1298.png"/><Relationship Id="rId61" Type="http://schemas.openxmlformats.org/officeDocument/2006/relationships/image" Target="../media/image1157.png"/><Relationship Id="rId82" Type="http://schemas.openxmlformats.org/officeDocument/2006/relationships/customXml" Target="../ink/ink1512.xml"/><Relationship Id="rId199" Type="http://schemas.openxmlformats.org/officeDocument/2006/relationships/image" Target="../media/image1226.png"/><Relationship Id="rId203" Type="http://schemas.openxmlformats.org/officeDocument/2006/relationships/image" Target="../media/image1228.png"/><Relationship Id="rId19" Type="http://schemas.openxmlformats.org/officeDocument/2006/relationships/image" Target="../media/image1136.png"/><Relationship Id="rId224" Type="http://schemas.openxmlformats.org/officeDocument/2006/relationships/customXml" Target="../ink/ink1583.xml"/><Relationship Id="rId245" Type="http://schemas.openxmlformats.org/officeDocument/2006/relationships/image" Target="../media/image1249.png"/><Relationship Id="rId266" Type="http://schemas.openxmlformats.org/officeDocument/2006/relationships/customXml" Target="../ink/ink1604.xml"/><Relationship Id="rId287" Type="http://schemas.openxmlformats.org/officeDocument/2006/relationships/image" Target="../media/image1270.png"/><Relationship Id="rId30" Type="http://schemas.openxmlformats.org/officeDocument/2006/relationships/customXml" Target="../ink/ink1486.xml"/><Relationship Id="rId105" Type="http://schemas.openxmlformats.org/officeDocument/2006/relationships/image" Target="../media/image1179.png"/><Relationship Id="rId126" Type="http://schemas.openxmlformats.org/officeDocument/2006/relationships/customXml" Target="../ink/ink1534.xml"/><Relationship Id="rId147" Type="http://schemas.openxmlformats.org/officeDocument/2006/relationships/image" Target="../media/image1200.png"/><Relationship Id="rId168" Type="http://schemas.openxmlformats.org/officeDocument/2006/relationships/customXml" Target="../ink/ink1555.xml"/><Relationship Id="rId312" Type="http://schemas.openxmlformats.org/officeDocument/2006/relationships/customXml" Target="../ink/ink1627.xml"/><Relationship Id="rId333" Type="http://schemas.openxmlformats.org/officeDocument/2006/relationships/image" Target="../media/image1293.png"/><Relationship Id="rId354" Type="http://schemas.openxmlformats.org/officeDocument/2006/relationships/customXml" Target="../ink/ink1648.xml"/><Relationship Id="rId51" Type="http://schemas.openxmlformats.org/officeDocument/2006/relationships/image" Target="../media/image1152.png"/><Relationship Id="rId72" Type="http://schemas.openxmlformats.org/officeDocument/2006/relationships/customXml" Target="../ink/ink1507.xml"/><Relationship Id="rId93" Type="http://schemas.openxmlformats.org/officeDocument/2006/relationships/image" Target="../media/image1173.png"/><Relationship Id="rId189" Type="http://schemas.openxmlformats.org/officeDocument/2006/relationships/image" Target="../media/image1221.png"/><Relationship Id="rId3" Type="http://schemas.openxmlformats.org/officeDocument/2006/relationships/image" Target="../media/image1128.png"/><Relationship Id="rId214" Type="http://schemas.openxmlformats.org/officeDocument/2006/relationships/customXml" Target="../ink/ink1578.xml"/><Relationship Id="rId235" Type="http://schemas.openxmlformats.org/officeDocument/2006/relationships/image" Target="../media/image1244.png"/><Relationship Id="rId256" Type="http://schemas.openxmlformats.org/officeDocument/2006/relationships/customXml" Target="../ink/ink1599.xml"/><Relationship Id="rId277" Type="http://schemas.openxmlformats.org/officeDocument/2006/relationships/image" Target="../media/image1265.png"/><Relationship Id="rId298" Type="http://schemas.openxmlformats.org/officeDocument/2006/relationships/customXml" Target="../ink/ink1620.xml"/><Relationship Id="rId116" Type="http://schemas.openxmlformats.org/officeDocument/2006/relationships/customXml" Target="../ink/ink1529.xml"/><Relationship Id="rId137" Type="http://schemas.openxmlformats.org/officeDocument/2006/relationships/image" Target="../media/image1195.png"/><Relationship Id="rId158" Type="http://schemas.openxmlformats.org/officeDocument/2006/relationships/customXml" Target="../ink/ink1550.xml"/><Relationship Id="rId302" Type="http://schemas.openxmlformats.org/officeDocument/2006/relationships/customXml" Target="../ink/ink1622.xml"/><Relationship Id="rId323" Type="http://schemas.openxmlformats.org/officeDocument/2006/relationships/image" Target="../media/image1288.png"/><Relationship Id="rId344" Type="http://schemas.openxmlformats.org/officeDocument/2006/relationships/customXml" Target="../ink/ink1643.xml"/><Relationship Id="rId20" Type="http://schemas.openxmlformats.org/officeDocument/2006/relationships/customXml" Target="../ink/ink1481.xml"/><Relationship Id="rId41" Type="http://schemas.openxmlformats.org/officeDocument/2006/relationships/image" Target="../media/image1147.png"/><Relationship Id="rId62" Type="http://schemas.openxmlformats.org/officeDocument/2006/relationships/customXml" Target="../ink/ink1502.xml"/><Relationship Id="rId83" Type="http://schemas.openxmlformats.org/officeDocument/2006/relationships/image" Target="../media/image1168.png"/><Relationship Id="rId179" Type="http://schemas.openxmlformats.org/officeDocument/2006/relationships/image" Target="../media/image12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9D7332-6092-4740-9E2E-D7D2A1100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92331-FE1C-4D3F-B4F0-495DC26A4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tx2"/>
                </a:solidFill>
              </a:rPr>
              <a:t>12.04.21</a:t>
            </a:r>
          </a:p>
        </p:txBody>
      </p:sp>
    </p:spTree>
    <p:extLst>
      <p:ext uri="{BB962C8B-B14F-4D97-AF65-F5344CB8AC3E}">
        <p14:creationId xmlns:p14="http://schemas.microsoft.com/office/powerpoint/2010/main" val="104950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1DF70C-7AC4-4E98-9E1E-B49AA8D3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To-</a:t>
            </a:r>
            <a:r>
              <a:rPr lang="nb-NO" sz="3600" dirty="0" err="1">
                <a:solidFill>
                  <a:srgbClr val="00B0F0"/>
                </a:solidFill>
              </a:rPr>
              <a:t>sidige</a:t>
            </a:r>
            <a:r>
              <a:rPr lang="nb-NO" sz="3600" dirty="0">
                <a:solidFill>
                  <a:srgbClr val="00B0F0"/>
                </a:solidFill>
              </a:rPr>
              <a:t> </a:t>
            </a:r>
            <a:r>
              <a:rPr lang="nb-NO" sz="3600" dirty="0" err="1">
                <a:solidFill>
                  <a:srgbClr val="00B0F0"/>
                </a:solidFill>
              </a:rPr>
              <a:t>testar</a:t>
            </a:r>
            <a:r>
              <a:rPr lang="nb-NO" sz="3600" dirty="0">
                <a:solidFill>
                  <a:srgbClr val="00B0F0"/>
                </a:solidFill>
              </a:rPr>
              <a:t> og </a:t>
            </a:r>
            <a:r>
              <a:rPr lang="nb-NO" sz="3600" dirty="0" err="1">
                <a:solidFill>
                  <a:srgbClr val="00B0F0"/>
                </a:solidFill>
              </a:rPr>
              <a:t>styrkefunksjonen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E9F61-C21D-47B0-923D-4831DDF45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Eksempel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arbeidsulukke</a:t>
            </a: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652465-AAEB-4D57-837D-86F5A6BB427A}"/>
              </a:ext>
            </a:extLst>
          </p:cNvPr>
          <p:cNvGrpSpPr/>
          <p:nvPr/>
        </p:nvGrpSpPr>
        <p:grpSpPr>
          <a:xfrm>
            <a:off x="962331" y="2310600"/>
            <a:ext cx="2219400" cy="394200"/>
            <a:chOff x="962331" y="2310600"/>
            <a:chExt cx="221940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7971660-E939-4DD3-88C3-6E3EF9086E85}"/>
                    </a:ext>
                  </a:extLst>
                </p14:cNvPr>
                <p14:cNvContentPartPr/>
                <p14:nvPr/>
              </p14:nvContentPartPr>
              <p14:xfrm>
                <a:off x="962331" y="2367840"/>
                <a:ext cx="30600" cy="165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7971660-E939-4DD3-88C3-6E3EF9086E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3331" y="2359200"/>
                  <a:ext cx="48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0E7A206-D512-4E81-BC02-92E699D6F7ED}"/>
                    </a:ext>
                  </a:extLst>
                </p14:cNvPr>
                <p14:cNvContentPartPr/>
                <p14:nvPr/>
              </p14:nvContentPartPr>
              <p14:xfrm>
                <a:off x="998691" y="2371800"/>
                <a:ext cx="130320" cy="156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0E7A206-D512-4E81-BC02-92E699D6F7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0051" y="2362800"/>
                  <a:ext cx="147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6986868-AF96-4D01-B019-C0254935EA62}"/>
                    </a:ext>
                  </a:extLst>
                </p14:cNvPr>
                <p14:cNvContentPartPr/>
                <p14:nvPr/>
              </p14:nvContentPartPr>
              <p14:xfrm>
                <a:off x="1179051" y="2441280"/>
                <a:ext cx="265320" cy="92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6986868-AF96-4D01-B019-C0254935EA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0411" y="2432280"/>
                  <a:ext cx="282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80359A-F787-4B43-96D5-F7E93B9E1725}"/>
                    </a:ext>
                  </a:extLst>
                </p14:cNvPr>
                <p14:cNvContentPartPr/>
                <p14:nvPr/>
              </p14:nvContentPartPr>
              <p14:xfrm>
                <a:off x="1457331" y="2448120"/>
                <a:ext cx="120600" cy="256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80359A-F787-4B43-96D5-F7E93B9E17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8691" y="2439120"/>
                  <a:ext cx="1382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8BE360D-7539-47B1-BC70-DF69438CFD39}"/>
                    </a:ext>
                  </a:extLst>
                </p14:cNvPr>
                <p14:cNvContentPartPr/>
                <p14:nvPr/>
              </p14:nvContentPartPr>
              <p14:xfrm>
                <a:off x="1635531" y="2468280"/>
                <a:ext cx="265320" cy="9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8BE360D-7539-47B1-BC70-DF69438CFD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6891" y="2459640"/>
                  <a:ext cx="282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DB05E1-C59D-48E1-B275-FE633A4FAD7F}"/>
                    </a:ext>
                  </a:extLst>
                </p14:cNvPr>
                <p14:cNvContentPartPr/>
                <p14:nvPr/>
              </p14:nvContentPartPr>
              <p14:xfrm>
                <a:off x="1972491" y="2474760"/>
                <a:ext cx="358200" cy="9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DB05E1-C59D-48E1-B275-FE633A4FAD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63491" y="2466120"/>
                  <a:ext cx="375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D6F602-F6F2-44D9-B432-B0B7CFD4A0B1}"/>
                    </a:ext>
                  </a:extLst>
                </p14:cNvPr>
                <p14:cNvContentPartPr/>
                <p14:nvPr/>
              </p14:nvContentPartPr>
              <p14:xfrm>
                <a:off x="2385771" y="2361000"/>
                <a:ext cx="341280" cy="18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D6F602-F6F2-44D9-B432-B0B7CFD4A0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7131" y="2352000"/>
                  <a:ext cx="358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9580C2-D745-423B-B268-3DD73B5A8C29}"/>
                    </a:ext>
                  </a:extLst>
                </p14:cNvPr>
                <p14:cNvContentPartPr/>
                <p14:nvPr/>
              </p14:nvContentPartPr>
              <p14:xfrm>
                <a:off x="2773851" y="2310600"/>
                <a:ext cx="407880" cy="244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9580C2-D745-423B-B268-3DD73B5A8C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64851" y="2301600"/>
                  <a:ext cx="425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E6DFAE-A19C-4BF6-ADD2-909691E69A76}"/>
                    </a:ext>
                  </a:extLst>
                </p14:cNvPr>
                <p14:cNvContentPartPr/>
                <p14:nvPr/>
              </p14:nvContentPartPr>
              <p14:xfrm>
                <a:off x="2027211" y="2401680"/>
                <a:ext cx="16560" cy="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E6DFAE-A19C-4BF6-ADD2-909691E69A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18571" y="2392680"/>
                  <a:ext cx="3420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3FDA9C-98EE-4107-B287-40C9D80A6C6E}"/>
                  </a:ext>
                </a:extLst>
              </p14:cNvPr>
              <p14:cNvContentPartPr/>
              <p14:nvPr/>
            </p14:nvContentPartPr>
            <p14:xfrm>
              <a:off x="3403491" y="2451000"/>
              <a:ext cx="80640" cy="88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3FDA9C-98EE-4107-B287-40C9D80A6C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94851" y="2442360"/>
                <a:ext cx="982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96A94A-CA9D-47B4-AA6E-FA275B4D9136}"/>
                  </a:ext>
                </a:extLst>
              </p14:cNvPr>
              <p14:cNvContentPartPr/>
              <p14:nvPr/>
            </p14:nvContentPartPr>
            <p14:xfrm>
              <a:off x="3504291" y="2300520"/>
              <a:ext cx="21600" cy="32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96A94A-CA9D-47B4-AA6E-FA275B4D913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95651" y="2291880"/>
                <a:ext cx="3924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DA0C57A-086B-4D98-8189-C8E97BB60F04}"/>
              </a:ext>
            </a:extLst>
          </p:cNvPr>
          <p:cNvGrpSpPr/>
          <p:nvPr/>
        </p:nvGrpSpPr>
        <p:grpSpPr>
          <a:xfrm>
            <a:off x="3770331" y="2217720"/>
            <a:ext cx="798840" cy="423720"/>
            <a:chOff x="3770331" y="2217720"/>
            <a:chExt cx="79884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C5FE58-241B-43FA-AC69-E4F53EAFE786}"/>
                    </a:ext>
                  </a:extLst>
                </p14:cNvPr>
                <p14:cNvContentPartPr/>
                <p14:nvPr/>
              </p14:nvContentPartPr>
              <p14:xfrm>
                <a:off x="3770331" y="2396280"/>
                <a:ext cx="83880" cy="145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C5FE58-241B-43FA-AC69-E4F53EAFE78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61691" y="2387640"/>
                  <a:ext cx="101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10B407-7ABC-4B3D-A044-E7B1A4D91798}"/>
                    </a:ext>
                  </a:extLst>
                </p14:cNvPr>
                <p14:cNvContentPartPr/>
                <p14:nvPr/>
              </p14:nvContentPartPr>
              <p14:xfrm>
                <a:off x="3864291" y="2414280"/>
                <a:ext cx="134280" cy="227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10B407-7ABC-4B3D-A044-E7B1A4D917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55291" y="2405280"/>
                  <a:ext cx="151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4C8D860-BCCA-4AF7-8A6E-AA34CC3E718D}"/>
                    </a:ext>
                  </a:extLst>
                </p14:cNvPr>
                <p14:cNvContentPartPr/>
                <p14:nvPr/>
              </p14:nvContentPartPr>
              <p14:xfrm>
                <a:off x="4020531" y="2354160"/>
                <a:ext cx="356760" cy="151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4C8D860-BCCA-4AF7-8A6E-AA34CC3E71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11531" y="2345160"/>
                  <a:ext cx="374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BA3AE1-4E87-48D4-83DA-9690B18DF678}"/>
                    </a:ext>
                  </a:extLst>
                </p14:cNvPr>
                <p14:cNvContentPartPr/>
                <p14:nvPr/>
              </p14:nvContentPartPr>
              <p14:xfrm>
                <a:off x="4250931" y="2259480"/>
                <a:ext cx="42120" cy="24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BA3AE1-4E87-48D4-83DA-9690B18DF6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41931" y="2250480"/>
                  <a:ext cx="59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CFAF65-F5B6-4287-9A09-BF88C2B6644C}"/>
                    </a:ext>
                  </a:extLst>
                </p14:cNvPr>
                <p14:cNvContentPartPr/>
                <p14:nvPr/>
              </p14:nvContentPartPr>
              <p14:xfrm>
                <a:off x="4430211" y="2217720"/>
                <a:ext cx="138960" cy="230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CFAF65-F5B6-4287-9A09-BF88C2B664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21571" y="2208720"/>
                  <a:ext cx="15660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37E130-B20F-4BA6-8FEE-A0020648E26D}"/>
              </a:ext>
            </a:extLst>
          </p:cNvPr>
          <p:cNvGrpSpPr/>
          <p:nvPr/>
        </p:nvGrpSpPr>
        <p:grpSpPr>
          <a:xfrm>
            <a:off x="845331" y="2750160"/>
            <a:ext cx="3002040" cy="649440"/>
            <a:chOff x="845331" y="2750160"/>
            <a:chExt cx="3002040" cy="6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2F7499-FBCC-4557-9643-79379373209A}"/>
                    </a:ext>
                  </a:extLst>
                </p14:cNvPr>
                <p14:cNvContentPartPr/>
                <p14:nvPr/>
              </p14:nvContentPartPr>
              <p14:xfrm>
                <a:off x="1026771" y="3001080"/>
                <a:ext cx="2820600" cy="3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2F7499-FBCC-4557-9643-7937937320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8131" y="2992080"/>
                  <a:ext cx="2838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062CD4C-21A8-43A7-970D-9D386C5168BC}"/>
                    </a:ext>
                  </a:extLst>
                </p14:cNvPr>
                <p14:cNvContentPartPr/>
                <p14:nvPr/>
              </p14:nvContentPartPr>
              <p14:xfrm>
                <a:off x="1313691" y="2796960"/>
                <a:ext cx="34560" cy="577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062CD4C-21A8-43A7-970D-9D386C5168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04691" y="2787960"/>
                  <a:ext cx="5220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9CB807-9315-4B7F-8235-07A511499562}"/>
                    </a:ext>
                  </a:extLst>
                </p14:cNvPr>
                <p14:cNvContentPartPr/>
                <p14:nvPr/>
              </p14:nvContentPartPr>
              <p14:xfrm>
                <a:off x="1039731" y="2816760"/>
                <a:ext cx="66960" cy="10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9CB807-9315-4B7F-8235-07A51149956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1091" y="2807760"/>
                  <a:ext cx="84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C7DDA1E-EF0A-44A1-AE73-A93931A62C37}"/>
                    </a:ext>
                  </a:extLst>
                </p14:cNvPr>
                <p14:cNvContentPartPr/>
                <p14:nvPr/>
              </p14:nvContentPartPr>
              <p14:xfrm>
                <a:off x="1047291" y="2802720"/>
                <a:ext cx="59760" cy="9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C7DDA1E-EF0A-44A1-AE73-A93931A62C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8651" y="2794080"/>
                  <a:ext cx="77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669CE2-A020-4394-AF22-05B5B2AC5B92}"/>
                    </a:ext>
                  </a:extLst>
                </p14:cNvPr>
                <p14:cNvContentPartPr/>
                <p14:nvPr/>
              </p14:nvContentPartPr>
              <p14:xfrm>
                <a:off x="1161771" y="2902440"/>
                <a:ext cx="22320" cy="56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669CE2-A020-4394-AF22-05B5B2AC5B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2771" y="2893800"/>
                  <a:ext cx="39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60E9090-876D-4CDC-9E5B-EBAF500A647E}"/>
                    </a:ext>
                  </a:extLst>
                </p14:cNvPr>
                <p14:cNvContentPartPr/>
                <p14:nvPr/>
              </p14:nvContentPartPr>
              <p14:xfrm>
                <a:off x="845331" y="3227520"/>
                <a:ext cx="65160" cy="129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60E9090-876D-4CDC-9E5B-EBAF500A64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6331" y="3218520"/>
                  <a:ext cx="82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766F9E-3F51-41A9-91E7-4CC1F2CDE188}"/>
                    </a:ext>
                  </a:extLst>
                </p14:cNvPr>
                <p14:cNvContentPartPr/>
                <p14:nvPr/>
              </p14:nvContentPartPr>
              <p14:xfrm>
                <a:off x="956931" y="3327240"/>
                <a:ext cx="24480" cy="4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766F9E-3F51-41A9-91E7-4CC1F2CDE1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8291" y="3318600"/>
                  <a:ext cx="42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E19034-0D61-424F-8667-3A86F72939A5}"/>
                    </a:ext>
                  </a:extLst>
                </p14:cNvPr>
                <p14:cNvContentPartPr/>
                <p14:nvPr/>
              </p14:nvContentPartPr>
              <p14:xfrm>
                <a:off x="1045131" y="3213840"/>
                <a:ext cx="59040" cy="14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E19034-0D61-424F-8667-3A86F72939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6131" y="3205200"/>
                  <a:ext cx="76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48824A0-4451-45E6-B769-ABFEC5DEF1F7}"/>
                    </a:ext>
                  </a:extLst>
                </p14:cNvPr>
                <p14:cNvContentPartPr/>
                <p14:nvPr/>
              </p14:nvContentPartPr>
              <p14:xfrm>
                <a:off x="1049811" y="3200520"/>
                <a:ext cx="74160" cy="1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48824A0-4451-45E6-B769-ABFEC5DEF1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1171" y="3191880"/>
                  <a:ext cx="91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869FA61-C126-4F1F-B7BA-712D39A2FBE6}"/>
                    </a:ext>
                  </a:extLst>
                </p14:cNvPr>
                <p14:cNvContentPartPr/>
                <p14:nvPr/>
              </p14:nvContentPartPr>
              <p14:xfrm>
                <a:off x="1145211" y="3224640"/>
                <a:ext cx="67680" cy="157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869FA61-C126-4F1F-B7BA-712D39A2FB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6571" y="3216000"/>
                  <a:ext cx="85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C12C337-F640-4E90-BCA6-D884FE04E1C5}"/>
                    </a:ext>
                  </a:extLst>
                </p14:cNvPr>
                <p14:cNvContentPartPr/>
                <p14:nvPr/>
              </p14:nvContentPartPr>
              <p14:xfrm>
                <a:off x="1543011" y="2820720"/>
                <a:ext cx="66240" cy="120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C12C337-F640-4E90-BCA6-D884FE04E1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34011" y="2811720"/>
                  <a:ext cx="83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5DFEA6C-D72B-40FA-ACFB-5083A89FD632}"/>
                    </a:ext>
                  </a:extLst>
                </p14:cNvPr>
                <p14:cNvContentPartPr/>
                <p14:nvPr/>
              </p14:nvContentPartPr>
              <p14:xfrm>
                <a:off x="1555611" y="2825760"/>
                <a:ext cx="64080" cy="147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5DFEA6C-D72B-40FA-ACFB-5083A89FD6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46611" y="2817120"/>
                  <a:ext cx="81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B94787-59A2-4603-831C-C9E0C1EE3851}"/>
                    </a:ext>
                  </a:extLst>
                </p14:cNvPr>
                <p14:cNvContentPartPr/>
                <p14:nvPr/>
              </p14:nvContentPartPr>
              <p14:xfrm>
                <a:off x="1665051" y="2876880"/>
                <a:ext cx="59400" cy="109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B94787-59A2-4603-831C-C9E0C1EE38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56051" y="2867880"/>
                  <a:ext cx="77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D0382B-9241-4429-857D-419CF752DB27}"/>
                    </a:ext>
                  </a:extLst>
                </p14:cNvPr>
                <p14:cNvContentPartPr/>
                <p14:nvPr/>
              </p14:nvContentPartPr>
              <p14:xfrm>
                <a:off x="1892931" y="2750160"/>
                <a:ext cx="33480" cy="64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D0382B-9241-4429-857D-419CF752DB2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84291" y="2741160"/>
                  <a:ext cx="5112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636BDA-7449-405F-94CD-C3E58AC666D4}"/>
                    </a:ext>
                  </a:extLst>
                </p14:cNvPr>
                <p14:cNvContentPartPr/>
                <p14:nvPr/>
              </p14:nvContentPartPr>
              <p14:xfrm>
                <a:off x="1432491" y="3207000"/>
                <a:ext cx="69480" cy="132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636BDA-7449-405F-94CD-C3E58AC666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23851" y="3198000"/>
                  <a:ext cx="87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0077F0-804B-4B43-BF79-125210E56332}"/>
                    </a:ext>
                  </a:extLst>
                </p14:cNvPr>
                <p14:cNvContentPartPr/>
                <p14:nvPr/>
              </p14:nvContentPartPr>
              <p14:xfrm>
                <a:off x="1549851" y="3299160"/>
                <a:ext cx="13680" cy="38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0077F0-804B-4B43-BF79-125210E563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40851" y="3290520"/>
                  <a:ext cx="31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7F0767A-2B87-40A4-B8BB-1790DE5A3C9E}"/>
                    </a:ext>
                  </a:extLst>
                </p14:cNvPr>
                <p14:cNvContentPartPr/>
                <p14:nvPr/>
              </p14:nvContentPartPr>
              <p14:xfrm>
                <a:off x="1589811" y="3187200"/>
                <a:ext cx="89640" cy="138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7F0767A-2B87-40A4-B8BB-1790DE5A3C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81171" y="3178560"/>
                  <a:ext cx="107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C27FA9-3524-4038-8E6E-41FA134A1CD0}"/>
                    </a:ext>
                  </a:extLst>
                </p14:cNvPr>
                <p14:cNvContentPartPr/>
                <p14:nvPr/>
              </p14:nvContentPartPr>
              <p14:xfrm>
                <a:off x="1708971" y="3194400"/>
                <a:ext cx="66240" cy="151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C27FA9-3524-4038-8E6E-41FA134A1C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00331" y="3185760"/>
                  <a:ext cx="838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BE1E72-CBB9-4903-A1EC-39D44A7D9E2E}"/>
              </a:ext>
            </a:extLst>
          </p:cNvPr>
          <p:cNvGrpSpPr/>
          <p:nvPr/>
        </p:nvGrpSpPr>
        <p:grpSpPr>
          <a:xfrm>
            <a:off x="2121891" y="2717400"/>
            <a:ext cx="397800" cy="667440"/>
            <a:chOff x="2121891" y="2717400"/>
            <a:chExt cx="39780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97C9C4A-6771-4EE4-B50C-B95347228C5D}"/>
                    </a:ext>
                  </a:extLst>
                </p14:cNvPr>
                <p14:cNvContentPartPr/>
                <p14:nvPr/>
              </p14:nvContentPartPr>
              <p14:xfrm>
                <a:off x="2483691" y="2717400"/>
                <a:ext cx="36000" cy="667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97C9C4A-6771-4EE4-B50C-B95347228C5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74691" y="2708760"/>
                  <a:ext cx="5364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9B28F4A-6A07-4F24-B8C2-E6F4A772C93B}"/>
                    </a:ext>
                  </a:extLst>
                </p14:cNvPr>
                <p14:cNvContentPartPr/>
                <p14:nvPr/>
              </p14:nvContentPartPr>
              <p14:xfrm>
                <a:off x="2121891" y="2814960"/>
                <a:ext cx="90720" cy="128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9B28F4A-6A07-4F24-B8C2-E6F4A772C9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12891" y="2805960"/>
                  <a:ext cx="108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126161E-B4AB-4B53-984B-E5B242484053}"/>
                    </a:ext>
                  </a:extLst>
                </p14:cNvPr>
                <p14:cNvContentPartPr/>
                <p14:nvPr/>
              </p14:nvContentPartPr>
              <p14:xfrm>
                <a:off x="2130171" y="2818200"/>
                <a:ext cx="83520" cy="116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126161E-B4AB-4B53-984B-E5B2424840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21171" y="2809560"/>
                  <a:ext cx="101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BD6E858-BBFE-4BD0-B763-8BE1299DD93C}"/>
                    </a:ext>
                  </a:extLst>
                </p14:cNvPr>
                <p14:cNvContentPartPr/>
                <p14:nvPr/>
              </p14:nvContentPartPr>
              <p14:xfrm>
                <a:off x="2255451" y="2863200"/>
                <a:ext cx="68760" cy="115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BD6E858-BBFE-4BD0-B763-8BE1299DD9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46451" y="2854200"/>
                  <a:ext cx="864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269BC0-1BE8-4DCA-8982-BB3803639180}"/>
              </a:ext>
            </a:extLst>
          </p:cNvPr>
          <p:cNvGrpSpPr/>
          <p:nvPr/>
        </p:nvGrpSpPr>
        <p:grpSpPr>
          <a:xfrm>
            <a:off x="2050971" y="3223200"/>
            <a:ext cx="342000" cy="179640"/>
            <a:chOff x="2050971" y="3223200"/>
            <a:chExt cx="34200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585285-EE27-4793-81FB-5CA3F12EA3C4}"/>
                    </a:ext>
                  </a:extLst>
                </p14:cNvPr>
                <p14:cNvContentPartPr/>
                <p14:nvPr/>
              </p14:nvContentPartPr>
              <p14:xfrm>
                <a:off x="2050971" y="3263160"/>
                <a:ext cx="67680" cy="117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585285-EE27-4793-81FB-5CA3F12EA3C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42331" y="3254160"/>
                  <a:ext cx="85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7321C01-1BEC-4BC5-9455-FD41C6F48B90}"/>
                    </a:ext>
                  </a:extLst>
                </p14:cNvPr>
                <p14:cNvContentPartPr/>
                <p14:nvPr/>
              </p14:nvContentPartPr>
              <p14:xfrm>
                <a:off x="2156811" y="3369360"/>
                <a:ext cx="14760" cy="3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7321C01-1BEC-4BC5-9455-FD41C6F48B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47811" y="3360360"/>
                  <a:ext cx="32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74A55C-4EE3-478B-BF83-D078835C7146}"/>
                    </a:ext>
                  </a:extLst>
                </p14:cNvPr>
                <p14:cNvContentPartPr/>
                <p14:nvPr/>
              </p14:nvContentPartPr>
              <p14:xfrm>
                <a:off x="2221611" y="3223200"/>
                <a:ext cx="69120" cy="154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74A55C-4EE3-478B-BF83-D078835C71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12611" y="3214200"/>
                  <a:ext cx="86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D498FA0-5DB5-4E4D-819C-C61D70CCD58F}"/>
                    </a:ext>
                  </a:extLst>
                </p14:cNvPr>
                <p14:cNvContentPartPr/>
                <p14:nvPr/>
              </p14:nvContentPartPr>
              <p14:xfrm>
                <a:off x="2323851" y="3234000"/>
                <a:ext cx="69120" cy="144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D498FA0-5DB5-4E4D-819C-C61D70CCD5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14851" y="3225000"/>
                  <a:ext cx="867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56C957-74F7-4E5B-95EF-72EEB4D3796E}"/>
              </a:ext>
            </a:extLst>
          </p:cNvPr>
          <p:cNvGrpSpPr/>
          <p:nvPr/>
        </p:nvGrpSpPr>
        <p:grpSpPr>
          <a:xfrm>
            <a:off x="2670171" y="2744040"/>
            <a:ext cx="1010520" cy="729360"/>
            <a:chOff x="2670171" y="2744040"/>
            <a:chExt cx="1010520" cy="72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5FE114E-ECFB-4B37-9CC5-37BEE03357E4}"/>
                    </a:ext>
                  </a:extLst>
                </p14:cNvPr>
                <p14:cNvContentPartPr/>
                <p14:nvPr/>
              </p14:nvContentPartPr>
              <p14:xfrm>
                <a:off x="2729571" y="2794800"/>
                <a:ext cx="63360" cy="123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5FE114E-ECFB-4B37-9CC5-37BEE03357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20571" y="2786160"/>
                  <a:ext cx="81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FE0A768-A477-4397-9D0C-BC3146E076BA}"/>
                    </a:ext>
                  </a:extLst>
                </p14:cNvPr>
                <p14:cNvContentPartPr/>
                <p14:nvPr/>
              </p14:nvContentPartPr>
              <p14:xfrm>
                <a:off x="2754411" y="2806320"/>
                <a:ext cx="47160" cy="138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FE0A768-A477-4397-9D0C-BC3146E076B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45411" y="2797320"/>
                  <a:ext cx="64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4CABCC-1290-4D02-BB38-018EBCB50FA0}"/>
                    </a:ext>
                  </a:extLst>
                </p14:cNvPr>
                <p14:cNvContentPartPr/>
                <p14:nvPr/>
              </p14:nvContentPartPr>
              <p14:xfrm>
                <a:off x="2865291" y="2863200"/>
                <a:ext cx="57600" cy="52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4CABCC-1290-4D02-BB38-018EBCB50F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56651" y="2854200"/>
                  <a:ext cx="75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D39AC2-6D47-4BB5-8B22-E37194A2E05E}"/>
                    </a:ext>
                  </a:extLst>
                </p14:cNvPr>
                <p14:cNvContentPartPr/>
                <p14:nvPr/>
              </p14:nvContentPartPr>
              <p14:xfrm>
                <a:off x="2909571" y="2835120"/>
                <a:ext cx="22680" cy="125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D39AC2-6D47-4BB5-8B22-E37194A2E0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00571" y="2826480"/>
                  <a:ext cx="40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08CFAEF-D8EF-47F7-9431-8D63576097AA}"/>
                    </a:ext>
                  </a:extLst>
                </p14:cNvPr>
                <p14:cNvContentPartPr/>
                <p14:nvPr/>
              </p14:nvContentPartPr>
              <p14:xfrm>
                <a:off x="2670171" y="3209880"/>
                <a:ext cx="65520" cy="142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08CFAEF-D8EF-47F7-9431-8D63576097A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61531" y="3201240"/>
                  <a:ext cx="83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FFEFA3A-74BF-485C-BE16-D8E8AD304FCA}"/>
                    </a:ext>
                  </a:extLst>
                </p14:cNvPr>
                <p14:cNvContentPartPr/>
                <p14:nvPr/>
              </p14:nvContentPartPr>
              <p14:xfrm>
                <a:off x="2796531" y="3333720"/>
                <a:ext cx="8280" cy="2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FFEFA3A-74BF-485C-BE16-D8E8AD304FC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87891" y="3324720"/>
                  <a:ext cx="25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15BC553-D8E2-4F2C-B3C4-96777487A10D}"/>
                    </a:ext>
                  </a:extLst>
                </p14:cNvPr>
                <p14:cNvContentPartPr/>
                <p14:nvPr/>
              </p14:nvContentPartPr>
              <p14:xfrm>
                <a:off x="2857731" y="3203400"/>
                <a:ext cx="63360" cy="154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15BC553-D8E2-4F2C-B3C4-96777487A10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49091" y="3194760"/>
                  <a:ext cx="81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9FE1B9-9ADF-4781-9E80-010D4C4050A3}"/>
                    </a:ext>
                  </a:extLst>
                </p14:cNvPr>
                <p14:cNvContentPartPr/>
                <p14:nvPr/>
              </p14:nvContentPartPr>
              <p14:xfrm>
                <a:off x="2964651" y="3189360"/>
                <a:ext cx="62640" cy="162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9FE1B9-9ADF-4781-9E80-010D4C4050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56011" y="3180360"/>
                  <a:ext cx="80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F9CED3B-3607-4009-B790-629191A69358}"/>
                    </a:ext>
                  </a:extLst>
                </p14:cNvPr>
                <p14:cNvContentPartPr/>
                <p14:nvPr/>
              </p14:nvContentPartPr>
              <p14:xfrm>
                <a:off x="3163371" y="2744040"/>
                <a:ext cx="47520" cy="729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F9CED3B-3607-4009-B790-629191A6935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54371" y="2735040"/>
                  <a:ext cx="6516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3DD7653-83F7-4DBF-B09D-579A4D7D8EC2}"/>
                    </a:ext>
                  </a:extLst>
                </p14:cNvPr>
                <p14:cNvContentPartPr/>
                <p14:nvPr/>
              </p14:nvContentPartPr>
              <p14:xfrm>
                <a:off x="3387291" y="2796960"/>
                <a:ext cx="88920" cy="150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3DD7653-83F7-4DBF-B09D-579A4D7D8EC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78651" y="2788320"/>
                  <a:ext cx="106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CFF2008-006C-43FA-B5D4-BC946DD32769}"/>
                    </a:ext>
                  </a:extLst>
                </p14:cNvPr>
                <p14:cNvContentPartPr/>
                <p14:nvPr/>
              </p14:nvContentPartPr>
              <p14:xfrm>
                <a:off x="3412491" y="2812440"/>
                <a:ext cx="65520" cy="139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CFF2008-006C-43FA-B5D4-BC946DD327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03491" y="2803800"/>
                  <a:ext cx="83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D93BDC-767B-4F92-82A2-962BA5876463}"/>
                    </a:ext>
                  </a:extLst>
                </p14:cNvPr>
                <p14:cNvContentPartPr/>
                <p14:nvPr/>
              </p14:nvContentPartPr>
              <p14:xfrm>
                <a:off x="3523731" y="2864640"/>
                <a:ext cx="79200" cy="122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D93BDC-767B-4F92-82A2-962BA587646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14731" y="2856000"/>
                  <a:ext cx="96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4593E0D-B872-48BB-B8C7-B35739E8F9DB}"/>
                    </a:ext>
                  </a:extLst>
                </p14:cNvPr>
                <p14:cNvContentPartPr/>
                <p14:nvPr/>
              </p14:nvContentPartPr>
              <p14:xfrm>
                <a:off x="3569091" y="2847720"/>
                <a:ext cx="111600" cy="10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4593E0D-B872-48BB-B8C7-B35739E8F9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60451" y="2838720"/>
                  <a:ext cx="1292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D7AD652-CF80-43FE-8453-DDA704F3C99D}"/>
              </a:ext>
            </a:extLst>
          </p:cNvPr>
          <p:cNvGrpSpPr/>
          <p:nvPr/>
        </p:nvGrpSpPr>
        <p:grpSpPr>
          <a:xfrm>
            <a:off x="3407091" y="3221400"/>
            <a:ext cx="505800" cy="178200"/>
            <a:chOff x="3407091" y="3221400"/>
            <a:chExt cx="50580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AA3576A-C541-4C31-82B6-6E637C587278}"/>
                    </a:ext>
                  </a:extLst>
                </p14:cNvPr>
                <p14:cNvContentPartPr/>
                <p14:nvPr/>
              </p14:nvContentPartPr>
              <p14:xfrm>
                <a:off x="3407091" y="3259560"/>
                <a:ext cx="68760" cy="124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AA3576A-C541-4C31-82B6-6E637C5872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98091" y="3250920"/>
                  <a:ext cx="86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03945C6-8F4A-443B-BA90-4A15BBCF330C}"/>
                    </a:ext>
                  </a:extLst>
                </p14:cNvPr>
                <p14:cNvContentPartPr/>
                <p14:nvPr/>
              </p14:nvContentPartPr>
              <p14:xfrm>
                <a:off x="3548211" y="3370440"/>
                <a:ext cx="2520" cy="29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03945C6-8F4A-443B-BA90-4A15BBCF33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39571" y="3361440"/>
                  <a:ext cx="20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E998561-D6CC-4857-84B3-A169378BC4BE}"/>
                    </a:ext>
                  </a:extLst>
                </p14:cNvPr>
                <p14:cNvContentPartPr/>
                <p14:nvPr/>
              </p14:nvContentPartPr>
              <p14:xfrm>
                <a:off x="3655851" y="3246960"/>
                <a:ext cx="85680" cy="63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E998561-D6CC-4857-84B3-A169378BC4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47211" y="3238320"/>
                  <a:ext cx="103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472B27E-A153-43FB-ACB8-FE9D1F90D9FF}"/>
                    </a:ext>
                  </a:extLst>
                </p14:cNvPr>
                <p14:cNvContentPartPr/>
                <p14:nvPr/>
              </p14:nvContentPartPr>
              <p14:xfrm>
                <a:off x="3704091" y="3221400"/>
                <a:ext cx="30240" cy="144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472B27E-A153-43FB-ACB8-FE9D1F90D9F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95091" y="3212400"/>
                  <a:ext cx="47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9AE9E51-3BB2-4591-AA87-7B0DF2F8500F}"/>
                    </a:ext>
                  </a:extLst>
                </p14:cNvPr>
                <p14:cNvContentPartPr/>
                <p14:nvPr/>
              </p14:nvContentPartPr>
              <p14:xfrm>
                <a:off x="3823251" y="3232920"/>
                <a:ext cx="89640" cy="119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9AE9E51-3BB2-4591-AA87-7B0DF2F8500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14611" y="3224280"/>
                  <a:ext cx="1072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7DDB4E0-256A-4A38-B606-A94FA9C6D1CA}"/>
              </a:ext>
            </a:extLst>
          </p:cNvPr>
          <p:cNvGrpSpPr/>
          <p:nvPr/>
        </p:nvGrpSpPr>
        <p:grpSpPr>
          <a:xfrm>
            <a:off x="844251" y="3686880"/>
            <a:ext cx="299880" cy="171360"/>
            <a:chOff x="844251" y="3686880"/>
            <a:chExt cx="29988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43933F-00E7-4E0B-9261-2CE2399A85CE}"/>
                    </a:ext>
                  </a:extLst>
                </p14:cNvPr>
                <p14:cNvContentPartPr/>
                <p14:nvPr/>
              </p14:nvContentPartPr>
              <p14:xfrm>
                <a:off x="844251" y="3686880"/>
                <a:ext cx="77760" cy="171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43933F-00E7-4E0B-9261-2CE2399A85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5251" y="3677880"/>
                  <a:ext cx="95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B3EAE02-FC7F-4763-8C7B-1809145FF518}"/>
                    </a:ext>
                  </a:extLst>
                </p14:cNvPr>
                <p14:cNvContentPartPr/>
                <p14:nvPr/>
              </p14:nvContentPartPr>
              <p14:xfrm>
                <a:off x="1029651" y="3749520"/>
                <a:ext cx="114480" cy="86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B3EAE02-FC7F-4763-8C7B-1809145FF51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1011" y="3740880"/>
                  <a:ext cx="13212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55FFA68-213E-4446-AA09-8AD3D8068D12}"/>
              </a:ext>
            </a:extLst>
          </p:cNvPr>
          <p:cNvGrpSpPr/>
          <p:nvPr/>
        </p:nvGrpSpPr>
        <p:grpSpPr>
          <a:xfrm>
            <a:off x="1495851" y="3603720"/>
            <a:ext cx="302760" cy="219600"/>
            <a:chOff x="1495851" y="3603720"/>
            <a:chExt cx="30276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61BD220-C165-48FD-B84B-0FF497B8BBF3}"/>
                    </a:ext>
                  </a:extLst>
                </p14:cNvPr>
                <p14:cNvContentPartPr/>
                <p14:nvPr/>
              </p14:nvContentPartPr>
              <p14:xfrm>
                <a:off x="1495851" y="3609840"/>
                <a:ext cx="131760" cy="177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61BD220-C165-48FD-B84B-0FF497B8BBF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86851" y="3601200"/>
                  <a:ext cx="149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5A01A41-B415-4C0C-90B7-DBCA97CB121E}"/>
                    </a:ext>
                  </a:extLst>
                </p14:cNvPr>
                <p14:cNvContentPartPr/>
                <p14:nvPr/>
              </p14:nvContentPartPr>
              <p14:xfrm>
                <a:off x="1515291" y="3630000"/>
                <a:ext cx="93960" cy="172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5A01A41-B415-4C0C-90B7-DBCA97CB121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06651" y="3621360"/>
                  <a:ext cx="111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E7BD2AF-8378-4B80-83D4-04FB925F6A2E}"/>
                    </a:ext>
                  </a:extLst>
                </p14:cNvPr>
                <p14:cNvContentPartPr/>
                <p14:nvPr/>
              </p14:nvContentPartPr>
              <p14:xfrm>
                <a:off x="1721571" y="3771120"/>
                <a:ext cx="55440" cy="52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E7BD2AF-8378-4B80-83D4-04FB925F6A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12931" y="3762120"/>
                  <a:ext cx="73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4290DBD-B5D9-4D3B-8B3C-A77FE5701CCA}"/>
                    </a:ext>
                  </a:extLst>
                </p14:cNvPr>
                <p14:cNvContentPartPr/>
                <p14:nvPr/>
              </p14:nvContentPartPr>
              <p14:xfrm>
                <a:off x="1781691" y="3603720"/>
                <a:ext cx="16920" cy="16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4290DBD-B5D9-4D3B-8B3C-A77FE5701CC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73051" y="3594720"/>
                  <a:ext cx="3456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BF9FEBD-6ACC-4297-B2ED-10E31C1B7DCE}"/>
                  </a:ext>
                </a:extLst>
              </p14:cNvPr>
              <p14:cNvContentPartPr/>
              <p14:nvPr/>
            </p14:nvContentPartPr>
            <p14:xfrm>
              <a:off x="2002371" y="3709560"/>
              <a:ext cx="147600" cy="871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BF9FEBD-6ACC-4297-B2ED-10E31C1B7DC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993371" y="3700920"/>
                <a:ext cx="16524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9932A5C-5380-42F2-BAF4-30539EF7FE70}"/>
              </a:ext>
            </a:extLst>
          </p:cNvPr>
          <p:cNvGrpSpPr/>
          <p:nvPr/>
        </p:nvGrpSpPr>
        <p:grpSpPr>
          <a:xfrm>
            <a:off x="2415651" y="3601200"/>
            <a:ext cx="977040" cy="334080"/>
            <a:chOff x="2415651" y="3601200"/>
            <a:chExt cx="97704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C4DD5D-2DB5-4655-8F23-3CF570FE6CCB}"/>
                    </a:ext>
                  </a:extLst>
                </p14:cNvPr>
                <p14:cNvContentPartPr/>
                <p14:nvPr/>
              </p14:nvContentPartPr>
              <p14:xfrm>
                <a:off x="2415651" y="3659160"/>
                <a:ext cx="150480" cy="138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C4DD5D-2DB5-4655-8F23-3CF570FE6C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07011" y="3650520"/>
                  <a:ext cx="168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056B9F-50A2-412F-8D8C-815751C4D091}"/>
                    </a:ext>
                  </a:extLst>
                </p14:cNvPr>
                <p14:cNvContentPartPr/>
                <p14:nvPr/>
              </p14:nvContentPartPr>
              <p14:xfrm>
                <a:off x="2628771" y="3625320"/>
                <a:ext cx="51120" cy="219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056B9F-50A2-412F-8D8C-815751C4D09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20131" y="3616680"/>
                  <a:ext cx="68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028EC2A-AE5A-4144-99B2-9745866AD745}"/>
                    </a:ext>
                  </a:extLst>
                </p14:cNvPr>
                <p14:cNvContentPartPr/>
                <p14:nvPr/>
              </p14:nvContentPartPr>
              <p14:xfrm>
                <a:off x="2776371" y="3704520"/>
                <a:ext cx="101880" cy="104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028EC2A-AE5A-4144-99B2-9745866AD74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67731" y="3695880"/>
                  <a:ext cx="119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6A0D2BC-4442-4832-BD29-450A13BA6DE1}"/>
                    </a:ext>
                  </a:extLst>
                </p14:cNvPr>
                <p14:cNvContentPartPr/>
                <p14:nvPr/>
              </p14:nvContentPartPr>
              <p14:xfrm>
                <a:off x="2909571" y="3713160"/>
                <a:ext cx="22680" cy="92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6A0D2BC-4442-4832-BD29-450A13BA6DE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00571" y="3704160"/>
                  <a:ext cx="40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577EEC3-D4BA-4760-9FBE-6D0EE027C6B6}"/>
                    </a:ext>
                  </a:extLst>
                </p14:cNvPr>
                <p14:cNvContentPartPr/>
                <p14:nvPr/>
              </p14:nvContentPartPr>
              <p14:xfrm>
                <a:off x="2984811" y="3708120"/>
                <a:ext cx="79920" cy="116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577EEC3-D4BA-4760-9FBE-6D0EE027C6B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75811" y="3699480"/>
                  <a:ext cx="97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F2AABAF-DEEE-4ACA-9E7C-F9A4E0AF3954}"/>
                    </a:ext>
                  </a:extLst>
                </p14:cNvPr>
                <p14:cNvContentPartPr/>
                <p14:nvPr/>
              </p14:nvContentPartPr>
              <p14:xfrm>
                <a:off x="3049971" y="3601200"/>
                <a:ext cx="102960" cy="76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F2AABAF-DEEE-4ACA-9E7C-F9A4E0AF39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41331" y="3592560"/>
                  <a:ext cx="120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0EEDEF-492E-4383-9C36-2AE884348428}"/>
                    </a:ext>
                  </a:extLst>
                </p14:cNvPr>
                <p14:cNvContentPartPr/>
                <p14:nvPr/>
              </p14:nvContentPartPr>
              <p14:xfrm>
                <a:off x="3199371" y="3616320"/>
                <a:ext cx="73800" cy="238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0EEDEF-492E-4383-9C36-2AE88434842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90731" y="3607320"/>
                  <a:ext cx="91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9300A0D-F00E-4E9D-8EB0-7B62B1AA1811}"/>
                    </a:ext>
                  </a:extLst>
                </p14:cNvPr>
                <p14:cNvContentPartPr/>
                <p14:nvPr/>
              </p14:nvContentPartPr>
              <p14:xfrm>
                <a:off x="3345171" y="3817920"/>
                <a:ext cx="47520" cy="117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9300A0D-F00E-4E9D-8EB0-7B62B1AA18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36171" y="3809280"/>
                  <a:ext cx="651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871680F-220E-48C7-8AA6-C0B7887D6BF5}"/>
              </a:ext>
            </a:extLst>
          </p:cNvPr>
          <p:cNvGrpSpPr/>
          <p:nvPr/>
        </p:nvGrpSpPr>
        <p:grpSpPr>
          <a:xfrm>
            <a:off x="3562251" y="3613440"/>
            <a:ext cx="1423800" cy="227520"/>
            <a:chOff x="3562251" y="3613440"/>
            <a:chExt cx="142380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0596B9E-9973-4A46-AC95-3CD4F2ADDC35}"/>
                    </a:ext>
                  </a:extLst>
                </p14:cNvPr>
                <p14:cNvContentPartPr/>
                <p14:nvPr/>
              </p14:nvContentPartPr>
              <p14:xfrm>
                <a:off x="3562251" y="3726480"/>
                <a:ext cx="56160" cy="80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0596B9E-9973-4A46-AC95-3CD4F2ADDC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53251" y="3717480"/>
                  <a:ext cx="73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8FA7D4-374F-4045-B31B-CE67D493C9BF}"/>
                    </a:ext>
                  </a:extLst>
                </p14:cNvPr>
                <p14:cNvContentPartPr/>
                <p14:nvPr/>
              </p14:nvContentPartPr>
              <p14:xfrm>
                <a:off x="3583131" y="3613440"/>
                <a:ext cx="58320" cy="6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8FA7D4-374F-4045-B31B-CE67D493C9B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74131" y="3604440"/>
                  <a:ext cx="75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A6A1578-7815-4E2F-8F12-3323623CC8FF}"/>
                    </a:ext>
                  </a:extLst>
                </p14:cNvPr>
                <p14:cNvContentPartPr/>
                <p14:nvPr/>
              </p14:nvContentPartPr>
              <p14:xfrm>
                <a:off x="3721731" y="3687240"/>
                <a:ext cx="209160" cy="11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A6A1578-7815-4E2F-8F12-3323623CC8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12731" y="3678600"/>
                  <a:ext cx="226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3802515-D169-4BC0-A629-7305331FBAB8}"/>
                    </a:ext>
                  </a:extLst>
                </p14:cNvPr>
                <p14:cNvContentPartPr/>
                <p14:nvPr/>
              </p14:nvContentPartPr>
              <p14:xfrm>
                <a:off x="3984171" y="3653400"/>
                <a:ext cx="192240" cy="144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3802515-D169-4BC0-A629-7305331FBAB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75531" y="3644760"/>
                  <a:ext cx="209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B866530-D202-49A3-AE11-CB29A5F10EC7}"/>
                    </a:ext>
                  </a:extLst>
                </p14:cNvPr>
                <p14:cNvContentPartPr/>
                <p14:nvPr/>
              </p14:nvContentPartPr>
              <p14:xfrm>
                <a:off x="4210611" y="3723600"/>
                <a:ext cx="53640" cy="117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B866530-D202-49A3-AE11-CB29A5F10EC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01971" y="3714600"/>
                  <a:ext cx="71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CFAFFD4-2073-43D1-8481-6E06F60DAE27}"/>
                    </a:ext>
                  </a:extLst>
                </p14:cNvPr>
                <p14:cNvContentPartPr/>
                <p14:nvPr/>
              </p14:nvContentPartPr>
              <p14:xfrm>
                <a:off x="4383051" y="3727200"/>
                <a:ext cx="104040" cy="25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CFAFFD4-2073-43D1-8481-6E06F60DAE2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74411" y="3718200"/>
                  <a:ext cx="121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D53A59D-C444-43E1-87C0-DC2A37902871}"/>
                    </a:ext>
                  </a:extLst>
                </p14:cNvPr>
                <p14:cNvContentPartPr/>
                <p14:nvPr/>
              </p14:nvContentPartPr>
              <p14:xfrm>
                <a:off x="4549011" y="3712080"/>
                <a:ext cx="31320" cy="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D53A59D-C444-43E1-87C0-DC2A379028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40011" y="3703080"/>
                  <a:ext cx="48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12EDC48-D327-4352-8D19-7075D7E62656}"/>
                    </a:ext>
                  </a:extLst>
                </p14:cNvPr>
                <p14:cNvContentPartPr/>
                <p14:nvPr/>
              </p14:nvContentPartPr>
              <p14:xfrm>
                <a:off x="4658811" y="3708120"/>
                <a:ext cx="50400" cy="9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12EDC48-D327-4352-8D19-7075D7E626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50171" y="3699120"/>
                  <a:ext cx="68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A2A3CA5-817A-4DDA-A2F5-360705BA5507}"/>
                    </a:ext>
                  </a:extLst>
                </p14:cNvPr>
                <p14:cNvContentPartPr/>
                <p14:nvPr/>
              </p14:nvContentPartPr>
              <p14:xfrm>
                <a:off x="4808931" y="3669960"/>
                <a:ext cx="177120" cy="116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A2A3CA5-817A-4DDA-A2F5-360705BA55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00291" y="3661320"/>
                  <a:ext cx="1947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790C5E2-2D16-43D6-8AC4-6A908071C5CE}"/>
              </a:ext>
            </a:extLst>
          </p:cNvPr>
          <p:cNvGrpSpPr/>
          <p:nvPr/>
        </p:nvGrpSpPr>
        <p:grpSpPr>
          <a:xfrm>
            <a:off x="1426011" y="4164960"/>
            <a:ext cx="328680" cy="226080"/>
            <a:chOff x="1426011" y="4164960"/>
            <a:chExt cx="32868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A22B91B-A4C9-4E1F-AB5D-7B1944D62B31}"/>
                    </a:ext>
                  </a:extLst>
                </p14:cNvPr>
                <p14:cNvContentPartPr/>
                <p14:nvPr/>
              </p14:nvContentPartPr>
              <p14:xfrm>
                <a:off x="1448691" y="4164960"/>
                <a:ext cx="37080" cy="197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A22B91B-A4C9-4E1F-AB5D-7B1944D62B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40051" y="4155960"/>
                  <a:ext cx="54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9D6AB7-B8BD-4582-94A0-42F012E24057}"/>
                    </a:ext>
                  </a:extLst>
                </p14:cNvPr>
                <p14:cNvContentPartPr/>
                <p14:nvPr/>
              </p14:nvContentPartPr>
              <p14:xfrm>
                <a:off x="1532931" y="4172160"/>
                <a:ext cx="43200" cy="19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9D6AB7-B8BD-4582-94A0-42F012E240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24291" y="4163520"/>
                  <a:ext cx="60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B2C3057-D8D0-4C3B-A560-123E28FA81D4}"/>
                    </a:ext>
                  </a:extLst>
                </p14:cNvPr>
                <p14:cNvContentPartPr/>
                <p14:nvPr/>
              </p14:nvContentPartPr>
              <p14:xfrm>
                <a:off x="1426011" y="4280520"/>
                <a:ext cx="153000" cy="17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B2C3057-D8D0-4C3B-A560-123E28FA81D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17011" y="4271880"/>
                  <a:ext cx="170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5B677B9-3D44-46A2-B3BD-075C0DE9411B}"/>
                    </a:ext>
                  </a:extLst>
                </p14:cNvPr>
                <p14:cNvContentPartPr/>
                <p14:nvPr/>
              </p14:nvContentPartPr>
              <p14:xfrm>
                <a:off x="1606011" y="4278360"/>
                <a:ext cx="148680" cy="90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5B677B9-3D44-46A2-B3BD-075C0DE9411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97371" y="4269720"/>
                  <a:ext cx="166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1301B25-3CE7-4654-B589-8461780ECF66}"/>
                    </a:ext>
                  </a:extLst>
                </p14:cNvPr>
                <p14:cNvContentPartPr/>
                <p14:nvPr/>
              </p14:nvContentPartPr>
              <p14:xfrm>
                <a:off x="1730931" y="4366560"/>
                <a:ext cx="22680" cy="24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1301B25-3CE7-4654-B589-8461780ECF6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21931" y="4357920"/>
                  <a:ext cx="403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803AAD-F1F5-44D5-B579-3FAD508E60F6}"/>
              </a:ext>
            </a:extLst>
          </p:cNvPr>
          <p:cNvGrpSpPr/>
          <p:nvPr/>
        </p:nvGrpSpPr>
        <p:grpSpPr>
          <a:xfrm>
            <a:off x="1940091" y="4209600"/>
            <a:ext cx="781920" cy="245160"/>
            <a:chOff x="1940091" y="4209600"/>
            <a:chExt cx="78192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6AA4132-2DF0-474E-A1C4-3E3E68B78B70}"/>
                    </a:ext>
                  </a:extLst>
                </p14:cNvPr>
                <p14:cNvContentPartPr/>
                <p14:nvPr/>
              </p14:nvContentPartPr>
              <p14:xfrm>
                <a:off x="1940091" y="4209960"/>
                <a:ext cx="212400" cy="244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6AA4132-2DF0-474E-A1C4-3E3E68B78B7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31451" y="4200960"/>
                  <a:ext cx="230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F10BEB-A2E6-481A-9D2D-BC81607F6FA5}"/>
                    </a:ext>
                  </a:extLst>
                </p14:cNvPr>
                <p14:cNvContentPartPr/>
                <p14:nvPr/>
              </p14:nvContentPartPr>
              <p14:xfrm>
                <a:off x="2184171" y="4247400"/>
                <a:ext cx="129240" cy="70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F10BEB-A2E6-481A-9D2D-BC81607F6FA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75531" y="4238400"/>
                  <a:ext cx="146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DFC379C-8099-4A3F-9C75-D6608A632D9A}"/>
                    </a:ext>
                  </a:extLst>
                </p14:cNvPr>
                <p14:cNvContentPartPr/>
                <p14:nvPr/>
              </p14:nvContentPartPr>
              <p14:xfrm>
                <a:off x="2435451" y="4209600"/>
                <a:ext cx="164880" cy="201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DFC379C-8099-4A3F-9C75-D6608A632D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26451" y="4200960"/>
                  <a:ext cx="182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7801DA-3658-440E-96DF-F93DFCCFCCB2}"/>
                    </a:ext>
                  </a:extLst>
                </p14:cNvPr>
                <p14:cNvContentPartPr/>
                <p14:nvPr/>
              </p14:nvContentPartPr>
              <p14:xfrm>
                <a:off x="2636691" y="4263600"/>
                <a:ext cx="85320" cy="81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7801DA-3658-440E-96DF-F93DFCCFCC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27691" y="4254600"/>
                  <a:ext cx="1029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971180F-44A8-45D8-A8D7-F55D100FEEF0}"/>
              </a:ext>
            </a:extLst>
          </p:cNvPr>
          <p:cNvGrpSpPr/>
          <p:nvPr/>
        </p:nvGrpSpPr>
        <p:grpSpPr>
          <a:xfrm>
            <a:off x="3335811" y="4161000"/>
            <a:ext cx="358920" cy="207000"/>
            <a:chOff x="3335811" y="4161000"/>
            <a:chExt cx="35892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A9889F9-1B89-4436-961E-5E27DB720BEB}"/>
                    </a:ext>
                  </a:extLst>
                </p14:cNvPr>
                <p14:cNvContentPartPr/>
                <p14:nvPr/>
              </p14:nvContentPartPr>
              <p14:xfrm>
                <a:off x="3347691" y="4186560"/>
                <a:ext cx="30600" cy="152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A9889F9-1B89-4436-961E-5E27DB720BE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38691" y="4177920"/>
                  <a:ext cx="48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08CD39F-608B-45BE-B06F-DA6ACC8E3D77}"/>
                    </a:ext>
                  </a:extLst>
                </p14:cNvPr>
                <p14:cNvContentPartPr/>
                <p14:nvPr/>
              </p14:nvContentPartPr>
              <p14:xfrm>
                <a:off x="3335811" y="4161000"/>
                <a:ext cx="150480" cy="181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08CD39F-608B-45BE-B06F-DA6ACC8E3D7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27171" y="4152000"/>
                  <a:ext cx="168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F24EB9C-A3DE-44F4-A060-BF57EB37A36F}"/>
                    </a:ext>
                  </a:extLst>
                </p14:cNvPr>
                <p14:cNvContentPartPr/>
                <p14:nvPr/>
              </p14:nvContentPartPr>
              <p14:xfrm>
                <a:off x="3525171" y="4213200"/>
                <a:ext cx="169560" cy="154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F24EB9C-A3DE-44F4-A060-BF57EB37A36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16171" y="4204560"/>
                  <a:ext cx="187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FAF248E-83F3-4F6E-B22B-C3913956A99D}"/>
                    </a:ext>
                  </a:extLst>
                </p14:cNvPr>
                <p14:cNvContentPartPr/>
                <p14:nvPr/>
              </p14:nvContentPartPr>
              <p14:xfrm>
                <a:off x="3647211" y="4326960"/>
                <a:ext cx="34200" cy="21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FAF248E-83F3-4F6E-B22B-C3913956A99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38211" y="4318320"/>
                  <a:ext cx="518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814818-BB9F-4817-9D44-EBB9C1F63470}"/>
              </a:ext>
            </a:extLst>
          </p:cNvPr>
          <p:cNvGrpSpPr/>
          <p:nvPr/>
        </p:nvGrpSpPr>
        <p:grpSpPr>
          <a:xfrm>
            <a:off x="3877971" y="4210680"/>
            <a:ext cx="845280" cy="213480"/>
            <a:chOff x="3877971" y="4210680"/>
            <a:chExt cx="84528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AD534FE-2AA1-4F87-9304-9A74B23C5459}"/>
                    </a:ext>
                  </a:extLst>
                </p14:cNvPr>
                <p14:cNvContentPartPr/>
                <p14:nvPr/>
              </p14:nvContentPartPr>
              <p14:xfrm>
                <a:off x="3877971" y="4217520"/>
                <a:ext cx="173160" cy="176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AD534FE-2AA1-4F87-9304-9A74B23C545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68971" y="4208880"/>
                  <a:ext cx="190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426BC8C-92CB-4088-B9DE-A67DCB587216}"/>
                    </a:ext>
                  </a:extLst>
                </p14:cNvPr>
                <p14:cNvContentPartPr/>
                <p14:nvPr/>
              </p14:nvContentPartPr>
              <p14:xfrm>
                <a:off x="4185411" y="4254960"/>
                <a:ext cx="156960" cy="69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426BC8C-92CB-4088-B9DE-A67DCB58721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76771" y="4246320"/>
                  <a:ext cx="174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38D17AE-E6EC-4FBF-BB01-0586D7966888}"/>
                    </a:ext>
                  </a:extLst>
                </p14:cNvPr>
                <p14:cNvContentPartPr/>
                <p14:nvPr/>
              </p14:nvContentPartPr>
              <p14:xfrm>
                <a:off x="4254891" y="4210680"/>
                <a:ext cx="19440" cy="155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38D17AE-E6EC-4FBF-BB01-0586D79668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45891" y="4202040"/>
                  <a:ext cx="37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173FEF2-9800-4201-8956-0AB6AEDAB229}"/>
                    </a:ext>
                  </a:extLst>
                </p14:cNvPr>
                <p14:cNvContentPartPr/>
                <p14:nvPr/>
              </p14:nvContentPartPr>
              <p14:xfrm>
                <a:off x="4445331" y="4220400"/>
                <a:ext cx="138960" cy="203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173FEF2-9800-4201-8956-0AB6AEDAB22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36331" y="4211760"/>
                  <a:ext cx="156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BE65E7A-094C-410C-A297-4EBAB8038356}"/>
                    </a:ext>
                  </a:extLst>
                </p14:cNvPr>
                <p14:cNvContentPartPr/>
                <p14:nvPr/>
              </p14:nvContentPartPr>
              <p14:xfrm>
                <a:off x="4643691" y="4240920"/>
                <a:ext cx="79560" cy="111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BE65E7A-094C-410C-A297-4EBAB803835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34691" y="4232280"/>
                  <a:ext cx="972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B0260E7-8ED8-4504-9767-60B5F6A8D8CD}"/>
              </a:ext>
            </a:extLst>
          </p:cNvPr>
          <p:cNvGrpSpPr/>
          <p:nvPr/>
        </p:nvGrpSpPr>
        <p:grpSpPr>
          <a:xfrm>
            <a:off x="661371" y="4789920"/>
            <a:ext cx="996480" cy="291960"/>
            <a:chOff x="661371" y="4789920"/>
            <a:chExt cx="99648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BB2A9AC-4216-461F-9A08-9374E4449C1C}"/>
                    </a:ext>
                  </a:extLst>
                </p14:cNvPr>
                <p14:cNvContentPartPr/>
                <p14:nvPr/>
              </p14:nvContentPartPr>
              <p14:xfrm>
                <a:off x="704931" y="4882080"/>
                <a:ext cx="49320" cy="19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BB2A9AC-4216-461F-9A08-9374E4449C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5931" y="4873080"/>
                  <a:ext cx="66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8559F9F-15A5-4753-9106-76A996D18E76}"/>
                    </a:ext>
                  </a:extLst>
                </p14:cNvPr>
                <p14:cNvContentPartPr/>
                <p14:nvPr/>
              </p14:nvContentPartPr>
              <p14:xfrm>
                <a:off x="700251" y="4789920"/>
                <a:ext cx="194040" cy="68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8559F9F-15A5-4753-9106-76A996D18E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1251" y="4781280"/>
                  <a:ext cx="211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7386E21-FA67-4734-A330-A6D9019109A8}"/>
                    </a:ext>
                  </a:extLst>
                </p14:cNvPr>
                <p14:cNvContentPartPr/>
                <p14:nvPr/>
              </p14:nvContentPartPr>
              <p14:xfrm>
                <a:off x="661371" y="4953720"/>
                <a:ext cx="132120" cy="22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7386E21-FA67-4734-A330-A6D9019109A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2371" y="4944720"/>
                  <a:ext cx="149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7D68EB1-B975-4FA7-894A-F505C08E2EF6}"/>
                    </a:ext>
                  </a:extLst>
                </p14:cNvPr>
                <p14:cNvContentPartPr/>
                <p14:nvPr/>
              </p14:nvContentPartPr>
              <p14:xfrm>
                <a:off x="859011" y="4882440"/>
                <a:ext cx="350640" cy="199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7D68EB1-B975-4FA7-894A-F505C08E2EF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0371" y="4873440"/>
                  <a:ext cx="368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B3D7272-F50B-454F-9060-6246BE699805}"/>
                    </a:ext>
                  </a:extLst>
                </p14:cNvPr>
                <p14:cNvContentPartPr/>
                <p14:nvPr/>
              </p14:nvContentPartPr>
              <p14:xfrm>
                <a:off x="1261131" y="4951200"/>
                <a:ext cx="203760" cy="130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B3D7272-F50B-454F-9060-6246BE6998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52131" y="4942560"/>
                  <a:ext cx="221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6F6DB5A-A582-427C-A012-C11BAB884197}"/>
                    </a:ext>
                  </a:extLst>
                </p14:cNvPr>
                <p14:cNvContentPartPr/>
                <p14:nvPr/>
              </p14:nvContentPartPr>
              <p14:xfrm>
                <a:off x="1568571" y="4793520"/>
                <a:ext cx="89280" cy="284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6F6DB5A-A582-427C-A012-C11BAB88419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59931" y="4784880"/>
                  <a:ext cx="106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9F3E989-28E5-4839-B189-4628593CE6A5}"/>
                    </a:ext>
                  </a:extLst>
                </p14:cNvPr>
                <p14:cNvContentPartPr/>
                <p14:nvPr/>
              </p14:nvContentPartPr>
              <p14:xfrm>
                <a:off x="1524291" y="4942200"/>
                <a:ext cx="131400" cy="32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9F3E989-28E5-4839-B189-4628593CE6A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15291" y="4933200"/>
                  <a:ext cx="1490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434092D-C0D2-474F-840E-673DCACF1DE3}"/>
              </a:ext>
            </a:extLst>
          </p:cNvPr>
          <p:cNvGrpSpPr/>
          <p:nvPr/>
        </p:nvGrpSpPr>
        <p:grpSpPr>
          <a:xfrm>
            <a:off x="1937211" y="4927440"/>
            <a:ext cx="475200" cy="137520"/>
            <a:chOff x="1937211" y="4927440"/>
            <a:chExt cx="47520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7755138-CC08-4BD9-9523-4CF6653D7CBE}"/>
                    </a:ext>
                  </a:extLst>
                </p14:cNvPr>
                <p14:cNvContentPartPr/>
                <p14:nvPr/>
              </p14:nvContentPartPr>
              <p14:xfrm>
                <a:off x="1937211" y="4938600"/>
                <a:ext cx="209880" cy="126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7755138-CC08-4BD9-9523-4CF6653D7CB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28571" y="4929960"/>
                  <a:ext cx="227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B94A60B-8569-41B5-A00D-E22FC0E28202}"/>
                    </a:ext>
                  </a:extLst>
                </p14:cNvPr>
                <p14:cNvContentPartPr/>
                <p14:nvPr/>
              </p14:nvContentPartPr>
              <p14:xfrm>
                <a:off x="2176971" y="4927440"/>
                <a:ext cx="235440" cy="124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B94A60B-8569-41B5-A00D-E22FC0E2820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67971" y="4918800"/>
                  <a:ext cx="2530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C7942A3-AB76-4CFF-9055-7F7008C2D7D6}"/>
                  </a:ext>
                </a:extLst>
              </p14:cNvPr>
              <p14:cNvContentPartPr/>
              <p14:nvPr/>
            </p14:nvContentPartPr>
            <p14:xfrm>
              <a:off x="2312691" y="4711080"/>
              <a:ext cx="87840" cy="943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C7942A3-AB76-4CFF-9055-7F7008C2D7D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304051" y="4702080"/>
                <a:ext cx="1054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CD33982-D473-4567-8FE3-4EBBC987F5CF}"/>
                  </a:ext>
                </a:extLst>
              </p14:cNvPr>
              <p14:cNvContentPartPr/>
              <p14:nvPr/>
            </p14:nvContentPartPr>
            <p14:xfrm>
              <a:off x="2737491" y="4689480"/>
              <a:ext cx="56160" cy="734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CD33982-D473-4567-8FE3-4EBBC987F5C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728491" y="4680480"/>
                <a:ext cx="7380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F990B7C-CD6F-4FBC-808A-65371E05093F}"/>
                  </a:ext>
                </a:extLst>
              </p14:cNvPr>
              <p14:cNvContentPartPr/>
              <p14:nvPr/>
            </p14:nvContentPartPr>
            <p14:xfrm>
              <a:off x="3074091" y="4723680"/>
              <a:ext cx="157320" cy="248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F990B7C-CD6F-4FBC-808A-65371E05093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065091" y="4715040"/>
                <a:ext cx="174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050D6EE-F441-487A-B0AD-198B535C66E1}"/>
                  </a:ext>
                </a:extLst>
              </p14:cNvPr>
              <p14:cNvContentPartPr/>
              <p14:nvPr/>
            </p14:nvContentPartPr>
            <p14:xfrm>
              <a:off x="3061491" y="4846080"/>
              <a:ext cx="109080" cy="1670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050D6EE-F441-487A-B0AD-198B535C66E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052851" y="4837080"/>
                <a:ext cx="1267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0F9B92FC-2FDC-4B8C-A09B-9A14E6419162}"/>
                  </a:ext>
                </a:extLst>
              </p14:cNvPr>
              <p14:cNvContentPartPr/>
              <p14:nvPr/>
            </p14:nvContentPartPr>
            <p14:xfrm>
              <a:off x="3058611" y="4833840"/>
              <a:ext cx="159120" cy="1710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0F9B92FC-2FDC-4B8C-A09B-9A14E641916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049971" y="4824840"/>
                <a:ext cx="1767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5B0699D-4397-45DD-A7FB-B497831BB330}"/>
                  </a:ext>
                </a:extLst>
              </p14:cNvPr>
              <p14:cNvContentPartPr/>
              <p14:nvPr/>
            </p14:nvContentPartPr>
            <p14:xfrm>
              <a:off x="3318891" y="4928160"/>
              <a:ext cx="98280" cy="19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5B0699D-4397-45DD-A7FB-B497831BB33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309891" y="4919520"/>
                <a:ext cx="115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57E098B-2225-4DA5-BA6A-793BF9DEFDE2}"/>
                  </a:ext>
                </a:extLst>
              </p14:cNvPr>
              <p14:cNvContentPartPr/>
              <p14:nvPr/>
            </p14:nvContentPartPr>
            <p14:xfrm>
              <a:off x="3474051" y="4869120"/>
              <a:ext cx="168840" cy="2224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57E098B-2225-4DA5-BA6A-793BF9DEFDE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465411" y="4860120"/>
                <a:ext cx="1864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55AE887-8B7A-44FF-8E96-DA714ADB7236}"/>
                  </a:ext>
                </a:extLst>
              </p14:cNvPr>
              <p14:cNvContentPartPr/>
              <p14:nvPr/>
            </p14:nvContentPartPr>
            <p14:xfrm>
              <a:off x="3699771" y="4903680"/>
              <a:ext cx="65160" cy="76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55AE887-8B7A-44FF-8E96-DA714ADB723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691131" y="4895040"/>
                <a:ext cx="828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E57710E-E8C1-452C-9433-9F4DED8FD0AD}"/>
                  </a:ext>
                </a:extLst>
              </p14:cNvPr>
              <p14:cNvContentPartPr/>
              <p14:nvPr/>
            </p14:nvContentPartPr>
            <p14:xfrm>
              <a:off x="2985531" y="5104200"/>
              <a:ext cx="778320" cy="381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E57710E-E8C1-452C-9433-9F4DED8FD0A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976891" y="5095560"/>
                <a:ext cx="795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E21347B-B7FA-4A85-9473-FF44F2334C2F}"/>
                  </a:ext>
                </a:extLst>
              </p14:cNvPr>
              <p14:cNvContentPartPr/>
              <p14:nvPr/>
            </p14:nvContentPartPr>
            <p14:xfrm>
              <a:off x="3308811" y="5229480"/>
              <a:ext cx="153720" cy="133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E21347B-B7FA-4A85-9473-FF44F2334C2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299811" y="5220840"/>
                <a:ext cx="1713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D150EFAF-48C1-4412-9BCE-A572406CB84E}"/>
                  </a:ext>
                </a:extLst>
              </p14:cNvPr>
              <p14:cNvContentPartPr/>
              <p14:nvPr/>
            </p14:nvContentPartPr>
            <p14:xfrm>
              <a:off x="3227091" y="5400480"/>
              <a:ext cx="195120" cy="18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D150EFAF-48C1-4412-9BCE-A572406CB84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218091" y="539148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B5CB426-BDCB-420F-868D-4533599DC27E}"/>
                  </a:ext>
                </a:extLst>
              </p14:cNvPr>
              <p14:cNvContentPartPr/>
              <p14:nvPr/>
            </p14:nvContentPartPr>
            <p14:xfrm>
              <a:off x="3886971" y="4695240"/>
              <a:ext cx="56880" cy="7869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B5CB426-BDCB-420F-868D-4533599DC27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878331" y="4686600"/>
                <a:ext cx="74520" cy="80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40ABBF2-751A-4122-A1B5-1063E4840239}"/>
              </a:ext>
            </a:extLst>
          </p:cNvPr>
          <p:cNvGrpSpPr/>
          <p:nvPr/>
        </p:nvGrpSpPr>
        <p:grpSpPr>
          <a:xfrm>
            <a:off x="4111251" y="4960200"/>
            <a:ext cx="110160" cy="157320"/>
            <a:chOff x="4111251" y="4960200"/>
            <a:chExt cx="11016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D7E124-53A9-4D0C-880F-D010CF606993}"/>
                    </a:ext>
                  </a:extLst>
                </p14:cNvPr>
                <p14:cNvContentPartPr/>
                <p14:nvPr/>
              </p14:nvContentPartPr>
              <p14:xfrm>
                <a:off x="4134291" y="4960200"/>
                <a:ext cx="87120" cy="79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D7E124-53A9-4D0C-880F-D010CF60699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125651" y="4951200"/>
                  <a:ext cx="104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9A83332-44BC-400E-9D2F-8D647F6F4F5D}"/>
                    </a:ext>
                  </a:extLst>
                </p14:cNvPr>
                <p14:cNvContentPartPr/>
                <p14:nvPr/>
              </p14:nvContentPartPr>
              <p14:xfrm>
                <a:off x="4111251" y="5110320"/>
                <a:ext cx="83880" cy="7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9A83332-44BC-400E-9D2F-8D647F6F4F5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02251" y="5101320"/>
                  <a:ext cx="1015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314596F-BAB8-4B86-820A-24C5BF2CC22A}"/>
              </a:ext>
            </a:extLst>
          </p:cNvPr>
          <p:cNvGrpSpPr/>
          <p:nvPr/>
        </p:nvGrpSpPr>
        <p:grpSpPr>
          <a:xfrm>
            <a:off x="4439931" y="4900440"/>
            <a:ext cx="330120" cy="391320"/>
            <a:chOff x="4439931" y="4900440"/>
            <a:chExt cx="33012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A4B0097-321B-4691-8C87-541A3227A53E}"/>
                    </a:ext>
                  </a:extLst>
                </p14:cNvPr>
                <p14:cNvContentPartPr/>
                <p14:nvPr/>
              </p14:nvContentPartPr>
              <p14:xfrm>
                <a:off x="4439931" y="4900440"/>
                <a:ext cx="113400" cy="286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4B0097-321B-4691-8C87-541A3227A53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30931" y="4891440"/>
                  <a:ext cx="131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1C7E2A0-0EE9-4749-A84A-E4E5AE9A10E7}"/>
                    </a:ext>
                  </a:extLst>
                </p14:cNvPr>
                <p14:cNvContentPartPr/>
                <p14:nvPr/>
              </p14:nvContentPartPr>
              <p14:xfrm>
                <a:off x="4636491" y="4913040"/>
                <a:ext cx="114120" cy="120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1C7E2A0-0EE9-4749-A84A-E4E5AE9A10E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27851" y="4904040"/>
                  <a:ext cx="131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C9CE4D5-5D39-4E80-BDE3-63A3C5FE8E4D}"/>
                    </a:ext>
                  </a:extLst>
                </p14:cNvPr>
                <p14:cNvContentPartPr/>
                <p14:nvPr/>
              </p14:nvContentPartPr>
              <p14:xfrm>
                <a:off x="4619571" y="5070000"/>
                <a:ext cx="119160" cy="14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C9CE4D5-5D39-4E80-BDE3-63A3C5FE8E4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10571" y="5061000"/>
                  <a:ext cx="136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4953084-3C8E-45AC-A09C-9363782D6787}"/>
                    </a:ext>
                  </a:extLst>
                </p14:cNvPr>
                <p14:cNvContentPartPr/>
                <p14:nvPr/>
              </p14:nvContentPartPr>
              <p14:xfrm>
                <a:off x="4656291" y="5150640"/>
                <a:ext cx="113760" cy="141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4953084-3C8E-45AC-A09C-9363782D678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47651" y="5142000"/>
                  <a:ext cx="1314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5AEB71D-01C3-4612-9326-0764441CA5EB}"/>
              </a:ext>
            </a:extLst>
          </p:cNvPr>
          <p:cNvGrpSpPr/>
          <p:nvPr/>
        </p:nvGrpSpPr>
        <p:grpSpPr>
          <a:xfrm>
            <a:off x="3261291" y="5520000"/>
            <a:ext cx="310680" cy="152280"/>
            <a:chOff x="3261291" y="5520000"/>
            <a:chExt cx="31068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993C1F8-F911-4531-80DC-F9BEE91D9974}"/>
                    </a:ext>
                  </a:extLst>
                </p14:cNvPr>
                <p14:cNvContentPartPr/>
                <p14:nvPr/>
              </p14:nvContentPartPr>
              <p14:xfrm>
                <a:off x="3261291" y="5531880"/>
                <a:ext cx="126720" cy="140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993C1F8-F911-4531-80DC-F9BEE91D997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52291" y="5523240"/>
                  <a:ext cx="144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1187AD4-03B2-42DC-A660-EA9A4755E333}"/>
                    </a:ext>
                  </a:extLst>
                </p14:cNvPr>
                <p14:cNvContentPartPr/>
                <p14:nvPr/>
              </p14:nvContentPartPr>
              <p14:xfrm>
                <a:off x="3373251" y="5580120"/>
                <a:ext cx="198720" cy="69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1187AD4-03B2-42DC-A660-EA9A4755E33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64251" y="5571480"/>
                  <a:ext cx="216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272F21D-0ABB-403A-ACD6-8BEFE4185B60}"/>
                    </a:ext>
                  </a:extLst>
                </p14:cNvPr>
                <p14:cNvContentPartPr/>
                <p14:nvPr/>
              </p14:nvContentPartPr>
              <p14:xfrm>
                <a:off x="3389811" y="5520000"/>
                <a:ext cx="150840" cy="26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272F21D-0ABB-403A-ACD6-8BEFE4185B6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81171" y="5511360"/>
                  <a:ext cx="1684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0B212DA-0B96-49BB-A065-2F56BE9559BD}"/>
              </a:ext>
            </a:extLst>
          </p:cNvPr>
          <p:cNvGrpSpPr/>
          <p:nvPr/>
        </p:nvGrpSpPr>
        <p:grpSpPr>
          <a:xfrm>
            <a:off x="5862651" y="1899480"/>
            <a:ext cx="280800" cy="274320"/>
            <a:chOff x="5862651" y="1899480"/>
            <a:chExt cx="28080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EE89B0B-C878-4E3E-9D11-3D92021434FA}"/>
                    </a:ext>
                  </a:extLst>
                </p14:cNvPr>
                <p14:cNvContentPartPr/>
                <p14:nvPr/>
              </p14:nvContentPartPr>
              <p14:xfrm>
                <a:off x="5937891" y="1974000"/>
                <a:ext cx="37080" cy="141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EE89B0B-C878-4E3E-9D11-3D92021434F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28891" y="1965000"/>
                  <a:ext cx="54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292FD85-B85B-43BB-B17E-9C59BDE26AE3}"/>
                    </a:ext>
                  </a:extLst>
                </p14:cNvPr>
                <p14:cNvContentPartPr/>
                <p14:nvPr/>
              </p14:nvContentPartPr>
              <p14:xfrm>
                <a:off x="5862651" y="1899480"/>
                <a:ext cx="181800" cy="127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292FD85-B85B-43BB-B17E-9C59BDE26A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53651" y="1890480"/>
                  <a:ext cx="199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86DC055-2D8C-4184-BD0A-00A634159670}"/>
                    </a:ext>
                  </a:extLst>
                </p14:cNvPr>
                <p14:cNvContentPartPr/>
                <p14:nvPr/>
              </p14:nvContentPartPr>
              <p14:xfrm>
                <a:off x="6055251" y="1905600"/>
                <a:ext cx="88200" cy="268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86DC055-2D8C-4184-BD0A-00A63415967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46611" y="1896960"/>
                  <a:ext cx="10584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5DA76ED-6615-470C-AA97-85564B989AD0}"/>
              </a:ext>
            </a:extLst>
          </p:cNvPr>
          <p:cNvGrpSpPr/>
          <p:nvPr/>
        </p:nvGrpSpPr>
        <p:grpSpPr>
          <a:xfrm>
            <a:off x="8451051" y="1793280"/>
            <a:ext cx="1070640" cy="350640"/>
            <a:chOff x="8451051" y="1793280"/>
            <a:chExt cx="107064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AC232A5-CE79-4B58-BF12-762E5211D561}"/>
                    </a:ext>
                  </a:extLst>
                </p14:cNvPr>
                <p14:cNvContentPartPr/>
                <p14:nvPr/>
              </p14:nvContentPartPr>
              <p14:xfrm>
                <a:off x="8451051" y="2003520"/>
                <a:ext cx="169920" cy="140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AC232A5-CE79-4B58-BF12-762E5211D5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442051" y="1994880"/>
                  <a:ext cx="187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531D2DA-BA5B-42E2-927F-F4F44A570D43}"/>
                    </a:ext>
                  </a:extLst>
                </p14:cNvPr>
                <p14:cNvContentPartPr/>
                <p14:nvPr/>
              </p14:nvContentPartPr>
              <p14:xfrm>
                <a:off x="8673891" y="2004960"/>
                <a:ext cx="89280" cy="74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531D2DA-BA5B-42E2-927F-F4F44A570D4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665251" y="1995960"/>
                  <a:ext cx="106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E2294D7-CE78-4C9F-B22B-749D6CB8C309}"/>
                    </a:ext>
                  </a:extLst>
                </p14:cNvPr>
                <p14:cNvContentPartPr/>
                <p14:nvPr/>
              </p14:nvContentPartPr>
              <p14:xfrm>
                <a:off x="8822931" y="1979040"/>
                <a:ext cx="129960" cy="163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E2294D7-CE78-4C9F-B22B-749D6CB8C30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14291" y="1970400"/>
                  <a:ext cx="147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68C2531-4D10-4A2A-BD63-1BE6ABC7866C}"/>
                    </a:ext>
                  </a:extLst>
                </p14:cNvPr>
                <p14:cNvContentPartPr/>
                <p14:nvPr/>
              </p14:nvContentPartPr>
              <p14:xfrm>
                <a:off x="8985651" y="2015760"/>
                <a:ext cx="50400" cy="64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68C2531-4D10-4A2A-BD63-1BE6ABC7866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76651" y="2007120"/>
                  <a:ext cx="68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1859B2C-F424-463F-A67E-116553B9F101}"/>
                    </a:ext>
                  </a:extLst>
                </p14:cNvPr>
                <p14:cNvContentPartPr/>
                <p14:nvPr/>
              </p14:nvContentPartPr>
              <p14:xfrm>
                <a:off x="9099771" y="2020440"/>
                <a:ext cx="95040" cy="12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1859B2C-F424-463F-A67E-116553B9F10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91131" y="2011440"/>
                  <a:ext cx="112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8B996CD-B5B6-491C-B811-7C3FC252726C}"/>
                    </a:ext>
                  </a:extLst>
                </p14:cNvPr>
                <p14:cNvContentPartPr/>
                <p14:nvPr/>
              </p14:nvContentPartPr>
              <p14:xfrm>
                <a:off x="9131811" y="1995960"/>
                <a:ext cx="25920" cy="90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8B996CD-B5B6-491C-B811-7C3FC252726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23171" y="1986960"/>
                  <a:ext cx="43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D493273-E15E-4718-B390-43852DF5541B}"/>
                    </a:ext>
                  </a:extLst>
                </p14:cNvPr>
                <p14:cNvContentPartPr/>
                <p14:nvPr/>
              </p14:nvContentPartPr>
              <p14:xfrm>
                <a:off x="9242691" y="1860600"/>
                <a:ext cx="129600" cy="214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D493273-E15E-4718-B390-43852DF5541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33691" y="1851600"/>
                  <a:ext cx="147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4115DC2-BC0D-48A3-85DB-772F403652AC}"/>
                    </a:ext>
                  </a:extLst>
                </p14:cNvPr>
                <p14:cNvContentPartPr/>
                <p14:nvPr/>
              </p14:nvContentPartPr>
              <p14:xfrm>
                <a:off x="9458331" y="1793280"/>
                <a:ext cx="63360" cy="329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4115DC2-BC0D-48A3-85DB-772F403652A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49331" y="1784640"/>
                  <a:ext cx="8100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2A07A68-E7DC-4FCA-9F06-DFD7562506C0}"/>
              </a:ext>
            </a:extLst>
          </p:cNvPr>
          <p:cNvGrpSpPr/>
          <p:nvPr/>
        </p:nvGrpSpPr>
        <p:grpSpPr>
          <a:xfrm>
            <a:off x="6212571" y="1437960"/>
            <a:ext cx="2214720" cy="830160"/>
            <a:chOff x="6212571" y="1437960"/>
            <a:chExt cx="2214720" cy="83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6B9E855-C4C0-4D09-9FEF-BD5C56775A34}"/>
                    </a:ext>
                  </a:extLst>
                </p14:cNvPr>
                <p14:cNvContentPartPr/>
                <p14:nvPr/>
              </p14:nvContentPartPr>
              <p14:xfrm>
                <a:off x="6212571" y="1989840"/>
                <a:ext cx="448920" cy="273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6B9E855-C4C0-4D09-9FEF-BD5C56775A3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03931" y="1980840"/>
                  <a:ext cx="466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9A23263-23A5-4194-9C21-316867D0809C}"/>
                    </a:ext>
                  </a:extLst>
                </p14:cNvPr>
                <p14:cNvContentPartPr/>
                <p14:nvPr/>
              </p14:nvContentPartPr>
              <p14:xfrm>
                <a:off x="6639531" y="1958520"/>
                <a:ext cx="21600" cy="10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9A23263-23A5-4194-9C21-316867D0809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30531" y="1949520"/>
                  <a:ext cx="39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D4D3C43-44DD-40E2-B02E-C4FE652A145D}"/>
                    </a:ext>
                  </a:extLst>
                </p14:cNvPr>
                <p14:cNvContentPartPr/>
                <p14:nvPr/>
              </p14:nvContentPartPr>
              <p14:xfrm>
                <a:off x="6266211" y="1956720"/>
                <a:ext cx="510120" cy="204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D4D3C43-44DD-40E2-B02E-C4FE652A145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57571" y="1948080"/>
                  <a:ext cx="527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CBB0EDC-A8C6-4F47-AEB4-470CCFC68436}"/>
                    </a:ext>
                  </a:extLst>
                </p14:cNvPr>
                <p14:cNvContentPartPr/>
                <p14:nvPr/>
              </p14:nvContentPartPr>
              <p14:xfrm>
                <a:off x="6988731" y="1893000"/>
                <a:ext cx="461160" cy="375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CBB0EDC-A8C6-4F47-AEB4-470CCFC6843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79731" y="1884000"/>
                  <a:ext cx="4788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BE758BF-CD2B-4536-A84F-15E8CB887F2C}"/>
                    </a:ext>
                  </a:extLst>
                </p14:cNvPr>
                <p14:cNvContentPartPr/>
                <p14:nvPr/>
              </p14:nvContentPartPr>
              <p14:xfrm>
                <a:off x="7485531" y="2009640"/>
                <a:ext cx="198000" cy="88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BE758BF-CD2B-4536-A84F-15E8CB887F2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76891" y="2001000"/>
                  <a:ext cx="215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C5C8E68-0737-4C79-9DC7-4363EC6EABFD}"/>
                    </a:ext>
                  </a:extLst>
                </p14:cNvPr>
                <p14:cNvContentPartPr/>
                <p14:nvPr/>
              </p14:nvContentPartPr>
              <p14:xfrm>
                <a:off x="7705491" y="1873560"/>
                <a:ext cx="156600" cy="244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C5C8E68-0737-4C79-9DC7-4363EC6EABF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96491" y="1864920"/>
                  <a:ext cx="174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95AE69D-0F78-4904-8C6A-1FCF24118EBD}"/>
                    </a:ext>
                  </a:extLst>
                </p14:cNvPr>
                <p14:cNvContentPartPr/>
                <p14:nvPr/>
              </p14:nvContentPartPr>
              <p14:xfrm>
                <a:off x="8022291" y="1910280"/>
                <a:ext cx="59760" cy="182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95AE69D-0F78-4904-8C6A-1FCF24118EB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13291" y="1901280"/>
                  <a:ext cx="77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A683795-5189-4F8A-9B53-C7D72AA42290}"/>
                    </a:ext>
                  </a:extLst>
                </p14:cNvPr>
                <p14:cNvContentPartPr/>
                <p14:nvPr/>
              </p14:nvContentPartPr>
              <p14:xfrm>
                <a:off x="8019771" y="1872480"/>
                <a:ext cx="159840" cy="220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A683795-5189-4F8A-9B53-C7D72AA4229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11131" y="1863840"/>
                  <a:ext cx="177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C4CF011-0C9C-45EE-BBC9-01E4C7A138FE}"/>
                    </a:ext>
                  </a:extLst>
                </p14:cNvPr>
                <p14:cNvContentPartPr/>
                <p14:nvPr/>
              </p14:nvContentPartPr>
              <p14:xfrm>
                <a:off x="8147211" y="2004960"/>
                <a:ext cx="73440" cy="84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C4CF011-0C9C-45EE-BBC9-01E4C7A138F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38211" y="1995960"/>
                  <a:ext cx="91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0D68062-9F0E-42D1-8609-E383FA87C042}"/>
                    </a:ext>
                  </a:extLst>
                </p14:cNvPr>
                <p14:cNvContentPartPr/>
                <p14:nvPr/>
              </p14:nvContentPartPr>
              <p14:xfrm>
                <a:off x="8306331" y="1819200"/>
                <a:ext cx="59400" cy="286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0D68062-9F0E-42D1-8609-E383FA87C04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97691" y="1810200"/>
                  <a:ext cx="77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703EC76-02E8-4455-884C-0242DFB7C52B}"/>
                    </a:ext>
                  </a:extLst>
                </p14:cNvPr>
                <p14:cNvContentPartPr/>
                <p14:nvPr/>
              </p14:nvContentPartPr>
              <p14:xfrm>
                <a:off x="6669771" y="1555320"/>
                <a:ext cx="46440" cy="125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703EC76-02E8-4455-884C-0242DFB7C52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60771" y="1546320"/>
                  <a:ext cx="64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A239823-DBA3-4A01-912E-865DD403C387}"/>
                    </a:ext>
                  </a:extLst>
                </p14:cNvPr>
                <p14:cNvContentPartPr/>
                <p14:nvPr/>
              </p14:nvContentPartPr>
              <p14:xfrm>
                <a:off x="6647091" y="1511760"/>
                <a:ext cx="101880" cy="102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A239823-DBA3-4A01-912E-865DD403C38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38091" y="1503120"/>
                  <a:ext cx="119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2F33317-0A95-4D0F-9C05-B9A712121202}"/>
                    </a:ext>
                  </a:extLst>
                </p14:cNvPr>
                <p14:cNvContentPartPr/>
                <p14:nvPr/>
              </p14:nvContentPartPr>
              <p14:xfrm>
                <a:off x="6782091" y="1525080"/>
                <a:ext cx="98640" cy="198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2F33317-0A95-4D0F-9C05-B9A71212120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773451" y="1516440"/>
                  <a:ext cx="116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7CBCA45-FD79-4DBB-8DE4-D15E7C2FE28B}"/>
                    </a:ext>
                  </a:extLst>
                </p14:cNvPr>
                <p14:cNvContentPartPr/>
                <p14:nvPr/>
              </p14:nvContentPartPr>
              <p14:xfrm>
                <a:off x="6910251" y="1506360"/>
                <a:ext cx="137880" cy="172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7CBCA45-FD79-4DBB-8DE4-D15E7C2FE28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01251" y="1497360"/>
                  <a:ext cx="155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ECE937E-3799-4721-B499-E5160904C33C}"/>
                    </a:ext>
                  </a:extLst>
                </p14:cNvPr>
                <p14:cNvContentPartPr/>
                <p14:nvPr/>
              </p14:nvContentPartPr>
              <p14:xfrm>
                <a:off x="7060371" y="1607160"/>
                <a:ext cx="97560" cy="135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ECE937E-3799-4721-B499-E5160904C33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51371" y="1598160"/>
                  <a:ext cx="115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52AE97A-7F65-4524-9827-595761014D64}"/>
                    </a:ext>
                  </a:extLst>
                </p14:cNvPr>
                <p14:cNvContentPartPr/>
                <p14:nvPr/>
              </p14:nvContentPartPr>
              <p14:xfrm>
                <a:off x="7153611" y="1587360"/>
                <a:ext cx="118080" cy="191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52AE97A-7F65-4524-9827-595761014D6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144971" y="1578360"/>
                  <a:ext cx="135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81BF537-6557-4320-B4FA-3665513A41F1}"/>
                    </a:ext>
                  </a:extLst>
                </p14:cNvPr>
                <p14:cNvContentPartPr/>
                <p14:nvPr/>
              </p14:nvContentPartPr>
              <p14:xfrm>
                <a:off x="7304811" y="1621560"/>
                <a:ext cx="67680" cy="75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81BF537-6557-4320-B4FA-3665513A41F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295811" y="1612920"/>
                  <a:ext cx="85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29FC7F5-6095-4A64-BAE4-DAB05899F23B}"/>
                    </a:ext>
                  </a:extLst>
                </p14:cNvPr>
                <p14:cNvContentPartPr/>
                <p14:nvPr/>
              </p14:nvContentPartPr>
              <p14:xfrm>
                <a:off x="7516131" y="1513560"/>
                <a:ext cx="127440" cy="187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29FC7F5-6095-4A64-BAE4-DAB05899F23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07131" y="1504920"/>
                  <a:ext cx="145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18F944B-6835-4298-AD1B-E9007039613E}"/>
                    </a:ext>
                  </a:extLst>
                </p14:cNvPr>
                <p14:cNvContentPartPr/>
                <p14:nvPr/>
              </p14:nvContentPartPr>
              <p14:xfrm>
                <a:off x="7832931" y="1468920"/>
                <a:ext cx="228240" cy="312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18F944B-6835-4298-AD1B-E9007039613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24291" y="1460280"/>
                  <a:ext cx="245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5D1C9F8-1B7B-4304-B12B-A38C12B23B29}"/>
                    </a:ext>
                  </a:extLst>
                </p14:cNvPr>
                <p14:cNvContentPartPr/>
                <p14:nvPr/>
              </p14:nvContentPartPr>
              <p14:xfrm>
                <a:off x="8095011" y="1455600"/>
                <a:ext cx="21600" cy="16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5D1C9F8-1B7B-4304-B12B-A38C12B23B2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086011" y="1446960"/>
                  <a:ext cx="3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0E14216-EF5F-40F5-8CC4-E2F95188CD08}"/>
                    </a:ext>
                  </a:extLst>
                </p14:cNvPr>
                <p14:cNvContentPartPr/>
                <p14:nvPr/>
              </p14:nvContentPartPr>
              <p14:xfrm>
                <a:off x="8133171" y="1494840"/>
                <a:ext cx="70200" cy="163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0E14216-EF5F-40F5-8CC4-E2F95188CD0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24531" y="1486200"/>
                  <a:ext cx="87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E1EC13B-4D21-4143-AB15-42FCCECEDABD}"/>
                    </a:ext>
                  </a:extLst>
                </p14:cNvPr>
                <p14:cNvContentPartPr/>
                <p14:nvPr/>
              </p14:nvContentPartPr>
              <p14:xfrm>
                <a:off x="8350611" y="1437960"/>
                <a:ext cx="76680" cy="206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E1EC13B-4D21-4143-AB15-42FCCECEDA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341971" y="1429320"/>
                  <a:ext cx="9432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BC5ABB9-9EB2-4942-9B7B-3AFBB2663EEE}"/>
              </a:ext>
            </a:extLst>
          </p:cNvPr>
          <p:cNvGrpSpPr/>
          <p:nvPr/>
        </p:nvGrpSpPr>
        <p:grpSpPr>
          <a:xfrm>
            <a:off x="5412651" y="2067600"/>
            <a:ext cx="289800" cy="244800"/>
            <a:chOff x="5412651" y="2067600"/>
            <a:chExt cx="28980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71D2B25-DDEA-45A5-817E-FEAD4579F234}"/>
                    </a:ext>
                  </a:extLst>
                </p14:cNvPr>
                <p14:cNvContentPartPr/>
                <p14:nvPr/>
              </p14:nvContentPartPr>
              <p14:xfrm>
                <a:off x="5412651" y="2067600"/>
                <a:ext cx="142560" cy="244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71D2B25-DDEA-45A5-817E-FEAD4579F23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403651" y="2058960"/>
                  <a:ext cx="160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C2ADCC0-66AB-4407-9C8D-4BB4D7C4DFA3}"/>
                    </a:ext>
                  </a:extLst>
                </p14:cNvPr>
                <p14:cNvContentPartPr/>
                <p14:nvPr/>
              </p14:nvContentPartPr>
              <p14:xfrm>
                <a:off x="5622531" y="2151480"/>
                <a:ext cx="79920" cy="25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C2ADCC0-66AB-4407-9C8D-4BB4D7C4DFA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13891" y="2142480"/>
                  <a:ext cx="97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35E7801-4C9A-4612-BC76-E587D9C91E3B}"/>
                    </a:ext>
                  </a:extLst>
                </p14:cNvPr>
                <p14:cNvContentPartPr/>
                <p14:nvPr/>
              </p14:nvContentPartPr>
              <p14:xfrm>
                <a:off x="5643771" y="2227440"/>
                <a:ext cx="47880" cy="3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35E7801-4C9A-4612-BC76-E587D9C91E3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635131" y="2218440"/>
                  <a:ext cx="655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DDC7DF0-9857-4937-A502-535FDFD94A21}"/>
              </a:ext>
            </a:extLst>
          </p:cNvPr>
          <p:cNvGrpSpPr/>
          <p:nvPr/>
        </p:nvGrpSpPr>
        <p:grpSpPr>
          <a:xfrm>
            <a:off x="5654211" y="2711280"/>
            <a:ext cx="131040" cy="74160"/>
            <a:chOff x="5654211" y="2711280"/>
            <a:chExt cx="131040" cy="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CF3B12B-5EFF-41FC-809F-6E94C8607332}"/>
                    </a:ext>
                  </a:extLst>
                </p14:cNvPr>
                <p14:cNvContentPartPr/>
                <p14:nvPr/>
              </p14:nvContentPartPr>
              <p14:xfrm>
                <a:off x="5688771" y="2711280"/>
                <a:ext cx="96480" cy="19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CF3B12B-5EFF-41FC-809F-6E94C860733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80131" y="2702640"/>
                  <a:ext cx="114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7421CC8-9AB4-4590-8861-F3EB064C3529}"/>
                    </a:ext>
                  </a:extLst>
                </p14:cNvPr>
                <p14:cNvContentPartPr/>
                <p14:nvPr/>
              </p14:nvContentPartPr>
              <p14:xfrm>
                <a:off x="5654211" y="2778600"/>
                <a:ext cx="77760" cy="6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7421CC8-9AB4-4590-8861-F3EB064C352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45211" y="2769600"/>
                  <a:ext cx="954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47C3B9A-7788-4E78-94BC-D4551F4F5149}"/>
              </a:ext>
            </a:extLst>
          </p:cNvPr>
          <p:cNvGrpSpPr/>
          <p:nvPr/>
        </p:nvGrpSpPr>
        <p:grpSpPr>
          <a:xfrm>
            <a:off x="6099171" y="2610120"/>
            <a:ext cx="283680" cy="276840"/>
            <a:chOff x="6099171" y="2610120"/>
            <a:chExt cx="2836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A05EA14-5D87-4E5A-9CE3-66E4DF9FCC12}"/>
                    </a:ext>
                  </a:extLst>
                </p14:cNvPr>
                <p14:cNvContentPartPr/>
                <p14:nvPr/>
              </p14:nvContentPartPr>
              <p14:xfrm>
                <a:off x="6211491" y="2811360"/>
                <a:ext cx="36000" cy="3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A05EA14-5D87-4E5A-9CE3-66E4DF9FCC1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02491" y="2802720"/>
                  <a:ext cx="53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074432B-B8FD-4541-AF8A-11F2C2BE6A9C}"/>
                    </a:ext>
                  </a:extLst>
                </p14:cNvPr>
                <p14:cNvContentPartPr/>
                <p14:nvPr/>
              </p14:nvContentPartPr>
              <p14:xfrm>
                <a:off x="6140931" y="2665920"/>
                <a:ext cx="58680" cy="185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074432B-B8FD-4541-AF8A-11F2C2BE6A9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31931" y="2656920"/>
                  <a:ext cx="76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9CD65D2-F257-4815-BC6F-D4697EEABE6F}"/>
                    </a:ext>
                  </a:extLst>
                </p14:cNvPr>
                <p14:cNvContentPartPr/>
                <p14:nvPr/>
              </p14:nvContentPartPr>
              <p14:xfrm>
                <a:off x="6099171" y="2619840"/>
                <a:ext cx="133560" cy="135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9CD65D2-F257-4815-BC6F-D4697EEABE6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90531" y="2611200"/>
                  <a:ext cx="151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E02A479-1F7F-4E9D-99DE-B53AF7929C40}"/>
                    </a:ext>
                  </a:extLst>
                </p14:cNvPr>
                <p14:cNvContentPartPr/>
                <p14:nvPr/>
              </p14:nvContentPartPr>
              <p14:xfrm>
                <a:off x="6290691" y="2610120"/>
                <a:ext cx="92160" cy="276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E02A479-1F7F-4E9D-99DE-B53AF7929C4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281691" y="2601120"/>
                  <a:ext cx="10980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0905A34-BC6B-4213-B39B-FE7DF8805A60}"/>
              </a:ext>
            </a:extLst>
          </p:cNvPr>
          <p:cNvGrpSpPr/>
          <p:nvPr/>
        </p:nvGrpSpPr>
        <p:grpSpPr>
          <a:xfrm>
            <a:off x="6472131" y="2654760"/>
            <a:ext cx="471960" cy="310680"/>
            <a:chOff x="6472131" y="2654760"/>
            <a:chExt cx="47196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0C2192C-DC36-4103-A0B1-2F0E3544A766}"/>
                    </a:ext>
                  </a:extLst>
                </p14:cNvPr>
                <p14:cNvContentPartPr/>
                <p14:nvPr/>
              </p14:nvContentPartPr>
              <p14:xfrm>
                <a:off x="6472131" y="2724240"/>
                <a:ext cx="75960" cy="19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0C2192C-DC36-4103-A0B1-2F0E3544A76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63491" y="2715600"/>
                  <a:ext cx="93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E22CE47-9D9C-4F08-B91C-06DDBD4B2C40}"/>
                    </a:ext>
                  </a:extLst>
                </p14:cNvPr>
                <p14:cNvContentPartPr/>
                <p14:nvPr/>
              </p14:nvContentPartPr>
              <p14:xfrm>
                <a:off x="6641331" y="2654760"/>
                <a:ext cx="131400" cy="220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E22CE47-9D9C-4F08-B91C-06DDBD4B2C4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632331" y="2646120"/>
                  <a:ext cx="149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070DBED-D9C2-4569-B8D3-09B990C2A207}"/>
                    </a:ext>
                  </a:extLst>
                </p14:cNvPr>
                <p14:cNvContentPartPr/>
                <p14:nvPr/>
              </p14:nvContentPartPr>
              <p14:xfrm>
                <a:off x="6810891" y="2661240"/>
                <a:ext cx="133200" cy="109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070DBED-D9C2-4569-B8D3-09B990C2A20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802251" y="2652600"/>
                  <a:ext cx="150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F8D26E6-A4E4-4DA2-95A8-D30BF1E13031}"/>
                    </a:ext>
                  </a:extLst>
                </p14:cNvPr>
                <p14:cNvContentPartPr/>
                <p14:nvPr/>
              </p14:nvContentPartPr>
              <p14:xfrm>
                <a:off x="6792171" y="2795880"/>
                <a:ext cx="136800" cy="21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F8D26E6-A4E4-4DA2-95A8-D30BF1E1303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783171" y="2787240"/>
                  <a:ext cx="154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28E70F4-3DD4-436E-A04E-576BA619BE19}"/>
                    </a:ext>
                  </a:extLst>
                </p14:cNvPr>
                <p14:cNvContentPartPr/>
                <p14:nvPr/>
              </p14:nvContentPartPr>
              <p14:xfrm>
                <a:off x="6795051" y="2860320"/>
                <a:ext cx="90000" cy="105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28E70F4-3DD4-436E-A04E-576BA619BE1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86411" y="2851320"/>
                  <a:ext cx="10764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EF611695-3CFC-4259-B04D-AFC0A81ED43F}"/>
                  </a:ext>
                </a:extLst>
              </p14:cNvPr>
              <p14:cNvContentPartPr/>
              <p14:nvPr/>
            </p14:nvContentPartPr>
            <p14:xfrm>
              <a:off x="7118691" y="2709120"/>
              <a:ext cx="104040" cy="1440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EF611695-3CFC-4259-B04D-AFC0A81ED43F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110051" y="2700120"/>
                <a:ext cx="121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49CC5B4F-9013-4649-9898-99AD468D13C9}"/>
                  </a:ext>
                </a:extLst>
              </p14:cNvPr>
              <p14:cNvContentPartPr/>
              <p14:nvPr/>
            </p14:nvContentPartPr>
            <p14:xfrm>
              <a:off x="7592811" y="2535960"/>
              <a:ext cx="116280" cy="82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49CC5B4F-9013-4649-9898-99AD468D13C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584171" y="2526960"/>
                <a:ext cx="13392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43262B98-9CFA-4C2C-92B5-7556D0969CE4}"/>
              </a:ext>
            </a:extLst>
          </p:cNvPr>
          <p:cNvGrpSpPr/>
          <p:nvPr/>
        </p:nvGrpSpPr>
        <p:grpSpPr>
          <a:xfrm>
            <a:off x="7534851" y="2626320"/>
            <a:ext cx="624600" cy="221040"/>
            <a:chOff x="7534851" y="2626320"/>
            <a:chExt cx="62460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409F1B2-8BE6-46CF-A483-950E72975007}"/>
                    </a:ext>
                  </a:extLst>
                </p14:cNvPr>
                <p14:cNvContentPartPr/>
                <p14:nvPr/>
              </p14:nvContentPartPr>
              <p14:xfrm>
                <a:off x="7585251" y="2626320"/>
                <a:ext cx="82080" cy="150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409F1B2-8BE6-46CF-A483-950E7297500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76611" y="2617320"/>
                  <a:ext cx="99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A0AE4C9-1129-40C3-9778-5059037709BA}"/>
                    </a:ext>
                  </a:extLst>
                </p14:cNvPr>
                <p14:cNvContentPartPr/>
                <p14:nvPr/>
              </p14:nvContentPartPr>
              <p14:xfrm>
                <a:off x="7562571" y="2631000"/>
                <a:ext cx="118440" cy="132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A0AE4C9-1129-40C3-9778-5059037709B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53571" y="2622000"/>
                  <a:ext cx="136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26B11EC-D4EF-4347-9F84-EFC465937D03}"/>
                    </a:ext>
                  </a:extLst>
                </p14:cNvPr>
                <p14:cNvContentPartPr/>
                <p14:nvPr/>
              </p14:nvContentPartPr>
              <p14:xfrm>
                <a:off x="7768851" y="2684640"/>
                <a:ext cx="71280" cy="19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26B11EC-D4EF-4347-9F84-EFC465937D0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759851" y="2676000"/>
                  <a:ext cx="88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382E0FE-586F-467D-9B33-592F106D778C}"/>
                    </a:ext>
                  </a:extLst>
                </p14:cNvPr>
                <p14:cNvContentPartPr/>
                <p14:nvPr/>
              </p14:nvContentPartPr>
              <p14:xfrm>
                <a:off x="7924731" y="2647200"/>
                <a:ext cx="120600" cy="163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382E0FE-586F-467D-9B33-592F106D778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16091" y="2638200"/>
                  <a:ext cx="138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AEE4952-2447-4B7E-BB58-D27D503A743E}"/>
                    </a:ext>
                  </a:extLst>
                </p14:cNvPr>
                <p14:cNvContentPartPr/>
                <p14:nvPr/>
              </p14:nvContentPartPr>
              <p14:xfrm>
                <a:off x="8085291" y="2684280"/>
                <a:ext cx="74160" cy="68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AEE4952-2447-4B7E-BB58-D27D503A743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76291" y="2675640"/>
                  <a:ext cx="91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0468B2D-FACA-45DF-BA42-8FCF8E8B9DC1}"/>
                    </a:ext>
                  </a:extLst>
                </p14:cNvPr>
                <p14:cNvContentPartPr/>
                <p14:nvPr/>
              </p14:nvContentPartPr>
              <p14:xfrm>
                <a:off x="7534851" y="2799480"/>
                <a:ext cx="526680" cy="47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0468B2D-FACA-45DF-BA42-8FCF8E8B9DC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525851" y="2790480"/>
                  <a:ext cx="54432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0CB3348-162E-41C1-9B96-1F11BE87EBB0}"/>
              </a:ext>
            </a:extLst>
          </p:cNvPr>
          <p:cNvGrpSpPr/>
          <p:nvPr/>
        </p:nvGrpSpPr>
        <p:grpSpPr>
          <a:xfrm>
            <a:off x="7587771" y="2944560"/>
            <a:ext cx="209520" cy="151200"/>
            <a:chOff x="7587771" y="2944560"/>
            <a:chExt cx="20952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CA764F1-6128-4255-8109-B2918FD356BD}"/>
                    </a:ext>
                  </a:extLst>
                </p14:cNvPr>
                <p14:cNvContentPartPr/>
                <p14:nvPr/>
              </p14:nvContentPartPr>
              <p14:xfrm>
                <a:off x="7661211" y="2944560"/>
                <a:ext cx="133560" cy="86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CA764F1-6128-4255-8109-B2918FD356B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652571" y="2935560"/>
                  <a:ext cx="151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3C87544-4372-4FF0-A763-F4AC49BDB432}"/>
                    </a:ext>
                  </a:extLst>
                </p14:cNvPr>
                <p14:cNvContentPartPr/>
                <p14:nvPr/>
              </p14:nvContentPartPr>
              <p14:xfrm>
                <a:off x="7587771" y="3059400"/>
                <a:ext cx="209520" cy="36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3C87544-4372-4FF0-A763-F4AC49BDB43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78771" y="3050400"/>
                  <a:ext cx="2271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7896743-774F-4848-96F6-D7F1D6C31DA1}"/>
              </a:ext>
            </a:extLst>
          </p:cNvPr>
          <p:cNvGrpSpPr/>
          <p:nvPr/>
        </p:nvGrpSpPr>
        <p:grpSpPr>
          <a:xfrm>
            <a:off x="7637451" y="3208080"/>
            <a:ext cx="245880" cy="123120"/>
            <a:chOff x="7637451" y="3208080"/>
            <a:chExt cx="24588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65EB658-096B-40CB-85FA-E347F2F54115}"/>
                    </a:ext>
                  </a:extLst>
                </p14:cNvPr>
                <p14:cNvContentPartPr/>
                <p14:nvPr/>
              </p14:nvContentPartPr>
              <p14:xfrm>
                <a:off x="7637451" y="3208080"/>
                <a:ext cx="81000" cy="123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65EB658-096B-40CB-85FA-E347F2F5411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628811" y="3199080"/>
                  <a:ext cx="98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22CAE6A-20CD-4780-974A-A93ECB305079}"/>
                    </a:ext>
                  </a:extLst>
                </p14:cNvPr>
                <p14:cNvContentPartPr/>
                <p14:nvPr/>
              </p14:nvContentPartPr>
              <p14:xfrm>
                <a:off x="7758411" y="3275400"/>
                <a:ext cx="124920" cy="44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22CAE6A-20CD-4780-974A-A93ECB30507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49771" y="3266400"/>
                  <a:ext cx="142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A4DFE55-2CC6-4F99-933A-B19F60524716}"/>
                    </a:ext>
                  </a:extLst>
                </p14:cNvPr>
                <p14:cNvContentPartPr/>
                <p14:nvPr/>
              </p14:nvContentPartPr>
              <p14:xfrm>
                <a:off x="7656531" y="3217440"/>
                <a:ext cx="137880" cy="18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A4DFE55-2CC6-4F99-933A-B19F6052471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647531" y="3208440"/>
                  <a:ext cx="1555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84598CB-062B-4B67-8C57-D79713107FFA}"/>
              </a:ext>
            </a:extLst>
          </p:cNvPr>
          <p:cNvGrpSpPr/>
          <p:nvPr/>
        </p:nvGrpSpPr>
        <p:grpSpPr>
          <a:xfrm>
            <a:off x="8387331" y="2610840"/>
            <a:ext cx="605520" cy="355320"/>
            <a:chOff x="8387331" y="2610840"/>
            <a:chExt cx="60552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EF500DF-F179-495D-8ED1-CF431169CEBF}"/>
                    </a:ext>
                  </a:extLst>
                </p14:cNvPr>
                <p14:cNvContentPartPr/>
                <p14:nvPr/>
              </p14:nvContentPartPr>
              <p14:xfrm>
                <a:off x="8387331" y="2680680"/>
                <a:ext cx="102960" cy="113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EF500DF-F179-495D-8ED1-CF431169CEB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78691" y="2672040"/>
                  <a:ext cx="120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DDFEB6F-6FAC-456A-860F-6E205DF437F9}"/>
                    </a:ext>
                  </a:extLst>
                </p14:cNvPr>
                <p14:cNvContentPartPr/>
                <p14:nvPr/>
              </p14:nvContentPartPr>
              <p14:xfrm>
                <a:off x="8616651" y="2610840"/>
                <a:ext cx="214920" cy="355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DDFEB6F-6FAC-456A-860F-6E205DF437F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607651" y="2601840"/>
                  <a:ext cx="2325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D2D8905-0252-44CA-ADE7-6D85E680776E}"/>
                    </a:ext>
                  </a:extLst>
                </p14:cNvPr>
                <p14:cNvContentPartPr/>
                <p14:nvPr/>
              </p14:nvContentPartPr>
              <p14:xfrm>
                <a:off x="8899251" y="2647560"/>
                <a:ext cx="93600" cy="104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D2D8905-0252-44CA-ADE7-6D85E680776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90611" y="2638560"/>
                  <a:ext cx="11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585605A-1697-4508-95A5-C30EB6A1DA92}"/>
                    </a:ext>
                  </a:extLst>
                </p14:cNvPr>
                <p14:cNvContentPartPr/>
                <p14:nvPr/>
              </p14:nvContentPartPr>
              <p14:xfrm>
                <a:off x="8873331" y="2810280"/>
                <a:ext cx="84600" cy="1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585605A-1697-4508-95A5-C30EB6A1DA9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864691" y="2801640"/>
                  <a:ext cx="10224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EA662AA1-1A48-4B94-B7E0-670AB0AA9B14}"/>
                  </a:ext>
                </a:extLst>
              </p14:cNvPr>
              <p14:cNvContentPartPr/>
              <p14:nvPr/>
            </p14:nvContentPartPr>
            <p14:xfrm>
              <a:off x="8860011" y="2923680"/>
              <a:ext cx="87840" cy="921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EA662AA1-1A48-4B94-B7E0-670AB0AA9B14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851371" y="2915040"/>
                <a:ext cx="10548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B1E6348A-72BD-4321-8957-BA2ECE3CBDE3}"/>
              </a:ext>
            </a:extLst>
          </p:cNvPr>
          <p:cNvGrpSpPr/>
          <p:nvPr/>
        </p:nvGrpSpPr>
        <p:grpSpPr>
          <a:xfrm>
            <a:off x="9226491" y="2557560"/>
            <a:ext cx="1231920" cy="397080"/>
            <a:chOff x="9226491" y="2557560"/>
            <a:chExt cx="12319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6747ADA-8477-4FEC-96D2-DFCE6767059D}"/>
                    </a:ext>
                  </a:extLst>
                </p14:cNvPr>
                <p14:cNvContentPartPr/>
                <p14:nvPr/>
              </p14:nvContentPartPr>
              <p14:xfrm>
                <a:off x="9226491" y="2557560"/>
                <a:ext cx="37080" cy="397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6747ADA-8477-4FEC-96D2-DFCE6767059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217851" y="2548560"/>
                  <a:ext cx="547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62DA6A8-6F3A-48A1-B9D6-388ACC58AE74}"/>
                    </a:ext>
                  </a:extLst>
                </p14:cNvPr>
                <p14:cNvContentPartPr/>
                <p14:nvPr/>
              </p14:nvContentPartPr>
              <p14:xfrm>
                <a:off x="9425571" y="2711280"/>
                <a:ext cx="117720" cy="128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62DA6A8-6F3A-48A1-B9D6-388ACC58AE7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16571" y="2702640"/>
                  <a:ext cx="135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347A028-0370-4665-B35D-262BEDC04471}"/>
                    </a:ext>
                  </a:extLst>
                </p14:cNvPr>
                <p14:cNvContentPartPr/>
                <p14:nvPr/>
              </p14:nvContentPartPr>
              <p14:xfrm>
                <a:off x="9639051" y="2729640"/>
                <a:ext cx="75600" cy="27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347A028-0370-4665-B35D-262BEDC0447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630411" y="2720640"/>
                  <a:ext cx="93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154AF65-FA4F-4432-AA24-58B10CEC5D83}"/>
                    </a:ext>
                  </a:extLst>
                </p14:cNvPr>
                <p14:cNvContentPartPr/>
                <p14:nvPr/>
              </p14:nvContentPartPr>
              <p14:xfrm>
                <a:off x="9635451" y="2777160"/>
                <a:ext cx="75600" cy="20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154AF65-FA4F-4432-AA24-58B10CEC5D8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626451" y="2768160"/>
                  <a:ext cx="93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9E02C92-B293-42B2-BDCF-145AAF3EBC1F}"/>
                    </a:ext>
                  </a:extLst>
                </p14:cNvPr>
                <p14:cNvContentPartPr/>
                <p14:nvPr/>
              </p14:nvContentPartPr>
              <p14:xfrm>
                <a:off x="9870171" y="2694000"/>
                <a:ext cx="118440" cy="191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9E02C92-B293-42B2-BDCF-145AAF3EBC1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861531" y="2685360"/>
                  <a:ext cx="13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5F6C98F-4F47-4BDF-BAC1-762D143B5638}"/>
                    </a:ext>
                  </a:extLst>
                </p14:cNvPr>
                <p14:cNvContentPartPr/>
                <p14:nvPr/>
              </p14:nvContentPartPr>
              <p14:xfrm>
                <a:off x="10004451" y="2735760"/>
                <a:ext cx="57600" cy="57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5F6C98F-4F47-4BDF-BAC1-762D143B563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995811" y="2727120"/>
                  <a:ext cx="75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AEF3D0F-A75E-42A7-A3DC-451F8E3E3DA8}"/>
                    </a:ext>
                  </a:extLst>
                </p14:cNvPr>
                <p14:cNvContentPartPr/>
                <p14:nvPr/>
              </p14:nvContentPartPr>
              <p14:xfrm>
                <a:off x="10123611" y="2742240"/>
                <a:ext cx="102240" cy="19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AEF3D0F-A75E-42A7-A3DC-451F8E3E3DA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114971" y="2733240"/>
                  <a:ext cx="119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CD1EC8A-CC1C-4CA4-8E9B-A29385EBE5AA}"/>
                    </a:ext>
                  </a:extLst>
                </p14:cNvPr>
                <p14:cNvContentPartPr/>
                <p14:nvPr/>
              </p14:nvContentPartPr>
              <p14:xfrm>
                <a:off x="10143051" y="2725320"/>
                <a:ext cx="15840" cy="78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CD1EC8A-CC1C-4CA4-8E9B-A29385EBE5A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134411" y="2716680"/>
                  <a:ext cx="33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9E5C79A-F200-48B9-B24C-7B1B839A2E61}"/>
                    </a:ext>
                  </a:extLst>
                </p14:cNvPr>
                <p14:cNvContentPartPr/>
                <p14:nvPr/>
              </p14:nvContentPartPr>
              <p14:xfrm>
                <a:off x="10304331" y="2568360"/>
                <a:ext cx="154080" cy="221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9E5C79A-F200-48B9-B24C-7B1B839A2E6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295331" y="2559720"/>
                  <a:ext cx="17172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5471851E-2923-41E0-9990-BF3D9B30481C}"/>
                  </a:ext>
                </a:extLst>
              </p14:cNvPr>
              <p14:cNvContentPartPr/>
              <p14:nvPr/>
            </p14:nvContentPartPr>
            <p14:xfrm>
              <a:off x="10597731" y="2447400"/>
              <a:ext cx="48600" cy="34848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5471851E-2923-41E0-9990-BF3D9B30481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0589091" y="2438760"/>
                <a:ext cx="66240" cy="36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5E413C5-4187-4615-A0D1-0C37E5C32695}"/>
              </a:ext>
            </a:extLst>
          </p:cNvPr>
          <p:cNvGrpSpPr/>
          <p:nvPr/>
        </p:nvGrpSpPr>
        <p:grpSpPr>
          <a:xfrm>
            <a:off x="5658171" y="3692640"/>
            <a:ext cx="144720" cy="99360"/>
            <a:chOff x="5658171" y="3692640"/>
            <a:chExt cx="14472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4D8D463-410F-4703-A870-754BDDABF4FF}"/>
                    </a:ext>
                  </a:extLst>
                </p14:cNvPr>
                <p14:cNvContentPartPr/>
                <p14:nvPr/>
              </p14:nvContentPartPr>
              <p14:xfrm>
                <a:off x="5664291" y="3692640"/>
                <a:ext cx="138600" cy="20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4D8D463-410F-4703-A870-754BDDABF4F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55651" y="3684000"/>
                  <a:ext cx="156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566C43F-86D4-4E0E-8C9C-5697E533A5B2}"/>
                    </a:ext>
                  </a:extLst>
                </p14:cNvPr>
                <p14:cNvContentPartPr/>
                <p14:nvPr/>
              </p14:nvContentPartPr>
              <p14:xfrm>
                <a:off x="5658171" y="3782640"/>
                <a:ext cx="109440" cy="9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566C43F-86D4-4E0E-8C9C-5697E533A5B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649171" y="3773640"/>
                  <a:ext cx="1270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8014089C-8169-4B7D-A7B5-C8CBA365C8E8}"/>
              </a:ext>
            </a:extLst>
          </p:cNvPr>
          <p:cNvGrpSpPr/>
          <p:nvPr/>
        </p:nvGrpSpPr>
        <p:grpSpPr>
          <a:xfrm>
            <a:off x="6030771" y="3706680"/>
            <a:ext cx="336960" cy="336240"/>
            <a:chOff x="6030771" y="3706680"/>
            <a:chExt cx="33696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45B222F-C056-4491-9220-A7F06BF01C6F}"/>
                    </a:ext>
                  </a:extLst>
                </p14:cNvPr>
                <p14:cNvContentPartPr/>
                <p14:nvPr/>
              </p14:nvContentPartPr>
              <p14:xfrm>
                <a:off x="6069291" y="3783000"/>
                <a:ext cx="68400" cy="220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45B222F-C056-4491-9220-A7F06BF01C6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060291" y="3774360"/>
                  <a:ext cx="86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109A64C-8650-46D6-A2A5-3F58B8484630}"/>
                    </a:ext>
                  </a:extLst>
                </p14:cNvPr>
                <p14:cNvContentPartPr/>
                <p14:nvPr/>
              </p14:nvContentPartPr>
              <p14:xfrm>
                <a:off x="6030771" y="3739080"/>
                <a:ext cx="179640" cy="133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109A64C-8650-46D6-A2A5-3F58B848463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21771" y="3730080"/>
                  <a:ext cx="197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F6A8200-D1AB-4FAC-B551-E644B923B3DC}"/>
                    </a:ext>
                  </a:extLst>
                </p14:cNvPr>
                <p14:cNvContentPartPr/>
                <p14:nvPr/>
              </p14:nvContentPartPr>
              <p14:xfrm>
                <a:off x="6301131" y="3706680"/>
                <a:ext cx="66600" cy="336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F6A8200-D1AB-4FAC-B551-E644B923B3D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292131" y="3698040"/>
                  <a:ext cx="8424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B726126-3C94-482C-9150-2C20923AB887}"/>
              </a:ext>
            </a:extLst>
          </p:cNvPr>
          <p:cNvGrpSpPr/>
          <p:nvPr/>
        </p:nvGrpSpPr>
        <p:grpSpPr>
          <a:xfrm>
            <a:off x="7543131" y="3656280"/>
            <a:ext cx="1279440" cy="754200"/>
            <a:chOff x="7543131" y="3656280"/>
            <a:chExt cx="1279440" cy="75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A054E04-4D7B-4C2D-90A8-063F27CA505F}"/>
                    </a:ext>
                  </a:extLst>
                </p14:cNvPr>
                <p14:cNvContentPartPr/>
                <p14:nvPr/>
              </p14:nvContentPartPr>
              <p14:xfrm>
                <a:off x="7623051" y="3854640"/>
                <a:ext cx="9720" cy="14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A054E04-4D7B-4C2D-90A8-063F27CA505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14411" y="3846000"/>
                  <a:ext cx="27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D1B087-B7AE-422A-B1D4-1C1738F0E9A9}"/>
                    </a:ext>
                  </a:extLst>
                </p14:cNvPr>
                <p14:cNvContentPartPr/>
                <p14:nvPr/>
              </p14:nvContentPartPr>
              <p14:xfrm>
                <a:off x="7572651" y="3799920"/>
                <a:ext cx="75600" cy="164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D1B087-B7AE-422A-B1D4-1C1738F0E9A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564011" y="3791280"/>
                  <a:ext cx="93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EB2ECA9-DCB9-4475-B41C-C48C26836E18}"/>
                    </a:ext>
                  </a:extLst>
                </p14:cNvPr>
                <p14:cNvContentPartPr/>
                <p14:nvPr/>
              </p14:nvContentPartPr>
              <p14:xfrm>
                <a:off x="7545291" y="3762840"/>
                <a:ext cx="162360" cy="167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EB2ECA9-DCB9-4475-B41C-C48C26836E1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536291" y="3753840"/>
                  <a:ext cx="180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9CC102C-3F06-4732-B8CC-A7262D4D3C58}"/>
                    </a:ext>
                  </a:extLst>
                </p14:cNvPr>
                <p14:cNvContentPartPr/>
                <p14:nvPr/>
              </p14:nvContentPartPr>
              <p14:xfrm>
                <a:off x="7564731" y="3688320"/>
                <a:ext cx="116280" cy="10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9CC102C-3F06-4732-B8CC-A7262D4D3C5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556091" y="3679680"/>
                  <a:ext cx="133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E46B144-29A2-4F31-943C-96F2AC361167}"/>
                    </a:ext>
                  </a:extLst>
                </p14:cNvPr>
                <p14:cNvContentPartPr/>
                <p14:nvPr/>
              </p14:nvContentPartPr>
              <p14:xfrm>
                <a:off x="7738611" y="3834480"/>
                <a:ext cx="74880" cy="33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E46B144-29A2-4F31-943C-96F2AC36116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729611" y="3825480"/>
                  <a:ext cx="92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D739506-5211-4E80-982D-A515711EF94A}"/>
                    </a:ext>
                  </a:extLst>
                </p14:cNvPr>
                <p14:cNvContentPartPr/>
                <p14:nvPr/>
              </p14:nvContentPartPr>
              <p14:xfrm>
                <a:off x="7929771" y="3744480"/>
                <a:ext cx="68760" cy="219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D739506-5211-4E80-982D-A515711EF94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921131" y="3735840"/>
                  <a:ext cx="86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118A9AE-EC47-473E-978B-4D98C3FDB4A5}"/>
                    </a:ext>
                  </a:extLst>
                </p14:cNvPr>
                <p14:cNvContentPartPr/>
                <p14:nvPr/>
              </p14:nvContentPartPr>
              <p14:xfrm>
                <a:off x="8032011" y="3801360"/>
                <a:ext cx="157320" cy="140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118A9AE-EC47-473E-978B-4D98C3FDB4A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023371" y="3792720"/>
                  <a:ext cx="174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F94DBA2-566F-48A9-919A-1A077D3A5C1E}"/>
                    </a:ext>
                  </a:extLst>
                </p14:cNvPr>
                <p14:cNvContentPartPr/>
                <p14:nvPr/>
              </p14:nvContentPartPr>
              <p14:xfrm>
                <a:off x="8236491" y="3846720"/>
                <a:ext cx="52920" cy="64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F94DBA2-566F-48A9-919A-1A077D3A5C1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227851" y="3837720"/>
                  <a:ext cx="70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2F2283E-2211-4E48-BF5C-D7E664A0E4CA}"/>
                    </a:ext>
                  </a:extLst>
                </p14:cNvPr>
                <p14:cNvContentPartPr/>
                <p14:nvPr/>
              </p14:nvContentPartPr>
              <p14:xfrm>
                <a:off x="8363931" y="3854280"/>
                <a:ext cx="105840" cy="16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2F2283E-2211-4E48-BF5C-D7E664A0E4C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354931" y="3845280"/>
                  <a:ext cx="123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6F83798-9A15-4570-A266-F80E514F81F4}"/>
                    </a:ext>
                  </a:extLst>
                </p14:cNvPr>
                <p14:cNvContentPartPr/>
                <p14:nvPr/>
              </p14:nvContentPartPr>
              <p14:xfrm>
                <a:off x="8403531" y="3802440"/>
                <a:ext cx="22320" cy="104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6F83798-9A15-4570-A266-F80E514F81F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94531" y="3793800"/>
                  <a:ext cx="39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6882846-449B-457F-9CEA-78E4DAC4E995}"/>
                    </a:ext>
                  </a:extLst>
                </p14:cNvPr>
                <p14:cNvContentPartPr/>
                <p14:nvPr/>
              </p14:nvContentPartPr>
              <p14:xfrm>
                <a:off x="8530251" y="3703440"/>
                <a:ext cx="131400" cy="185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6882846-449B-457F-9CEA-78E4DAC4E99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521251" y="3694440"/>
                  <a:ext cx="149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3F268E9-2786-4864-A1E8-7B45B80381CE}"/>
                    </a:ext>
                  </a:extLst>
                </p14:cNvPr>
                <p14:cNvContentPartPr/>
                <p14:nvPr/>
              </p14:nvContentPartPr>
              <p14:xfrm>
                <a:off x="8748411" y="3656280"/>
                <a:ext cx="74160" cy="218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3F268E9-2786-4864-A1E8-7B45B80381C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39771" y="3647640"/>
                  <a:ext cx="91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3E7A5EC-7B8F-464A-BA8F-2E55AC18D816}"/>
                    </a:ext>
                  </a:extLst>
                </p14:cNvPr>
                <p14:cNvContentPartPr/>
                <p14:nvPr/>
              </p14:nvContentPartPr>
              <p14:xfrm>
                <a:off x="7735731" y="3840240"/>
                <a:ext cx="101880" cy="37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3E7A5EC-7B8F-464A-BA8F-2E55AC18D81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726731" y="3831240"/>
                  <a:ext cx="119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BDB51C9-08DF-4880-88DE-102B98A837DD}"/>
                    </a:ext>
                  </a:extLst>
                </p14:cNvPr>
                <p14:cNvContentPartPr/>
                <p14:nvPr/>
              </p14:nvContentPartPr>
              <p14:xfrm>
                <a:off x="7543131" y="4015920"/>
                <a:ext cx="1184400" cy="144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BDB51C9-08DF-4880-88DE-102B98A837D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534491" y="4006920"/>
                  <a:ext cx="1202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7FADD35-C406-45A2-AC84-F12AC9A7441E}"/>
                    </a:ext>
                  </a:extLst>
                </p14:cNvPr>
                <p14:cNvContentPartPr/>
                <p14:nvPr/>
              </p14:nvContentPartPr>
              <p14:xfrm>
                <a:off x="8060451" y="4206360"/>
                <a:ext cx="166320" cy="131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7FADD35-C406-45A2-AC84-F12AC9A7441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051451" y="4197720"/>
                  <a:ext cx="183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C9A68F5-E136-476C-9743-973DD9AC2313}"/>
                    </a:ext>
                  </a:extLst>
                </p14:cNvPr>
                <p14:cNvContentPartPr/>
                <p14:nvPr/>
              </p14:nvContentPartPr>
              <p14:xfrm>
                <a:off x="7968291" y="4384200"/>
                <a:ext cx="224640" cy="262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C9A68F5-E136-476C-9743-973DD9AC231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959651" y="4375560"/>
                  <a:ext cx="2422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41D63B7-4C69-4069-960D-0FF0CDD13F5A}"/>
              </a:ext>
            </a:extLst>
          </p:cNvPr>
          <p:cNvGrpSpPr/>
          <p:nvPr/>
        </p:nvGrpSpPr>
        <p:grpSpPr>
          <a:xfrm>
            <a:off x="8019771" y="4508760"/>
            <a:ext cx="261000" cy="154080"/>
            <a:chOff x="8019771" y="4508760"/>
            <a:chExt cx="26100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47BE0D3-FE21-47F5-AE4F-FFB93CADC1DA}"/>
                    </a:ext>
                  </a:extLst>
                </p14:cNvPr>
                <p14:cNvContentPartPr/>
                <p14:nvPr/>
              </p14:nvContentPartPr>
              <p14:xfrm>
                <a:off x="8019771" y="4508760"/>
                <a:ext cx="91440" cy="154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47BE0D3-FE21-47F5-AE4F-FFB93CADC1D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011131" y="4500120"/>
                  <a:ext cx="109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B8F7D24-4437-495B-B886-4309BB0BB0A5}"/>
                    </a:ext>
                  </a:extLst>
                </p14:cNvPr>
                <p14:cNvContentPartPr/>
                <p14:nvPr/>
              </p14:nvContentPartPr>
              <p14:xfrm>
                <a:off x="8122731" y="4576080"/>
                <a:ext cx="158040" cy="64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B8F7D24-4437-495B-B886-4309BB0BB0A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113731" y="4567080"/>
                  <a:ext cx="17568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3ABE0230-D747-4F9B-83AB-F9E9E00406A1}"/>
                  </a:ext>
                </a:extLst>
              </p14:cNvPr>
              <p14:cNvContentPartPr/>
              <p14:nvPr/>
            </p14:nvContentPartPr>
            <p14:xfrm>
              <a:off x="9067371" y="3867240"/>
              <a:ext cx="116640" cy="8172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3ABE0230-D747-4F9B-83AB-F9E9E00406A1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9058371" y="3858600"/>
                <a:ext cx="13428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8D4820BB-7E1C-4E64-B0A1-B703B2EE3943}"/>
              </a:ext>
            </a:extLst>
          </p:cNvPr>
          <p:cNvGrpSpPr/>
          <p:nvPr/>
        </p:nvGrpSpPr>
        <p:grpSpPr>
          <a:xfrm>
            <a:off x="9371571" y="3820440"/>
            <a:ext cx="547200" cy="438120"/>
            <a:chOff x="9371571" y="3820440"/>
            <a:chExt cx="54720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A0FBE47-21F1-4E9F-82F4-DC82D213A1DD}"/>
                    </a:ext>
                  </a:extLst>
                </p14:cNvPr>
                <p14:cNvContentPartPr/>
                <p14:nvPr/>
              </p14:nvContentPartPr>
              <p14:xfrm>
                <a:off x="9371571" y="3820440"/>
                <a:ext cx="146160" cy="3391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A0FBE47-21F1-4E9F-82F4-DC82D213A1D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362931" y="3811800"/>
                  <a:ext cx="163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BCC6780-A468-42CE-857C-8763F3BCBF58}"/>
                    </a:ext>
                  </a:extLst>
                </p14:cNvPr>
                <p14:cNvContentPartPr/>
                <p14:nvPr/>
              </p14:nvContentPartPr>
              <p14:xfrm>
                <a:off x="9592971" y="3840600"/>
                <a:ext cx="109080" cy="117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BCC6780-A468-42CE-857C-8763F3BCBF5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583971" y="3831600"/>
                  <a:ext cx="126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926D987-739E-43C0-A77B-0859B874CA95}"/>
                    </a:ext>
                  </a:extLst>
                </p14:cNvPr>
                <p14:cNvContentPartPr/>
                <p14:nvPr/>
              </p14:nvContentPartPr>
              <p14:xfrm>
                <a:off x="9578571" y="4019880"/>
                <a:ext cx="154080" cy="4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926D987-739E-43C0-A77B-0859B874CA9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569571" y="4010880"/>
                  <a:ext cx="171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611B30E-D1FE-4889-ADCF-1B37AAAE1E6E}"/>
                    </a:ext>
                  </a:extLst>
                </p14:cNvPr>
                <p14:cNvContentPartPr/>
                <p14:nvPr/>
              </p14:nvContentPartPr>
              <p14:xfrm>
                <a:off x="9581811" y="4147680"/>
                <a:ext cx="98280" cy="110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611B30E-D1FE-4889-ADCF-1B37AAAE1E6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573171" y="4139040"/>
                  <a:ext cx="115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F8C2850-306B-4C5A-8D12-0A095CE6E401}"/>
                    </a:ext>
                  </a:extLst>
                </p14:cNvPr>
                <p14:cNvContentPartPr/>
                <p14:nvPr/>
              </p14:nvContentPartPr>
              <p14:xfrm>
                <a:off x="9818331" y="3952560"/>
                <a:ext cx="100440" cy="17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F8C2850-306B-4C5A-8D12-0A095CE6E40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809331" y="3943920"/>
                  <a:ext cx="1180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A33A1701-C7DD-48C9-8716-1F82BBD11312}"/>
              </a:ext>
            </a:extLst>
          </p:cNvPr>
          <p:cNvGrpSpPr/>
          <p:nvPr/>
        </p:nvGrpSpPr>
        <p:grpSpPr>
          <a:xfrm>
            <a:off x="10019931" y="4291680"/>
            <a:ext cx="229320" cy="114840"/>
            <a:chOff x="10019931" y="4291680"/>
            <a:chExt cx="22932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F42A2D6-562E-490E-9671-14AEF5CCFA11}"/>
                    </a:ext>
                  </a:extLst>
                </p14:cNvPr>
                <p14:cNvContentPartPr/>
                <p14:nvPr/>
              </p14:nvContentPartPr>
              <p14:xfrm>
                <a:off x="10019931" y="4291680"/>
                <a:ext cx="88920" cy="1148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F42A2D6-562E-490E-9671-14AEF5CCFA1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010931" y="4282680"/>
                  <a:ext cx="106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4C3A431-37AD-4C4A-87BC-5CE781B2070D}"/>
                    </a:ext>
                  </a:extLst>
                </p14:cNvPr>
                <p14:cNvContentPartPr/>
                <p14:nvPr/>
              </p14:nvContentPartPr>
              <p14:xfrm>
                <a:off x="10123251" y="4342440"/>
                <a:ext cx="126000" cy="56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4C3A431-37AD-4C4A-87BC-5CE781B2070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114251" y="4333800"/>
                  <a:ext cx="14364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49D6B5EB-2B7C-4FD0-AB20-96DE32D2AB5A}"/>
                  </a:ext>
                </a:extLst>
              </p14:cNvPr>
              <p14:cNvContentPartPr/>
              <p14:nvPr/>
            </p14:nvContentPartPr>
            <p14:xfrm>
              <a:off x="7266291" y="4020240"/>
              <a:ext cx="93240" cy="13212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49D6B5EB-2B7C-4FD0-AB20-96DE32D2AB5A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257651" y="4011600"/>
                <a:ext cx="11088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5D4BE175-DD5E-47A4-B8B9-ECFCA2684E9A}"/>
              </a:ext>
            </a:extLst>
          </p:cNvPr>
          <p:cNvGrpSpPr/>
          <p:nvPr/>
        </p:nvGrpSpPr>
        <p:grpSpPr>
          <a:xfrm>
            <a:off x="6385731" y="3766800"/>
            <a:ext cx="747000" cy="575640"/>
            <a:chOff x="6385731" y="3766800"/>
            <a:chExt cx="74700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43B8BA7-8444-4D8F-B9E5-9D79F052B34E}"/>
                    </a:ext>
                  </a:extLst>
                </p14:cNvPr>
                <p14:cNvContentPartPr/>
                <p14:nvPr/>
              </p14:nvContentPartPr>
              <p14:xfrm>
                <a:off x="6385731" y="3990000"/>
                <a:ext cx="93240" cy="237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43B8BA7-8444-4D8F-B9E5-9D79F052B34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377091" y="3981000"/>
                  <a:ext cx="11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861172F-181B-4817-9998-20A959FC3CEB}"/>
                    </a:ext>
                  </a:extLst>
                </p14:cNvPr>
                <p14:cNvContentPartPr/>
                <p14:nvPr/>
              </p14:nvContentPartPr>
              <p14:xfrm>
                <a:off x="6487971" y="3911880"/>
                <a:ext cx="138600" cy="2847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861172F-181B-4817-9998-20A959FC3CE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479331" y="3903240"/>
                  <a:ext cx="156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23BF9FC-2D28-4513-8B72-E4A1A529E447}"/>
                    </a:ext>
                  </a:extLst>
                </p14:cNvPr>
                <p14:cNvContentPartPr/>
                <p14:nvPr/>
              </p14:nvContentPartPr>
              <p14:xfrm>
                <a:off x="6665091" y="3950400"/>
                <a:ext cx="106560" cy="1058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23BF9FC-2D28-4513-8B72-E4A1A529E44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656091" y="3941760"/>
                  <a:ext cx="124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4467861-9D4C-47EF-BFED-F4E061F998DA}"/>
                    </a:ext>
                  </a:extLst>
                </p14:cNvPr>
                <p14:cNvContentPartPr/>
                <p14:nvPr/>
              </p14:nvContentPartPr>
              <p14:xfrm>
                <a:off x="6677331" y="4089720"/>
                <a:ext cx="62280" cy="158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4467861-9D4C-47EF-BFED-F4E061F998D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668691" y="4081080"/>
                  <a:ext cx="79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882E910-4ED2-4FEF-9B73-164D44731B71}"/>
                    </a:ext>
                  </a:extLst>
                </p14:cNvPr>
                <p14:cNvContentPartPr/>
                <p14:nvPr/>
              </p14:nvContentPartPr>
              <p14:xfrm>
                <a:off x="6664731" y="4111680"/>
                <a:ext cx="89640" cy="11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882E910-4ED2-4FEF-9B73-164D44731B7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656091" y="4102680"/>
                  <a:ext cx="107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98488AF-7474-42CC-B7B9-B3163A0D54E6}"/>
                    </a:ext>
                  </a:extLst>
                </p14:cNvPr>
                <p14:cNvContentPartPr/>
                <p14:nvPr/>
              </p14:nvContentPartPr>
              <p14:xfrm>
                <a:off x="6626211" y="4176120"/>
                <a:ext cx="64080" cy="882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98488AF-7474-42CC-B7B9-B3163A0D54E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17571" y="4167120"/>
                  <a:ext cx="81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BE83DA4-59C9-4BEB-9F4F-1E6E74754C90}"/>
                    </a:ext>
                  </a:extLst>
                </p14:cNvPr>
                <p14:cNvContentPartPr/>
                <p14:nvPr/>
              </p14:nvContentPartPr>
              <p14:xfrm>
                <a:off x="6806571" y="3999000"/>
                <a:ext cx="68040" cy="190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BE83DA4-59C9-4BEB-9F4F-1E6E74754C9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797931" y="3990000"/>
                  <a:ext cx="85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B154DB0-0A99-4112-9D72-D1D2E89D6F4E}"/>
                    </a:ext>
                  </a:extLst>
                </p14:cNvPr>
                <p14:cNvContentPartPr/>
                <p14:nvPr/>
              </p14:nvContentPartPr>
              <p14:xfrm>
                <a:off x="6974331" y="3766800"/>
                <a:ext cx="158400" cy="250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B154DB0-0A99-4112-9D72-D1D2E89D6F4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965331" y="3757800"/>
                  <a:ext cx="176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0F59A03-C654-426B-927F-EC32B7D09329}"/>
                    </a:ext>
                  </a:extLst>
                </p14:cNvPr>
                <p14:cNvContentPartPr/>
                <p14:nvPr/>
              </p14:nvContentPartPr>
              <p14:xfrm>
                <a:off x="6939771" y="4082520"/>
                <a:ext cx="138600" cy="111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0F59A03-C654-426B-927F-EC32B7D0932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931131" y="4073520"/>
                  <a:ext cx="156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9CA4035-E2F2-444A-9683-5CF3654BB9E1}"/>
                    </a:ext>
                  </a:extLst>
                </p14:cNvPr>
                <p14:cNvContentPartPr/>
                <p14:nvPr/>
              </p14:nvContentPartPr>
              <p14:xfrm>
                <a:off x="6918171" y="4170720"/>
                <a:ext cx="133200" cy="88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9CA4035-E2F2-444A-9683-5CF3654BB9E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909531" y="4161720"/>
                  <a:ext cx="150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D2E11E2-B319-4A45-9D88-4DF69324BCB9}"/>
                    </a:ext>
                  </a:extLst>
                </p14:cNvPr>
                <p14:cNvContentPartPr/>
                <p14:nvPr/>
              </p14:nvContentPartPr>
              <p14:xfrm>
                <a:off x="6886131" y="4320480"/>
                <a:ext cx="175680" cy="219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D2E11E2-B319-4A45-9D88-4DF69324BCB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877131" y="4311480"/>
                  <a:ext cx="1933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6B9FFCEC-53F8-4CB7-B466-3238E16B83E1}"/>
              </a:ext>
            </a:extLst>
          </p:cNvPr>
          <p:cNvGrpSpPr/>
          <p:nvPr/>
        </p:nvGrpSpPr>
        <p:grpSpPr>
          <a:xfrm>
            <a:off x="6892971" y="4427400"/>
            <a:ext cx="242280" cy="147600"/>
            <a:chOff x="6892971" y="4427400"/>
            <a:chExt cx="24228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02B843B-B80E-46C7-BCF4-5AA6026A5D51}"/>
                    </a:ext>
                  </a:extLst>
                </p14:cNvPr>
                <p14:cNvContentPartPr/>
                <p14:nvPr/>
              </p14:nvContentPartPr>
              <p14:xfrm>
                <a:off x="6892971" y="4427400"/>
                <a:ext cx="99360" cy="1414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02B843B-B80E-46C7-BCF4-5AA6026A5D5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883971" y="4418400"/>
                  <a:ext cx="117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0458B5B-505C-49B7-BD25-0354EB1689FE}"/>
                    </a:ext>
                  </a:extLst>
                </p14:cNvPr>
                <p14:cNvContentPartPr/>
                <p14:nvPr/>
              </p14:nvContentPartPr>
              <p14:xfrm>
                <a:off x="6998091" y="4489680"/>
                <a:ext cx="137160" cy="85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0458B5B-505C-49B7-BD25-0354EB1689F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989091" y="4481040"/>
                  <a:ext cx="15480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00A6B761-EBDF-488D-B72F-0513296BE7DE}"/>
                  </a:ext>
                </a:extLst>
              </p14:cNvPr>
              <p14:cNvContentPartPr/>
              <p14:nvPr/>
            </p14:nvContentPartPr>
            <p14:xfrm>
              <a:off x="10135131" y="3696600"/>
              <a:ext cx="158400" cy="1814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00A6B761-EBDF-488D-B72F-0513296BE7DE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0126491" y="3687600"/>
                <a:ext cx="176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1379A2C-9056-427B-9B2F-32962FB2656C}"/>
                  </a:ext>
                </a:extLst>
              </p14:cNvPr>
              <p14:cNvContentPartPr/>
              <p14:nvPr/>
            </p14:nvContentPartPr>
            <p14:xfrm>
              <a:off x="10080411" y="3934920"/>
              <a:ext cx="197280" cy="3024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1379A2C-9056-427B-9B2F-32962FB2656C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0071411" y="3926280"/>
                <a:ext cx="214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D6F5E1EF-564A-4BB7-BC85-BC73AB155825}"/>
                  </a:ext>
                </a:extLst>
              </p14:cNvPr>
              <p14:cNvContentPartPr/>
              <p14:nvPr/>
            </p14:nvContentPartPr>
            <p14:xfrm>
              <a:off x="10080051" y="4036080"/>
              <a:ext cx="136800" cy="10836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D6F5E1EF-564A-4BB7-BC85-BC73AB155825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071051" y="4027080"/>
                <a:ext cx="1544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629349AF-CC45-4AA8-A78F-FC9833EF879E}"/>
                  </a:ext>
                </a:extLst>
              </p14:cNvPr>
              <p14:cNvContentPartPr/>
              <p14:nvPr/>
            </p14:nvContentPartPr>
            <p14:xfrm>
              <a:off x="10018131" y="4166760"/>
              <a:ext cx="167760" cy="1944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629349AF-CC45-4AA8-A78F-FC9833EF879E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0009491" y="4157760"/>
                <a:ext cx="1854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BF7E4636-A5D0-4AF7-859A-0D458E23C8B0}"/>
              </a:ext>
            </a:extLst>
          </p:cNvPr>
          <p:cNvGrpSpPr/>
          <p:nvPr/>
        </p:nvGrpSpPr>
        <p:grpSpPr>
          <a:xfrm>
            <a:off x="10452651" y="3666360"/>
            <a:ext cx="1062360" cy="478800"/>
            <a:chOff x="10452651" y="3666360"/>
            <a:chExt cx="106236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B0C5434-C4AC-44AD-A770-0A3486A6944A}"/>
                    </a:ext>
                  </a:extLst>
                </p14:cNvPr>
                <p14:cNvContentPartPr/>
                <p14:nvPr/>
              </p14:nvContentPartPr>
              <p14:xfrm>
                <a:off x="10452651" y="3666360"/>
                <a:ext cx="51840" cy="4788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B0C5434-C4AC-44AD-A770-0A3486A6944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444011" y="3657360"/>
                  <a:ext cx="694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8B76866-89A2-4902-BC8E-7B77B014F8B7}"/>
                    </a:ext>
                  </a:extLst>
                </p14:cNvPr>
                <p14:cNvContentPartPr/>
                <p14:nvPr/>
              </p14:nvContentPartPr>
              <p14:xfrm>
                <a:off x="10616811" y="3907560"/>
                <a:ext cx="82440" cy="129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8B76866-89A2-4902-BC8E-7B77B014F8B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607811" y="3898560"/>
                  <a:ext cx="100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4BF58EA-799A-41FB-80C7-69F17DC9D4B4}"/>
                    </a:ext>
                  </a:extLst>
                </p14:cNvPr>
                <p14:cNvContentPartPr/>
                <p14:nvPr/>
              </p14:nvContentPartPr>
              <p14:xfrm>
                <a:off x="10762611" y="3935640"/>
                <a:ext cx="97920" cy="640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4BF58EA-799A-41FB-80C7-69F17DC9D4B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753971" y="3926640"/>
                  <a:ext cx="115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8B8EFF0-EF19-46DF-9C12-80D59E9CCD70}"/>
                    </a:ext>
                  </a:extLst>
                </p14:cNvPr>
                <p14:cNvContentPartPr/>
                <p14:nvPr/>
              </p14:nvContentPartPr>
              <p14:xfrm>
                <a:off x="10915971" y="3927360"/>
                <a:ext cx="123120" cy="1778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8B8EFF0-EF19-46DF-9C12-80D59E9CCD7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906971" y="3918360"/>
                  <a:ext cx="140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DD3A6EC-DAAA-4206-B748-6271D0C89A0B}"/>
                    </a:ext>
                  </a:extLst>
                </p14:cNvPr>
                <p14:cNvContentPartPr/>
                <p14:nvPr/>
              </p14:nvContentPartPr>
              <p14:xfrm>
                <a:off x="11104611" y="3962640"/>
                <a:ext cx="32400" cy="554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DD3A6EC-DAAA-4206-B748-6271D0C89A0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095611" y="3953640"/>
                  <a:ext cx="50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F74AEC4-E803-42F6-92C8-7B1B80232B5A}"/>
                    </a:ext>
                  </a:extLst>
                </p14:cNvPr>
                <p14:cNvContentPartPr/>
                <p14:nvPr/>
              </p14:nvContentPartPr>
              <p14:xfrm>
                <a:off x="11209371" y="3944280"/>
                <a:ext cx="130320" cy="284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F74AEC4-E803-42F6-92C8-7B1B80232B5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200731" y="3935280"/>
                  <a:ext cx="147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85AC165-D3BC-4DB9-80ED-DBCE17C5D00F}"/>
                    </a:ext>
                  </a:extLst>
                </p14:cNvPr>
                <p14:cNvContentPartPr/>
                <p14:nvPr/>
              </p14:nvContentPartPr>
              <p14:xfrm>
                <a:off x="11249691" y="3931680"/>
                <a:ext cx="45720" cy="925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85AC165-D3BC-4DB9-80ED-DBCE17C5D00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240691" y="3922680"/>
                  <a:ext cx="63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7AEC44B-401F-4D0A-A5BF-324E4B2DD9BB}"/>
                    </a:ext>
                  </a:extLst>
                </p14:cNvPr>
                <p14:cNvContentPartPr/>
                <p14:nvPr/>
              </p14:nvContentPartPr>
              <p14:xfrm>
                <a:off x="11369211" y="3790560"/>
                <a:ext cx="145800" cy="2358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7AEC44B-401F-4D0A-A5BF-324E4B2DD9B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360211" y="3781560"/>
                  <a:ext cx="16344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59C7C328-3317-4628-87E5-D50ABDB4ECD7}"/>
                  </a:ext>
                </a:extLst>
              </p14:cNvPr>
              <p14:cNvContentPartPr/>
              <p14:nvPr/>
            </p14:nvContentPartPr>
            <p14:xfrm>
              <a:off x="11726331" y="3633600"/>
              <a:ext cx="105840" cy="49212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59C7C328-3317-4628-87E5-D50ABDB4ECD7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1717691" y="3624600"/>
                <a:ext cx="123480" cy="50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5" name="Group 434">
            <a:extLst>
              <a:ext uri="{FF2B5EF4-FFF2-40B4-BE49-F238E27FC236}">
                <a16:creationId xmlns:a16="http://schemas.microsoft.com/office/drawing/2014/main" id="{94B96E90-AD70-49D2-9E70-3E5CD23F1E0B}"/>
              </a:ext>
            </a:extLst>
          </p:cNvPr>
          <p:cNvGrpSpPr/>
          <p:nvPr/>
        </p:nvGrpSpPr>
        <p:grpSpPr>
          <a:xfrm>
            <a:off x="5725131" y="4854000"/>
            <a:ext cx="5257080" cy="1823760"/>
            <a:chOff x="5725131" y="4854000"/>
            <a:chExt cx="5257080" cy="18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0F50FCFA-9CD7-4B0C-A532-F485B0479F9D}"/>
                    </a:ext>
                  </a:extLst>
                </p14:cNvPr>
                <p14:cNvContentPartPr/>
                <p14:nvPr/>
              </p14:nvContentPartPr>
              <p14:xfrm>
                <a:off x="10211811" y="4854000"/>
                <a:ext cx="83160" cy="7405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0F50FCFA-9CD7-4B0C-A532-F485B0479F9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203171" y="4845000"/>
                  <a:ext cx="10080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127DE9B-C887-4EB6-BCCF-C24263EB7878}"/>
                    </a:ext>
                  </a:extLst>
                </p14:cNvPr>
                <p14:cNvContentPartPr/>
                <p14:nvPr/>
              </p14:nvContentPartPr>
              <p14:xfrm>
                <a:off x="5725131" y="5116800"/>
                <a:ext cx="166320" cy="216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127DE9B-C887-4EB6-BCCF-C24263EB787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16491" y="5108160"/>
                  <a:ext cx="183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AA5E6AE-604B-4657-9E99-44EF9C48094D}"/>
                    </a:ext>
                  </a:extLst>
                </p14:cNvPr>
                <p14:cNvContentPartPr/>
                <p14:nvPr/>
              </p14:nvContentPartPr>
              <p14:xfrm>
                <a:off x="5731611" y="5216880"/>
                <a:ext cx="124200" cy="26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AA5E6AE-604B-4657-9E99-44EF9C48094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722611" y="5208240"/>
                  <a:ext cx="141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077DA8F-E8B4-4663-B5CF-A2B7095917D0}"/>
                    </a:ext>
                  </a:extLst>
                </p14:cNvPr>
                <p14:cNvContentPartPr/>
                <p14:nvPr/>
              </p14:nvContentPartPr>
              <p14:xfrm>
                <a:off x="6081171" y="5147760"/>
                <a:ext cx="73800" cy="2919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077DA8F-E8B4-4663-B5CF-A2B7095917D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072531" y="5139120"/>
                  <a:ext cx="91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1344235-737D-4562-B629-9479E94690D4}"/>
                    </a:ext>
                  </a:extLst>
                </p14:cNvPr>
                <p14:cNvContentPartPr/>
                <p14:nvPr/>
              </p14:nvContentPartPr>
              <p14:xfrm>
                <a:off x="6005211" y="5085840"/>
                <a:ext cx="222840" cy="2001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1344235-737D-4562-B629-9479E94690D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996571" y="5076840"/>
                  <a:ext cx="240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69C107C-5FBF-4F51-8D07-747F8C9706D5}"/>
                    </a:ext>
                  </a:extLst>
                </p14:cNvPr>
                <p14:cNvContentPartPr/>
                <p14:nvPr/>
              </p14:nvContentPartPr>
              <p14:xfrm>
                <a:off x="6286731" y="5061360"/>
                <a:ext cx="91800" cy="4820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69C107C-5FBF-4F51-8D07-747F8C9706D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77731" y="5052360"/>
                  <a:ext cx="1094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04A8B31-5787-4CAF-9A22-DDF02FD06B37}"/>
                    </a:ext>
                  </a:extLst>
                </p14:cNvPr>
                <p14:cNvContentPartPr/>
                <p14:nvPr/>
              </p14:nvContentPartPr>
              <p14:xfrm>
                <a:off x="6450891" y="5245320"/>
                <a:ext cx="79560" cy="151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04A8B31-5787-4CAF-9A22-DDF02FD06B3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442251" y="5236680"/>
                  <a:ext cx="97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F289897-E10F-497E-B08B-178C07D514B0}"/>
                    </a:ext>
                  </a:extLst>
                </p14:cNvPr>
                <p14:cNvContentPartPr/>
                <p14:nvPr/>
              </p14:nvContentPartPr>
              <p14:xfrm>
                <a:off x="6572211" y="5162160"/>
                <a:ext cx="138960" cy="2844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F289897-E10F-497E-B08B-178C07D514B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563571" y="5153520"/>
                  <a:ext cx="156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70D02EA-8BB4-484C-8DC1-314A1A0A2F95}"/>
                    </a:ext>
                  </a:extLst>
                </p14:cNvPr>
                <p14:cNvContentPartPr/>
                <p14:nvPr/>
              </p14:nvContentPartPr>
              <p14:xfrm>
                <a:off x="6733851" y="5232360"/>
                <a:ext cx="97560" cy="1011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70D02EA-8BB4-484C-8DC1-314A1A0A2F9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724851" y="5223360"/>
                  <a:ext cx="115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A67C6BC-DD2C-45F1-AEF6-00088D9E4EC4}"/>
                    </a:ext>
                  </a:extLst>
                </p14:cNvPr>
                <p14:cNvContentPartPr/>
                <p14:nvPr/>
              </p14:nvContentPartPr>
              <p14:xfrm>
                <a:off x="6732411" y="5365200"/>
                <a:ext cx="80640" cy="97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A67C6BC-DD2C-45F1-AEF6-00088D9E4EC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723411" y="5356200"/>
                  <a:ext cx="98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F74C9E0-A8B4-4182-854E-7ED5E46D4CA3}"/>
                    </a:ext>
                  </a:extLst>
                </p14:cNvPr>
                <p14:cNvContentPartPr/>
                <p14:nvPr/>
              </p14:nvContentPartPr>
              <p14:xfrm>
                <a:off x="6689211" y="5461320"/>
                <a:ext cx="99000" cy="1036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F74C9E0-A8B4-4182-854E-7ED5E46D4CA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680571" y="5452680"/>
                  <a:ext cx="116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373F4E2-0ABA-4308-959C-C03D0CE57BBC}"/>
                    </a:ext>
                  </a:extLst>
                </p14:cNvPr>
                <p14:cNvContentPartPr/>
                <p14:nvPr/>
              </p14:nvContentPartPr>
              <p14:xfrm>
                <a:off x="6982251" y="5272680"/>
                <a:ext cx="90000" cy="115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373F4E2-0ABA-4308-959C-C03D0CE57BB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973611" y="5264040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0F5A131-38EB-4128-A8B2-7792D52AD1EE}"/>
                    </a:ext>
                  </a:extLst>
                </p14:cNvPr>
                <p14:cNvContentPartPr/>
                <p14:nvPr/>
              </p14:nvContentPartPr>
              <p14:xfrm>
                <a:off x="7217691" y="5029320"/>
                <a:ext cx="190080" cy="2516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0F5A131-38EB-4128-A8B2-7792D52AD1E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208691" y="5020680"/>
                  <a:ext cx="207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1C097FB-E63E-40EA-8E91-04839AB85044}"/>
                    </a:ext>
                  </a:extLst>
                </p14:cNvPr>
                <p14:cNvContentPartPr/>
                <p14:nvPr/>
              </p14:nvContentPartPr>
              <p14:xfrm>
                <a:off x="7160451" y="5288880"/>
                <a:ext cx="247680" cy="417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1C097FB-E63E-40EA-8E91-04839AB8504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151811" y="5280240"/>
                  <a:ext cx="265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1BD85DDC-6B4D-4DD6-8BC5-F6DA09E0698F}"/>
                    </a:ext>
                  </a:extLst>
                </p14:cNvPr>
                <p14:cNvContentPartPr/>
                <p14:nvPr/>
              </p14:nvContentPartPr>
              <p14:xfrm>
                <a:off x="7216971" y="5396880"/>
                <a:ext cx="116280" cy="94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1BD85DDC-6B4D-4DD6-8BC5-F6DA09E0698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207971" y="5387880"/>
                  <a:ext cx="133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486DCB2-E35E-47B0-A33E-9472689842EF}"/>
                    </a:ext>
                  </a:extLst>
                </p14:cNvPr>
                <p14:cNvContentPartPr/>
                <p14:nvPr/>
              </p14:nvContentPartPr>
              <p14:xfrm>
                <a:off x="7116531" y="5516400"/>
                <a:ext cx="246960" cy="403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486DCB2-E35E-47B0-A33E-9472689842E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107531" y="5507760"/>
                  <a:ext cx="264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F1C42FF-A47B-4D5F-A714-3B4B0ABDF8BA}"/>
                    </a:ext>
                  </a:extLst>
                </p14:cNvPr>
                <p14:cNvContentPartPr/>
                <p14:nvPr/>
              </p14:nvContentPartPr>
              <p14:xfrm>
                <a:off x="7665531" y="5173320"/>
                <a:ext cx="131760" cy="1598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F1C42FF-A47B-4D5F-A714-3B4B0ABDF8B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656531" y="5164320"/>
                  <a:ext cx="149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3A42B81-ADC4-44E7-AB11-0A443735E897}"/>
                    </a:ext>
                  </a:extLst>
                </p14:cNvPr>
                <p14:cNvContentPartPr/>
                <p14:nvPr/>
              </p14:nvContentPartPr>
              <p14:xfrm>
                <a:off x="8141811" y="5140920"/>
                <a:ext cx="200520" cy="2044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3A42B81-ADC4-44E7-AB11-0A443735E89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132811" y="5132280"/>
                  <a:ext cx="218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D12CDB3-89CE-4DCB-BEE1-99889D5A9A6F}"/>
                    </a:ext>
                  </a:extLst>
                </p14:cNvPr>
                <p14:cNvContentPartPr/>
                <p14:nvPr/>
              </p14:nvContentPartPr>
              <p14:xfrm>
                <a:off x="8656611" y="5139840"/>
                <a:ext cx="156240" cy="165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D12CDB3-89CE-4DCB-BEE1-99889D5A9A6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647971" y="5130840"/>
                  <a:ext cx="173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333E9EA-83C9-4E4E-8654-8B44C5692279}"/>
                    </a:ext>
                  </a:extLst>
                </p14:cNvPr>
                <p14:cNvContentPartPr/>
                <p14:nvPr/>
              </p14:nvContentPartPr>
              <p14:xfrm>
                <a:off x="8971971" y="5116440"/>
                <a:ext cx="186480" cy="3520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333E9EA-83C9-4E4E-8654-8B44C569227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962971" y="5107440"/>
                  <a:ext cx="2041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0DD7434-C938-418C-976A-1A93844AA106}"/>
                    </a:ext>
                  </a:extLst>
                </p14:cNvPr>
                <p14:cNvContentPartPr/>
                <p14:nvPr/>
              </p14:nvContentPartPr>
              <p14:xfrm>
                <a:off x="9211371" y="5138040"/>
                <a:ext cx="104400" cy="1191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0DD7434-C938-418C-976A-1A93844AA10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202371" y="5129400"/>
                  <a:ext cx="122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EC62690-A930-4B56-B091-680AFD5C3C3B}"/>
                    </a:ext>
                  </a:extLst>
                </p14:cNvPr>
                <p14:cNvContentPartPr/>
                <p14:nvPr/>
              </p14:nvContentPartPr>
              <p14:xfrm>
                <a:off x="9167451" y="5281320"/>
                <a:ext cx="153360" cy="32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FEC62690-A930-4B56-B091-680AFD5C3C3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158811" y="5272680"/>
                  <a:ext cx="171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FE6F587-477A-4A39-86EF-3FD78ACC9238}"/>
                    </a:ext>
                  </a:extLst>
                </p14:cNvPr>
                <p14:cNvContentPartPr/>
                <p14:nvPr/>
              </p14:nvContentPartPr>
              <p14:xfrm>
                <a:off x="9188331" y="5370240"/>
                <a:ext cx="77040" cy="117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FE6F587-477A-4A39-86EF-3FD78ACC923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179331" y="5361600"/>
                  <a:ext cx="94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31F4C69-0632-4DB2-9CD6-A5739F61B665}"/>
                    </a:ext>
                  </a:extLst>
                </p14:cNvPr>
                <p14:cNvContentPartPr/>
                <p14:nvPr/>
              </p14:nvContentPartPr>
              <p14:xfrm>
                <a:off x="9444291" y="5200680"/>
                <a:ext cx="72000" cy="3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31F4C69-0632-4DB2-9CD6-A5739F61B66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435651" y="5191680"/>
                  <a:ext cx="89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AFA26C7-00B6-41B4-875B-9919B2077EBB}"/>
                    </a:ext>
                  </a:extLst>
                </p14:cNvPr>
                <p14:cNvContentPartPr/>
                <p14:nvPr/>
              </p14:nvContentPartPr>
              <p14:xfrm>
                <a:off x="9734091" y="4855080"/>
                <a:ext cx="149040" cy="2512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AFA26C7-00B6-41B4-875B-9919B2077EB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725091" y="4846080"/>
                  <a:ext cx="1666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081C328-FE1D-4F56-B891-343EEA3357C5}"/>
                    </a:ext>
                  </a:extLst>
                </p14:cNvPr>
                <p14:cNvContentPartPr/>
                <p14:nvPr/>
              </p14:nvContentPartPr>
              <p14:xfrm>
                <a:off x="9681891" y="5150280"/>
                <a:ext cx="282600" cy="403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081C328-FE1D-4F56-B891-343EEA3357C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673251" y="5141280"/>
                  <a:ext cx="300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3A1430CC-B54A-4C32-B569-DAC7F834A602}"/>
                    </a:ext>
                  </a:extLst>
                </p14:cNvPr>
                <p14:cNvContentPartPr/>
                <p14:nvPr/>
              </p14:nvContentPartPr>
              <p14:xfrm>
                <a:off x="9714291" y="5254680"/>
                <a:ext cx="154080" cy="1101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3A1430CC-B54A-4C32-B569-DAC7F834A60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705651" y="5245680"/>
                  <a:ext cx="171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4F9E574-8523-4D12-BB82-2D95B9E9B43F}"/>
                    </a:ext>
                  </a:extLst>
                </p14:cNvPr>
                <p14:cNvContentPartPr/>
                <p14:nvPr/>
              </p14:nvContentPartPr>
              <p14:xfrm>
                <a:off x="9649131" y="5381400"/>
                <a:ext cx="249120" cy="288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4F9E574-8523-4D12-BB82-2D95B9E9B43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640131" y="5372400"/>
                  <a:ext cx="266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ED7D374-D646-4BDA-BFF6-D2EC514F7B03}"/>
                    </a:ext>
                  </a:extLst>
                </p14:cNvPr>
                <p14:cNvContentPartPr/>
                <p14:nvPr/>
              </p14:nvContentPartPr>
              <p14:xfrm>
                <a:off x="9681531" y="5489040"/>
                <a:ext cx="78480" cy="163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ED7D374-D646-4BDA-BFF6-D2EC514F7B0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672891" y="5480040"/>
                  <a:ext cx="96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A0D7675-17BA-41D7-AE86-2C9A8F615D96}"/>
                    </a:ext>
                  </a:extLst>
                </p14:cNvPr>
                <p14:cNvContentPartPr/>
                <p14:nvPr/>
              </p14:nvContentPartPr>
              <p14:xfrm>
                <a:off x="9768291" y="5558520"/>
                <a:ext cx="230760" cy="723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A0D7675-17BA-41D7-AE86-2C9A8F615D9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759291" y="5549880"/>
                  <a:ext cx="248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5B15F9B-2E00-47AB-9DCE-5883B1232A91}"/>
                    </a:ext>
                  </a:extLst>
                </p14:cNvPr>
                <p14:cNvContentPartPr/>
                <p14:nvPr/>
              </p14:nvContentPartPr>
              <p14:xfrm>
                <a:off x="6329571" y="6133800"/>
                <a:ext cx="138960" cy="259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5B15F9B-2E00-47AB-9DCE-5883B1232A9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320931" y="6125160"/>
                  <a:ext cx="156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F1567A0-C145-4825-A3A4-D3C3FFFA7F99}"/>
                    </a:ext>
                  </a:extLst>
                </p14:cNvPr>
                <p14:cNvContentPartPr/>
                <p14:nvPr/>
              </p14:nvContentPartPr>
              <p14:xfrm>
                <a:off x="6337491" y="6216600"/>
                <a:ext cx="103680" cy="126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F1567A0-C145-4825-A3A4-D3C3FFFA7F9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328491" y="6207960"/>
                  <a:ext cx="121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5643873-09E7-43C7-840A-CE427AE0AC8F}"/>
                    </a:ext>
                  </a:extLst>
                </p14:cNvPr>
                <p14:cNvContentPartPr/>
                <p14:nvPr/>
              </p14:nvContentPartPr>
              <p14:xfrm>
                <a:off x="6774171" y="6095640"/>
                <a:ext cx="206280" cy="2077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5643873-09E7-43C7-840A-CE427AE0AC8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765531" y="6086640"/>
                  <a:ext cx="223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57C5CFC-6D67-4620-A7BD-E92371A536B8}"/>
                    </a:ext>
                  </a:extLst>
                </p14:cNvPr>
                <p14:cNvContentPartPr/>
                <p14:nvPr/>
              </p14:nvContentPartPr>
              <p14:xfrm>
                <a:off x="6804771" y="5984400"/>
                <a:ext cx="75600" cy="4467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57C5CFC-6D67-4620-A7BD-E92371A536B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795771" y="5975400"/>
                  <a:ext cx="932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A0918FB-9437-4123-9D2E-F50C60095731}"/>
                    </a:ext>
                  </a:extLst>
                </p14:cNvPr>
                <p14:cNvContentPartPr/>
                <p14:nvPr/>
              </p14:nvContentPartPr>
              <p14:xfrm>
                <a:off x="6696051" y="6437640"/>
                <a:ext cx="170280" cy="302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A0918FB-9437-4123-9D2E-F50C6009573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687051" y="6429000"/>
                  <a:ext cx="187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B46E3AF-3925-4FB4-BFD0-9FAFEBF6BDFF}"/>
                    </a:ext>
                  </a:extLst>
                </p14:cNvPr>
                <p14:cNvContentPartPr/>
                <p14:nvPr/>
              </p14:nvContentPartPr>
              <p14:xfrm>
                <a:off x="6741051" y="6017880"/>
                <a:ext cx="175680" cy="212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B46E3AF-3925-4FB4-BFD0-9FAFEBF6BDF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732051" y="6008880"/>
                  <a:ext cx="193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E63BD62-5134-460C-91B7-8AA83AC0AF79}"/>
                    </a:ext>
                  </a:extLst>
                </p14:cNvPr>
                <p14:cNvContentPartPr/>
                <p14:nvPr/>
              </p14:nvContentPartPr>
              <p14:xfrm>
                <a:off x="7065051" y="6023640"/>
                <a:ext cx="109080" cy="4327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E63BD62-5134-460C-91B7-8AA83AC0AF7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056051" y="6014640"/>
                  <a:ext cx="1267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53503EC-3250-402C-B7DC-0691EE8A6A3D}"/>
                    </a:ext>
                  </a:extLst>
                </p14:cNvPr>
                <p14:cNvContentPartPr/>
                <p14:nvPr/>
              </p14:nvContentPartPr>
              <p14:xfrm>
                <a:off x="7136691" y="5645640"/>
                <a:ext cx="113760" cy="1378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53503EC-3250-402C-B7DC-0691EE8A6A3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127691" y="5636640"/>
                  <a:ext cx="131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92CFB14-AC22-4522-ABE1-B52BB107E159}"/>
                    </a:ext>
                  </a:extLst>
                </p14:cNvPr>
                <p14:cNvContentPartPr/>
                <p14:nvPr/>
              </p14:nvContentPartPr>
              <p14:xfrm>
                <a:off x="7224891" y="5701080"/>
                <a:ext cx="160920" cy="673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92CFB14-AC22-4522-ABE1-B52BB107E15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215891" y="5692440"/>
                  <a:ext cx="178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22E72437-31D1-40A5-8D32-880FCA28AD21}"/>
                    </a:ext>
                  </a:extLst>
                </p14:cNvPr>
                <p14:cNvContentPartPr/>
                <p14:nvPr/>
              </p14:nvContentPartPr>
              <p14:xfrm>
                <a:off x="7215891" y="6134880"/>
                <a:ext cx="100440" cy="2955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22E72437-31D1-40A5-8D32-880FCA28AD2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207251" y="6125880"/>
                  <a:ext cx="118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3921B19-CD04-4EDC-957B-967CF0D00DE2}"/>
                    </a:ext>
                  </a:extLst>
                </p14:cNvPr>
                <p14:cNvContentPartPr/>
                <p14:nvPr/>
              </p14:nvContentPartPr>
              <p14:xfrm>
                <a:off x="7413891" y="6188160"/>
                <a:ext cx="105840" cy="799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3921B19-CD04-4EDC-957B-967CF0D00DE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405251" y="6179520"/>
                  <a:ext cx="123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FB2D412-AA1E-4C01-BDC8-099B79833C87}"/>
                    </a:ext>
                  </a:extLst>
                </p14:cNvPr>
                <p14:cNvContentPartPr/>
                <p14:nvPr/>
              </p14:nvContentPartPr>
              <p14:xfrm>
                <a:off x="7365651" y="6298320"/>
                <a:ext cx="131040" cy="169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FB2D412-AA1E-4C01-BDC8-099B79833C8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357011" y="6289680"/>
                  <a:ext cx="148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EBAF930-DBF6-4413-BBC0-124CF0908BEE}"/>
                    </a:ext>
                  </a:extLst>
                </p14:cNvPr>
                <p14:cNvContentPartPr/>
                <p14:nvPr/>
              </p14:nvContentPartPr>
              <p14:xfrm>
                <a:off x="7373931" y="6371040"/>
                <a:ext cx="89640" cy="903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EBAF930-DBF6-4413-BBC0-124CF0908BE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364931" y="6362400"/>
                  <a:ext cx="107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D6D8645-7256-4B37-8CE6-A3B60DBDE2AF}"/>
                    </a:ext>
                  </a:extLst>
                </p14:cNvPr>
                <p14:cNvContentPartPr/>
                <p14:nvPr/>
              </p14:nvContentPartPr>
              <p14:xfrm>
                <a:off x="7641771" y="6195000"/>
                <a:ext cx="103320" cy="100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D6D8645-7256-4B37-8CE6-A3B60DBDE2A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632771" y="6186360"/>
                  <a:ext cx="120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43E3599-CDAC-40C5-AA53-B9488C9FB26E}"/>
                    </a:ext>
                  </a:extLst>
                </p14:cNvPr>
                <p14:cNvContentPartPr/>
                <p14:nvPr/>
              </p14:nvContentPartPr>
              <p14:xfrm>
                <a:off x="7981251" y="5850480"/>
                <a:ext cx="208080" cy="2379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43E3599-CDAC-40C5-AA53-B9488C9FB26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972611" y="5841480"/>
                  <a:ext cx="225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049784A9-9497-46CB-AF56-00C03FE9215D}"/>
                    </a:ext>
                  </a:extLst>
                </p14:cNvPr>
                <p14:cNvContentPartPr/>
                <p14:nvPr/>
              </p14:nvContentPartPr>
              <p14:xfrm>
                <a:off x="7862091" y="6112200"/>
                <a:ext cx="349560" cy="572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049784A9-9497-46CB-AF56-00C03FE9215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853091" y="6103200"/>
                  <a:ext cx="367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E11153E-CA78-4254-8DD2-3B790874A878}"/>
                    </a:ext>
                  </a:extLst>
                </p14:cNvPr>
                <p14:cNvContentPartPr/>
                <p14:nvPr/>
              </p14:nvContentPartPr>
              <p14:xfrm>
                <a:off x="7976571" y="6213720"/>
                <a:ext cx="153360" cy="954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E11153E-CA78-4254-8DD2-3B790874A87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967571" y="6204720"/>
                  <a:ext cx="171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21719D8-6344-4814-BEF7-F18EF450C60B}"/>
                    </a:ext>
                  </a:extLst>
                </p14:cNvPr>
                <p14:cNvContentPartPr/>
                <p14:nvPr/>
              </p14:nvContentPartPr>
              <p14:xfrm>
                <a:off x="7917891" y="6324960"/>
                <a:ext cx="225720" cy="432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21719D8-6344-4814-BEF7-F18EF450C60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908891" y="6316320"/>
                  <a:ext cx="243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30866626-9DD1-4722-97D7-FE473E8DAE45}"/>
                    </a:ext>
                  </a:extLst>
                </p14:cNvPr>
                <p14:cNvContentPartPr/>
                <p14:nvPr/>
              </p14:nvContentPartPr>
              <p14:xfrm>
                <a:off x="7957491" y="6417120"/>
                <a:ext cx="93960" cy="1033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30866626-9DD1-4722-97D7-FE473E8DAE4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948491" y="6408120"/>
                  <a:ext cx="111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72D29E6-CE55-4258-969A-6E781449E1F1}"/>
                    </a:ext>
                  </a:extLst>
                </p14:cNvPr>
                <p14:cNvContentPartPr/>
                <p14:nvPr/>
              </p14:nvContentPartPr>
              <p14:xfrm>
                <a:off x="8051451" y="6456000"/>
                <a:ext cx="160920" cy="644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72D29E6-CE55-4258-969A-6E781449E1F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042451" y="6447360"/>
                  <a:ext cx="178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9A2CE21-8BBC-492E-8CD2-F8F1590EAC6C}"/>
                    </a:ext>
                  </a:extLst>
                </p14:cNvPr>
                <p14:cNvContentPartPr/>
                <p14:nvPr/>
              </p14:nvContentPartPr>
              <p14:xfrm>
                <a:off x="8349531" y="5847600"/>
                <a:ext cx="161280" cy="8139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9A2CE21-8BBC-492E-8CD2-F8F1590EAC6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340891" y="5838960"/>
                  <a:ext cx="17892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8B991CDA-EA89-411A-BECF-DC74E7EEA778}"/>
                    </a:ext>
                  </a:extLst>
                </p14:cNvPr>
                <p14:cNvContentPartPr/>
                <p14:nvPr/>
              </p14:nvContentPartPr>
              <p14:xfrm>
                <a:off x="8663091" y="6164040"/>
                <a:ext cx="147600" cy="273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8B991CDA-EA89-411A-BECF-DC74E7EEA77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654451" y="6155400"/>
                  <a:ext cx="165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FF84F27-8D4A-4A4B-9E69-7EAA7C385B67}"/>
                    </a:ext>
                  </a:extLst>
                </p14:cNvPr>
                <p14:cNvContentPartPr/>
                <p14:nvPr/>
              </p14:nvContentPartPr>
              <p14:xfrm>
                <a:off x="9006531" y="6077640"/>
                <a:ext cx="219240" cy="2059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FF84F27-8D4A-4A4B-9E69-7EAA7C385B6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997531" y="6068640"/>
                  <a:ext cx="236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85C5AD3F-C7D0-441E-BA0B-F3813F49C9EE}"/>
                    </a:ext>
                  </a:extLst>
                </p14:cNvPr>
                <p14:cNvContentPartPr/>
                <p14:nvPr/>
              </p14:nvContentPartPr>
              <p14:xfrm>
                <a:off x="9080331" y="5957400"/>
                <a:ext cx="54360" cy="4654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85C5AD3F-C7D0-441E-BA0B-F3813F49C9E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071691" y="5948400"/>
                  <a:ext cx="720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3460D01-E2F9-42DC-94F8-E48B122CD5A7}"/>
                    </a:ext>
                  </a:extLst>
                </p14:cNvPr>
                <p14:cNvContentPartPr/>
                <p14:nvPr/>
              </p14:nvContentPartPr>
              <p14:xfrm>
                <a:off x="8967291" y="6474000"/>
                <a:ext cx="207360" cy="90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3460D01-E2F9-42DC-94F8-E48B122CD5A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958651" y="6465360"/>
                  <a:ext cx="225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0690C61-E497-414E-9C34-EE15C664FDCD}"/>
                    </a:ext>
                  </a:extLst>
                </p14:cNvPr>
                <p14:cNvContentPartPr/>
                <p14:nvPr/>
              </p14:nvContentPartPr>
              <p14:xfrm>
                <a:off x="8996811" y="5958840"/>
                <a:ext cx="174960" cy="212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0690C61-E497-414E-9C34-EE15C664FDC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988171" y="5949840"/>
                  <a:ext cx="192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3E579F5-5E1D-4C84-9CCF-0BD16B7CDC2D}"/>
                    </a:ext>
                  </a:extLst>
                </p14:cNvPr>
                <p14:cNvContentPartPr/>
                <p14:nvPr/>
              </p14:nvContentPartPr>
              <p14:xfrm>
                <a:off x="9353571" y="5946960"/>
                <a:ext cx="102240" cy="5724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3E579F5-5E1D-4C84-9CCF-0BD16B7CDC2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344571" y="5938320"/>
                  <a:ext cx="11988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3B334134-97FD-48B8-A03C-64AE95912141}"/>
                    </a:ext>
                  </a:extLst>
                </p14:cNvPr>
                <p14:cNvContentPartPr/>
                <p14:nvPr/>
              </p14:nvContentPartPr>
              <p14:xfrm>
                <a:off x="9462651" y="6174120"/>
                <a:ext cx="84240" cy="118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3B334134-97FD-48B8-A03C-64AE9591214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453651" y="6165120"/>
                  <a:ext cx="101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21EC449-9B26-446E-B0C8-9603A182EDD6}"/>
                    </a:ext>
                  </a:extLst>
                </p14:cNvPr>
                <p14:cNvContentPartPr/>
                <p14:nvPr/>
              </p14:nvContentPartPr>
              <p14:xfrm>
                <a:off x="9626451" y="6050280"/>
                <a:ext cx="117720" cy="3214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21EC449-9B26-446E-B0C8-9603A182EDD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617811" y="6041280"/>
                  <a:ext cx="1353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14E083A0-CCD9-4049-81CF-63D85320F695}"/>
                    </a:ext>
                  </a:extLst>
                </p14:cNvPr>
                <p14:cNvContentPartPr/>
                <p14:nvPr/>
              </p14:nvContentPartPr>
              <p14:xfrm>
                <a:off x="9830571" y="6053520"/>
                <a:ext cx="119520" cy="1306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14E083A0-CCD9-4049-81CF-63D85320F69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821931" y="6044880"/>
                  <a:ext cx="137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FB022A8E-02D4-4413-AB04-629ACF5C7879}"/>
                    </a:ext>
                  </a:extLst>
                </p14:cNvPr>
                <p14:cNvContentPartPr/>
                <p14:nvPr/>
              </p14:nvContentPartPr>
              <p14:xfrm>
                <a:off x="9803931" y="6200400"/>
                <a:ext cx="145440" cy="133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FB022A8E-02D4-4413-AB04-629ACF5C787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794931" y="6191400"/>
                  <a:ext cx="163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00463C9C-AE7C-473E-B1FA-C55B04E00207}"/>
                    </a:ext>
                  </a:extLst>
                </p14:cNvPr>
                <p14:cNvContentPartPr/>
                <p14:nvPr/>
              </p14:nvContentPartPr>
              <p14:xfrm>
                <a:off x="9842091" y="6283560"/>
                <a:ext cx="99000" cy="979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00463C9C-AE7C-473E-B1FA-C55B04E0020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833451" y="6274560"/>
                  <a:ext cx="116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F5562BDE-3392-467F-8209-9F9FE383CAE8}"/>
                    </a:ext>
                  </a:extLst>
                </p14:cNvPr>
                <p14:cNvContentPartPr/>
                <p14:nvPr/>
              </p14:nvContentPartPr>
              <p14:xfrm>
                <a:off x="10096971" y="6090240"/>
                <a:ext cx="85320" cy="50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F5562BDE-3392-467F-8209-9F9FE383CAE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088331" y="6081600"/>
                  <a:ext cx="102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F89B63CD-D10A-4ED5-8AFF-A75FC2C74510}"/>
                    </a:ext>
                  </a:extLst>
                </p14:cNvPr>
                <p14:cNvContentPartPr/>
                <p14:nvPr/>
              </p14:nvContentPartPr>
              <p14:xfrm>
                <a:off x="10373811" y="5808360"/>
                <a:ext cx="249480" cy="2462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F89B63CD-D10A-4ED5-8AFF-A75FC2C74510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364811" y="5799360"/>
                  <a:ext cx="267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AFB904CA-1AFF-492B-9E8E-894E64C80CDE}"/>
                    </a:ext>
                  </a:extLst>
                </p14:cNvPr>
                <p14:cNvContentPartPr/>
                <p14:nvPr/>
              </p14:nvContentPartPr>
              <p14:xfrm>
                <a:off x="10317651" y="6112920"/>
                <a:ext cx="350640" cy="248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AFB904CA-1AFF-492B-9E8E-894E64C80CD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308651" y="6103920"/>
                  <a:ext cx="368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A570606B-B605-4BBE-9CC4-F9C89E9851D8}"/>
                    </a:ext>
                  </a:extLst>
                </p14:cNvPr>
                <p14:cNvContentPartPr/>
                <p14:nvPr/>
              </p14:nvContentPartPr>
              <p14:xfrm>
                <a:off x="10389291" y="6229200"/>
                <a:ext cx="147960" cy="900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A570606B-B605-4BBE-9CC4-F9C89E9851D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380651" y="6220200"/>
                  <a:ext cx="165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1531270B-0643-4337-AE2D-02E3539D2238}"/>
                    </a:ext>
                  </a:extLst>
                </p14:cNvPr>
                <p14:cNvContentPartPr/>
                <p14:nvPr/>
              </p14:nvContentPartPr>
              <p14:xfrm>
                <a:off x="10318011" y="6363120"/>
                <a:ext cx="243360" cy="2520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1531270B-0643-4337-AE2D-02E3539D2238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309371" y="6354480"/>
                  <a:ext cx="261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A0C12D9E-B16D-4F9F-8EA9-EFFE8F647C79}"/>
                    </a:ext>
                  </a:extLst>
                </p14:cNvPr>
                <p14:cNvContentPartPr/>
                <p14:nvPr/>
              </p14:nvContentPartPr>
              <p14:xfrm>
                <a:off x="10349691" y="6484800"/>
                <a:ext cx="108720" cy="1368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A0C12D9E-B16D-4F9F-8EA9-EFFE8F647C7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340691" y="6475800"/>
                  <a:ext cx="126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D9E2DD2E-5A2A-4700-8F44-E5237CDC83D6}"/>
                    </a:ext>
                  </a:extLst>
                </p14:cNvPr>
                <p14:cNvContentPartPr/>
                <p14:nvPr/>
              </p14:nvContentPartPr>
              <p14:xfrm>
                <a:off x="10451571" y="6547440"/>
                <a:ext cx="214200" cy="460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D9E2DD2E-5A2A-4700-8F44-E5237CDC83D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442931" y="6538440"/>
                  <a:ext cx="231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8EC987A7-633F-4462-90BF-8284E157A027}"/>
                    </a:ext>
                  </a:extLst>
                </p14:cNvPr>
                <p14:cNvContentPartPr/>
                <p14:nvPr/>
              </p14:nvContentPartPr>
              <p14:xfrm>
                <a:off x="10835691" y="5741040"/>
                <a:ext cx="146520" cy="9367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8EC987A7-633F-4462-90BF-8284E157A02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826691" y="5732400"/>
                  <a:ext cx="164160" cy="95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479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E49750E-98D1-4746-9FB8-8967FACE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Tosidig </a:t>
            </a:r>
            <a:r>
              <a:rPr lang="nb-NO" sz="3600" dirty="0" err="1">
                <a:solidFill>
                  <a:srgbClr val="00B0F0"/>
                </a:solidFill>
              </a:rPr>
              <a:t>styrkefunksjon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30DC177-C90D-4EE7-A83F-706A0FC8A6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Styrkefunksjonen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3027D2A-7AF1-4C4A-9576-73ECD9FC26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702F876-BD3F-4F46-89F7-36353730EACA}"/>
                  </a:ext>
                </a:extLst>
              </p14:cNvPr>
              <p14:cNvContentPartPr/>
              <p14:nvPr/>
            </p14:nvContentPartPr>
            <p14:xfrm>
              <a:off x="5217891" y="2249400"/>
              <a:ext cx="92520" cy="876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702F876-BD3F-4F46-89F7-36353730EA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8891" y="2240400"/>
                <a:ext cx="11016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14731-3F42-423D-A698-83C9757269C4}"/>
                  </a:ext>
                </a:extLst>
              </p14:cNvPr>
              <p14:cNvContentPartPr/>
              <p14:nvPr/>
            </p14:nvContentPartPr>
            <p14:xfrm>
              <a:off x="1081851" y="2403120"/>
              <a:ext cx="57960" cy="410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14731-3F42-423D-A698-83C9757269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3211" y="2394480"/>
                <a:ext cx="756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3574BE-8CE8-4650-A380-3C46033FC81B}"/>
                  </a:ext>
                </a:extLst>
              </p14:cNvPr>
              <p14:cNvContentPartPr/>
              <p14:nvPr/>
            </p14:nvContentPartPr>
            <p14:xfrm>
              <a:off x="1301811" y="2660160"/>
              <a:ext cx="150840" cy="2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3574BE-8CE8-4650-A380-3C46033FC8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3171" y="2651160"/>
                <a:ext cx="1684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4D5353-771A-4368-B5F6-1E8CB295A976}"/>
                  </a:ext>
                </a:extLst>
              </p14:cNvPr>
              <p14:cNvContentPartPr/>
              <p14:nvPr/>
            </p14:nvContentPartPr>
            <p14:xfrm>
              <a:off x="1680171" y="2399880"/>
              <a:ext cx="95760" cy="554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4D5353-771A-4368-B5F6-1E8CB295A9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71171" y="2390880"/>
                <a:ext cx="11340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A36FFC-098E-41B9-8396-C9AB57386614}"/>
                  </a:ext>
                </a:extLst>
              </p14:cNvPr>
              <p14:cNvContentPartPr/>
              <p14:nvPr/>
            </p14:nvContentPartPr>
            <p14:xfrm>
              <a:off x="1944051" y="2510040"/>
              <a:ext cx="212760" cy="26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A36FFC-098E-41B9-8396-C9AB573866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5051" y="2501040"/>
                <a:ext cx="2304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53A5D6-B63C-4514-B3CB-EB406EB0037D}"/>
                  </a:ext>
                </a:extLst>
              </p14:cNvPr>
              <p14:cNvContentPartPr/>
              <p14:nvPr/>
            </p14:nvContentPartPr>
            <p14:xfrm>
              <a:off x="2029371" y="2437680"/>
              <a:ext cx="56160" cy="40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53A5D6-B63C-4514-B3CB-EB406EB003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20371" y="2429040"/>
                <a:ext cx="738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E16784-3965-42D0-A802-13D9A277DCC8}"/>
                  </a:ext>
                </a:extLst>
              </p14:cNvPr>
              <p14:cNvContentPartPr/>
              <p14:nvPr/>
            </p14:nvContentPartPr>
            <p14:xfrm>
              <a:off x="1966011" y="2829360"/>
              <a:ext cx="119160" cy="46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E16784-3965-42D0-A802-13D9A277DC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57011" y="2820360"/>
                <a:ext cx="1368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80C7E5-711F-4995-B6F8-658BF9B8862D}"/>
                  </a:ext>
                </a:extLst>
              </p14:cNvPr>
              <p14:cNvContentPartPr/>
              <p14:nvPr/>
            </p14:nvContentPartPr>
            <p14:xfrm>
              <a:off x="2053131" y="2389440"/>
              <a:ext cx="75960" cy="18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80C7E5-711F-4995-B6F8-658BF9B8862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131" y="2380800"/>
                <a:ext cx="93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3FB363B-EBAB-42F8-89D6-F0D402B011DD}"/>
                  </a:ext>
                </a:extLst>
              </p14:cNvPr>
              <p14:cNvContentPartPr/>
              <p14:nvPr/>
            </p14:nvContentPartPr>
            <p14:xfrm>
              <a:off x="2284611" y="2463600"/>
              <a:ext cx="74520" cy="39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3FB363B-EBAB-42F8-89D6-F0D402B011D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5611" y="2454600"/>
                <a:ext cx="9216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60E2E38-01E8-4397-9EFB-347F61C03D90}"/>
                  </a:ext>
                </a:extLst>
              </p14:cNvPr>
              <p14:cNvContentPartPr/>
              <p14:nvPr/>
            </p14:nvContentPartPr>
            <p14:xfrm>
              <a:off x="2394051" y="2559000"/>
              <a:ext cx="98280" cy="358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60E2E38-01E8-4397-9EFB-347F61C03D9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85411" y="2550360"/>
                <a:ext cx="11592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B56198-4DB7-4555-94EC-B32F235369B5}"/>
                  </a:ext>
                </a:extLst>
              </p14:cNvPr>
              <p14:cNvContentPartPr/>
              <p14:nvPr/>
            </p14:nvContentPartPr>
            <p14:xfrm>
              <a:off x="2551011" y="2580600"/>
              <a:ext cx="120600" cy="14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B56198-4DB7-4555-94EC-B32F235369B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42371" y="2571600"/>
                <a:ext cx="1382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BA035B2-E6A2-4648-8E4D-855B349E5631}"/>
                  </a:ext>
                </a:extLst>
              </p14:cNvPr>
              <p14:cNvContentPartPr/>
              <p14:nvPr/>
            </p14:nvContentPartPr>
            <p14:xfrm>
              <a:off x="2552811" y="2755200"/>
              <a:ext cx="93960" cy="22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BA035B2-E6A2-4648-8E4D-855B349E563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44171" y="2746200"/>
                <a:ext cx="111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C964BB-3287-4A08-BA9D-82A0FBD933CF}"/>
                  </a:ext>
                </a:extLst>
              </p14:cNvPr>
              <p14:cNvContentPartPr/>
              <p14:nvPr/>
            </p14:nvContentPartPr>
            <p14:xfrm>
              <a:off x="2553531" y="2850240"/>
              <a:ext cx="77040" cy="129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C964BB-3287-4A08-BA9D-82A0FBD933C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44531" y="2841600"/>
                <a:ext cx="94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C311A5-B141-43B6-8E42-79135D31A15F}"/>
                  </a:ext>
                </a:extLst>
              </p14:cNvPr>
              <p14:cNvContentPartPr/>
              <p14:nvPr/>
            </p14:nvContentPartPr>
            <p14:xfrm>
              <a:off x="2818851" y="2661240"/>
              <a:ext cx="81720" cy="23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C311A5-B141-43B6-8E42-79135D31A15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10211" y="2652600"/>
                <a:ext cx="993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CF3AC9A-F283-4CD7-B457-C19306D8484A}"/>
                  </a:ext>
                </a:extLst>
              </p14:cNvPr>
              <p14:cNvContentPartPr/>
              <p14:nvPr/>
            </p14:nvContentPartPr>
            <p14:xfrm>
              <a:off x="3091371" y="2411400"/>
              <a:ext cx="128520" cy="230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CF3AC9A-F283-4CD7-B457-C19306D848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82371" y="2402400"/>
                <a:ext cx="1461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A88286A-F9DD-434B-A3C4-E996714484B1}"/>
                  </a:ext>
                </a:extLst>
              </p14:cNvPr>
              <p14:cNvContentPartPr/>
              <p14:nvPr/>
            </p14:nvContentPartPr>
            <p14:xfrm>
              <a:off x="3031611" y="2643240"/>
              <a:ext cx="206280" cy="57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A88286A-F9DD-434B-A3C4-E996714484B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22611" y="2634240"/>
                <a:ext cx="223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F360B9-8448-4D82-B7D4-22F5418B8C9B}"/>
                  </a:ext>
                </a:extLst>
              </p14:cNvPr>
              <p14:cNvContentPartPr/>
              <p14:nvPr/>
            </p14:nvContentPartPr>
            <p14:xfrm>
              <a:off x="3070491" y="2767440"/>
              <a:ext cx="124200" cy="104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F360B9-8448-4D82-B7D4-22F5418B8C9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61491" y="2758800"/>
                <a:ext cx="1418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7C7B96B-0E46-488C-B2FF-9181091744D2}"/>
                  </a:ext>
                </a:extLst>
              </p14:cNvPr>
              <p14:cNvContentPartPr/>
              <p14:nvPr/>
            </p14:nvContentPartPr>
            <p14:xfrm>
              <a:off x="3023691" y="2880840"/>
              <a:ext cx="131400" cy="2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7C7B96B-0E46-488C-B2FF-9181091744D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14691" y="2871840"/>
                <a:ext cx="149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BC3FB22-16E1-44F0-A2CB-1C0585191225}"/>
                  </a:ext>
                </a:extLst>
              </p14:cNvPr>
              <p14:cNvContentPartPr/>
              <p14:nvPr/>
            </p14:nvContentPartPr>
            <p14:xfrm>
              <a:off x="3004971" y="3009000"/>
              <a:ext cx="67320" cy="140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BC3FB22-16E1-44F0-A2CB-1C058519122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95971" y="3000000"/>
                <a:ext cx="849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651370-CFF9-475C-86FA-BA4DDF9DF1DE}"/>
                  </a:ext>
                </a:extLst>
              </p14:cNvPr>
              <p14:cNvContentPartPr/>
              <p14:nvPr/>
            </p14:nvContentPartPr>
            <p14:xfrm>
              <a:off x="3056811" y="3052560"/>
              <a:ext cx="170280" cy="95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651370-CFF9-475C-86FA-BA4DDF9DF1D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47811" y="3043560"/>
                <a:ext cx="1879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22DF501-62F1-43A8-BFA4-E3BD5D04E530}"/>
                  </a:ext>
                </a:extLst>
              </p14:cNvPr>
              <p14:cNvContentPartPr/>
              <p14:nvPr/>
            </p14:nvContentPartPr>
            <p14:xfrm>
              <a:off x="3279651" y="2418600"/>
              <a:ext cx="47160" cy="451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22DF501-62F1-43A8-BFA4-E3BD5D04E53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71011" y="2409960"/>
                <a:ext cx="6480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F47F9DA-1AB5-4604-83B2-740452E7BD52}"/>
                  </a:ext>
                </a:extLst>
              </p14:cNvPr>
              <p14:cNvContentPartPr/>
              <p14:nvPr/>
            </p14:nvContentPartPr>
            <p14:xfrm>
              <a:off x="1480731" y="3554400"/>
              <a:ext cx="99000" cy="222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F47F9DA-1AB5-4604-83B2-740452E7BD5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72091" y="3545400"/>
                <a:ext cx="1166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F8CFD93-AABF-4C72-9A7F-F6FBD3098A55}"/>
                  </a:ext>
                </a:extLst>
              </p14:cNvPr>
              <p14:cNvContentPartPr/>
              <p14:nvPr/>
            </p14:nvContentPartPr>
            <p14:xfrm>
              <a:off x="1703931" y="3507600"/>
              <a:ext cx="142560" cy="437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F8CFD93-AABF-4C72-9A7F-F6FBD3098A5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95291" y="3498960"/>
                <a:ext cx="16020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F12E911-B0FF-44D5-9E4E-2DF3163634E8}"/>
                  </a:ext>
                </a:extLst>
              </p14:cNvPr>
              <p14:cNvContentPartPr/>
              <p14:nvPr/>
            </p14:nvContentPartPr>
            <p14:xfrm>
              <a:off x="1777371" y="3683640"/>
              <a:ext cx="234360" cy="95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F12E911-B0FF-44D5-9E4E-2DF3163634E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68371" y="3675000"/>
                <a:ext cx="252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5836712-8319-4616-B394-3A95CB1D2300}"/>
                  </a:ext>
                </a:extLst>
              </p14:cNvPr>
              <p14:cNvContentPartPr/>
              <p14:nvPr/>
            </p14:nvContentPartPr>
            <p14:xfrm>
              <a:off x="2034051" y="3543600"/>
              <a:ext cx="36360" cy="17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5836712-8319-4616-B394-3A95CB1D230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25411" y="3534600"/>
                <a:ext cx="540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A304DE2-96AA-417B-A0F3-AB1B0690051B}"/>
                  </a:ext>
                </a:extLst>
              </p14:cNvPr>
              <p14:cNvContentPartPr/>
              <p14:nvPr/>
            </p14:nvContentPartPr>
            <p14:xfrm>
              <a:off x="2083731" y="3567360"/>
              <a:ext cx="84960" cy="196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A304DE2-96AA-417B-A0F3-AB1B0690051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74731" y="3558360"/>
                <a:ext cx="1026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B17E653-6872-441F-A9E1-557E06E31076}"/>
                  </a:ext>
                </a:extLst>
              </p14:cNvPr>
              <p14:cNvContentPartPr/>
              <p14:nvPr/>
            </p14:nvContentPartPr>
            <p14:xfrm>
              <a:off x="2296491" y="3487440"/>
              <a:ext cx="95760" cy="424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B17E653-6872-441F-A9E1-557E06E3107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87851" y="3478800"/>
                <a:ext cx="1134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FDDE163-3C5D-4414-A845-7DC700560D7C}"/>
                  </a:ext>
                </a:extLst>
              </p14:cNvPr>
              <p14:cNvContentPartPr/>
              <p14:nvPr/>
            </p14:nvContentPartPr>
            <p14:xfrm>
              <a:off x="477051" y="3456840"/>
              <a:ext cx="89280" cy="2667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FDDE163-3C5D-4414-A845-7DC700560D7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68411" y="3448200"/>
                <a:ext cx="1069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C5758D2-A053-4494-BFBA-B38B5A39BFF5}"/>
                  </a:ext>
                </a:extLst>
              </p14:cNvPr>
              <p14:cNvContentPartPr/>
              <p14:nvPr/>
            </p14:nvContentPartPr>
            <p14:xfrm>
              <a:off x="432051" y="3428040"/>
              <a:ext cx="191880" cy="157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C5758D2-A053-4494-BFBA-B38B5A39BFF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3411" y="3419400"/>
                <a:ext cx="2095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FFF0F63-4257-4035-AFBC-6206AD446AED}"/>
                  </a:ext>
                </a:extLst>
              </p14:cNvPr>
              <p14:cNvContentPartPr/>
              <p14:nvPr/>
            </p14:nvContentPartPr>
            <p14:xfrm>
              <a:off x="664611" y="3441360"/>
              <a:ext cx="88560" cy="336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FFF0F63-4257-4035-AFBC-6206AD446AE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55971" y="3432360"/>
                <a:ext cx="10620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4633907-35EC-42FF-A303-738022E8F3A1}"/>
                  </a:ext>
                </a:extLst>
              </p14:cNvPr>
              <p14:cNvContentPartPr/>
              <p14:nvPr/>
            </p14:nvContentPartPr>
            <p14:xfrm>
              <a:off x="868731" y="3509400"/>
              <a:ext cx="69840" cy="19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4633907-35EC-42FF-A303-738022E8F3A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9731" y="3500400"/>
                <a:ext cx="874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F400DC0-251C-47E1-A024-51A872AFF443}"/>
                  </a:ext>
                </a:extLst>
              </p14:cNvPr>
              <p14:cNvContentPartPr/>
              <p14:nvPr/>
            </p14:nvContentPartPr>
            <p14:xfrm>
              <a:off x="828051" y="3464040"/>
              <a:ext cx="124560" cy="21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F400DC0-251C-47E1-A024-51A872AFF44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19051" y="3455040"/>
                <a:ext cx="1422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F9D47A6-572D-4B83-9484-4BB464196231}"/>
                  </a:ext>
                </a:extLst>
              </p14:cNvPr>
              <p14:cNvContentPartPr/>
              <p14:nvPr/>
            </p14:nvContentPartPr>
            <p14:xfrm>
              <a:off x="921651" y="3609840"/>
              <a:ext cx="124200" cy="304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F9D47A6-572D-4B83-9484-4BB46419623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12651" y="3601200"/>
                <a:ext cx="1418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3C8EEAD-984A-490D-9658-27B21B1F2ED1}"/>
                  </a:ext>
                </a:extLst>
              </p14:cNvPr>
              <p14:cNvContentPartPr/>
              <p14:nvPr/>
            </p14:nvContentPartPr>
            <p14:xfrm>
              <a:off x="1045131" y="3633960"/>
              <a:ext cx="123120" cy="255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3C8EEAD-984A-490D-9658-27B21B1F2ED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36491" y="3625320"/>
                <a:ext cx="1407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257E80A-338E-4C20-B0A7-AE3077855F02}"/>
                  </a:ext>
                </a:extLst>
              </p14:cNvPr>
              <p14:cNvContentPartPr/>
              <p14:nvPr/>
            </p14:nvContentPartPr>
            <p14:xfrm>
              <a:off x="1175451" y="3660240"/>
              <a:ext cx="120600" cy="74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257E80A-338E-4C20-B0A7-AE3077855F0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66451" y="3651600"/>
                <a:ext cx="1382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0C289BE-E549-409A-9413-2BF2010781E5}"/>
                  </a:ext>
                </a:extLst>
              </p14:cNvPr>
              <p14:cNvContentPartPr/>
              <p14:nvPr/>
            </p14:nvContentPartPr>
            <p14:xfrm>
              <a:off x="93651" y="3483120"/>
              <a:ext cx="112320" cy="320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0C289BE-E549-409A-9413-2BF2010781E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5011" y="3474120"/>
                <a:ext cx="1299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8575656-55D1-4562-AB73-1A2900903080}"/>
                  </a:ext>
                </a:extLst>
              </p14:cNvPr>
              <p14:cNvContentPartPr/>
              <p14:nvPr/>
            </p14:nvContentPartPr>
            <p14:xfrm>
              <a:off x="302451" y="3619560"/>
              <a:ext cx="47520" cy="11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8575656-55D1-4562-AB73-1A290090308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3451" y="3610560"/>
                <a:ext cx="65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F6F08C3-51BA-4236-8A56-53548B45D649}"/>
                  </a:ext>
                </a:extLst>
              </p14:cNvPr>
              <p14:cNvContentPartPr/>
              <p14:nvPr/>
            </p14:nvContentPartPr>
            <p14:xfrm>
              <a:off x="281571" y="3684360"/>
              <a:ext cx="41040" cy="13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F6F08C3-51BA-4236-8A56-53548B45D64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72931" y="3675720"/>
                <a:ext cx="586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5B52B21-67F4-4004-841C-9E58CA5EE7B4}"/>
                  </a:ext>
                </a:extLst>
              </p14:cNvPr>
              <p14:cNvContentPartPr/>
              <p14:nvPr/>
            </p14:nvContentPartPr>
            <p14:xfrm>
              <a:off x="2592411" y="3553320"/>
              <a:ext cx="291960" cy="270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5B52B21-67F4-4004-841C-9E58CA5EE7B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583771" y="3544680"/>
                <a:ext cx="3096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46F5592-547F-4929-AEAF-58134837B552}"/>
                  </a:ext>
                </a:extLst>
              </p14:cNvPr>
              <p14:cNvContentPartPr/>
              <p14:nvPr/>
            </p14:nvContentPartPr>
            <p14:xfrm>
              <a:off x="2894091" y="3543600"/>
              <a:ext cx="189720" cy="2206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46F5592-547F-4929-AEAF-58134837B55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885091" y="3534600"/>
                <a:ext cx="207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01A0226-3BE8-4B19-853D-CCBF50BAB947}"/>
                  </a:ext>
                </a:extLst>
              </p14:cNvPr>
              <p14:cNvContentPartPr/>
              <p14:nvPr/>
            </p14:nvContentPartPr>
            <p14:xfrm>
              <a:off x="3219531" y="3594720"/>
              <a:ext cx="468000" cy="149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01A0226-3BE8-4B19-853D-CCBF50BAB94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10891" y="3585720"/>
                <a:ext cx="4856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EC1F4D-66AD-4369-912C-6FF131719C63}"/>
                  </a:ext>
                </a:extLst>
              </p14:cNvPr>
              <p14:cNvContentPartPr/>
              <p14:nvPr/>
            </p14:nvContentPartPr>
            <p14:xfrm>
              <a:off x="3829011" y="3487440"/>
              <a:ext cx="162000" cy="259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EC1F4D-66AD-4369-912C-6FF131719C6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820011" y="3478440"/>
                <a:ext cx="1796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542F825-772D-4A3A-9751-A8DA3FE007A2}"/>
                  </a:ext>
                </a:extLst>
              </p14:cNvPr>
              <p14:cNvContentPartPr/>
              <p14:nvPr/>
            </p14:nvContentPartPr>
            <p14:xfrm>
              <a:off x="4004331" y="3470160"/>
              <a:ext cx="50400" cy="10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542F825-772D-4A3A-9751-A8DA3FE007A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995691" y="3461160"/>
                <a:ext cx="680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5C044DE-1E91-4DBB-9BFA-98FBB75432E4}"/>
                  </a:ext>
                </a:extLst>
              </p14:cNvPr>
              <p14:cNvContentPartPr/>
              <p14:nvPr/>
            </p14:nvContentPartPr>
            <p14:xfrm>
              <a:off x="4084611" y="3430560"/>
              <a:ext cx="102240" cy="275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5C044DE-1E91-4DBB-9BFA-98FBB75432E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075611" y="3421560"/>
                <a:ext cx="1198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D47D1B3-706A-4D7A-A381-D229E4A96302}"/>
                  </a:ext>
                </a:extLst>
              </p14:cNvPr>
              <p14:cNvContentPartPr/>
              <p14:nvPr/>
            </p14:nvContentPartPr>
            <p14:xfrm>
              <a:off x="4211691" y="3600480"/>
              <a:ext cx="308880" cy="101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D47D1B3-706A-4D7A-A381-D229E4A9630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203051" y="3591840"/>
                <a:ext cx="3265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453BFB0-08A8-4CE6-933F-73EC78BAEF50}"/>
                  </a:ext>
                </a:extLst>
              </p14:cNvPr>
              <p14:cNvContentPartPr/>
              <p14:nvPr/>
            </p14:nvContentPartPr>
            <p14:xfrm>
              <a:off x="4676091" y="3686160"/>
              <a:ext cx="18720" cy="399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453BFB0-08A8-4CE6-933F-73EC78BAEF5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667451" y="3677520"/>
                <a:ext cx="363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D212237-5797-4A72-81CB-2A061F55548F}"/>
                  </a:ext>
                </a:extLst>
              </p14:cNvPr>
              <p14:cNvContentPartPr/>
              <p14:nvPr/>
            </p14:nvContentPartPr>
            <p14:xfrm>
              <a:off x="1738131" y="3160200"/>
              <a:ext cx="3373920" cy="147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D212237-5797-4A72-81CB-2A061F55548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729131" y="3151200"/>
                <a:ext cx="3391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DB05BED-C18C-437B-A88E-D9AD2363208D}"/>
                  </a:ext>
                </a:extLst>
              </p14:cNvPr>
              <p14:cNvContentPartPr/>
              <p14:nvPr/>
            </p14:nvContentPartPr>
            <p14:xfrm>
              <a:off x="3127371" y="3266760"/>
              <a:ext cx="106200" cy="1699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DB05BED-C18C-437B-A88E-D9AD2363208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18371" y="3257760"/>
                <a:ext cx="12384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B606AA6E-3D3B-42B1-8846-17D22A630B04}"/>
              </a:ext>
            </a:extLst>
          </p:cNvPr>
          <p:cNvGrpSpPr/>
          <p:nvPr/>
        </p:nvGrpSpPr>
        <p:grpSpPr>
          <a:xfrm>
            <a:off x="202011" y="4189080"/>
            <a:ext cx="390240" cy="262440"/>
            <a:chOff x="202011" y="4189080"/>
            <a:chExt cx="39024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072D097-FF46-4799-9657-1FA14B763609}"/>
                    </a:ext>
                  </a:extLst>
                </p14:cNvPr>
                <p14:cNvContentPartPr/>
                <p14:nvPr/>
              </p14:nvContentPartPr>
              <p14:xfrm>
                <a:off x="213531" y="4326240"/>
                <a:ext cx="129960" cy="2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072D097-FF46-4799-9657-1FA14B76360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4531" y="4317240"/>
                  <a:ext cx="147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0473320-8457-4E0D-87C7-4EEA2481676B}"/>
                    </a:ext>
                  </a:extLst>
                </p14:cNvPr>
                <p14:cNvContentPartPr/>
                <p14:nvPr/>
              </p14:nvContentPartPr>
              <p14:xfrm>
                <a:off x="202011" y="4369080"/>
                <a:ext cx="173880" cy="25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0473320-8457-4E0D-87C7-4EEA2481676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3011" y="4360080"/>
                  <a:ext cx="191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69FFEFD-34F1-458C-B090-E8DCF98BC58A}"/>
                    </a:ext>
                  </a:extLst>
                </p14:cNvPr>
                <p14:cNvContentPartPr/>
                <p14:nvPr/>
              </p14:nvContentPartPr>
              <p14:xfrm>
                <a:off x="460491" y="4189080"/>
                <a:ext cx="131760" cy="262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69FFEFD-34F1-458C-B090-E8DCF98BC58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1491" y="4180080"/>
                  <a:ext cx="14940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188F209-2AD7-4AA1-9B77-AB2DFD1CB092}"/>
              </a:ext>
            </a:extLst>
          </p:cNvPr>
          <p:cNvGrpSpPr/>
          <p:nvPr/>
        </p:nvGrpSpPr>
        <p:grpSpPr>
          <a:xfrm>
            <a:off x="909411" y="4034280"/>
            <a:ext cx="1671120" cy="650160"/>
            <a:chOff x="909411" y="4034280"/>
            <a:chExt cx="1671120" cy="65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72805BF-422E-459F-B97C-2A07B3EA0496}"/>
                    </a:ext>
                  </a:extLst>
                </p14:cNvPr>
                <p14:cNvContentPartPr/>
                <p14:nvPr/>
              </p14:nvContentPartPr>
              <p14:xfrm>
                <a:off x="909411" y="4191960"/>
                <a:ext cx="271800" cy="274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72805BF-422E-459F-B97C-2A07B3EA049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0411" y="4182960"/>
                  <a:ext cx="289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C34BC37-5F9A-408F-83F0-DAB21F4B8835}"/>
                    </a:ext>
                  </a:extLst>
                </p14:cNvPr>
                <p14:cNvContentPartPr/>
                <p14:nvPr/>
              </p14:nvContentPartPr>
              <p14:xfrm>
                <a:off x="1021011" y="4093680"/>
                <a:ext cx="77760" cy="494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C34BC37-5F9A-408F-83F0-DAB21F4B883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2371" y="4084680"/>
                  <a:ext cx="9540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9409305-E9B9-4EA3-9496-588E3C3BAC78}"/>
                    </a:ext>
                  </a:extLst>
                </p14:cNvPr>
                <p14:cNvContentPartPr/>
                <p14:nvPr/>
              </p14:nvContentPartPr>
              <p14:xfrm>
                <a:off x="979971" y="4602360"/>
                <a:ext cx="141840" cy="11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9409305-E9B9-4EA3-9496-588E3C3BAC7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0971" y="4593360"/>
                  <a:ext cx="159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0062A7F-ED99-4964-ACA5-5A67E3386C2B}"/>
                    </a:ext>
                  </a:extLst>
                </p14:cNvPr>
                <p14:cNvContentPartPr/>
                <p14:nvPr/>
              </p14:nvContentPartPr>
              <p14:xfrm>
                <a:off x="982131" y="4034280"/>
                <a:ext cx="146520" cy="3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0062A7F-ED99-4964-ACA5-5A67E3386C2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3491" y="4025280"/>
                  <a:ext cx="164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E14ED01-EDD9-4087-922D-D627040AF73B}"/>
                    </a:ext>
                  </a:extLst>
                </p14:cNvPr>
                <p14:cNvContentPartPr/>
                <p14:nvPr/>
              </p14:nvContentPartPr>
              <p14:xfrm>
                <a:off x="1252131" y="4134720"/>
                <a:ext cx="72000" cy="471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E14ED01-EDD9-4087-922D-D627040AF73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43131" y="4125720"/>
                  <a:ext cx="896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20FF3C-9D80-49EE-B8A1-19E89A9DF471}"/>
                    </a:ext>
                  </a:extLst>
                </p14:cNvPr>
                <p14:cNvContentPartPr/>
                <p14:nvPr/>
              </p14:nvContentPartPr>
              <p14:xfrm>
                <a:off x="1397931" y="4249200"/>
                <a:ext cx="105480" cy="281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20FF3C-9D80-49EE-B8A1-19E89A9DF47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88931" y="4240560"/>
                  <a:ext cx="1231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D81C441-A3CD-4EFE-9FA3-15A5910885EF}"/>
                    </a:ext>
                  </a:extLst>
                </p14:cNvPr>
                <p14:cNvContentPartPr/>
                <p14:nvPr/>
              </p14:nvContentPartPr>
              <p14:xfrm>
                <a:off x="1577931" y="4256040"/>
                <a:ext cx="142200" cy="10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D81C441-A3CD-4EFE-9FA3-15A5910885E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69291" y="4247040"/>
                  <a:ext cx="159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8C6410A-2622-457D-B94F-93B60B14056D}"/>
                    </a:ext>
                  </a:extLst>
                </p14:cNvPr>
                <p14:cNvContentPartPr/>
                <p14:nvPr/>
              </p14:nvContentPartPr>
              <p14:xfrm>
                <a:off x="1590891" y="4384200"/>
                <a:ext cx="115560" cy="15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8C6410A-2622-457D-B94F-93B60B14056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82251" y="4375560"/>
                  <a:ext cx="133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5A65632-D7F0-496B-95F8-315BD4F5CAB7}"/>
                    </a:ext>
                  </a:extLst>
                </p14:cNvPr>
                <p14:cNvContentPartPr/>
                <p14:nvPr/>
              </p14:nvContentPartPr>
              <p14:xfrm>
                <a:off x="1613211" y="4456920"/>
                <a:ext cx="75600" cy="88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5A65632-D7F0-496B-95F8-315BD4F5CA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04571" y="4448280"/>
                  <a:ext cx="93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B4346CB-432F-4D66-851B-3A484BD2A5D2}"/>
                    </a:ext>
                  </a:extLst>
                </p14:cNvPr>
                <p14:cNvContentPartPr/>
                <p14:nvPr/>
              </p14:nvContentPartPr>
              <p14:xfrm>
                <a:off x="1885371" y="4285200"/>
                <a:ext cx="75240" cy="32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B4346CB-432F-4D66-851B-3A484BD2A5D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76371" y="4276200"/>
                  <a:ext cx="92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287E0A2-D725-4AFC-8834-1C3DAF80E181}"/>
                    </a:ext>
                  </a:extLst>
                </p14:cNvPr>
                <p14:cNvContentPartPr/>
                <p14:nvPr/>
              </p14:nvContentPartPr>
              <p14:xfrm>
                <a:off x="2153571" y="4053000"/>
                <a:ext cx="115200" cy="221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287E0A2-D725-4AFC-8834-1C3DAF80E18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44571" y="4044360"/>
                  <a:ext cx="132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659678-5DD2-404E-8617-46B2DFC9D813}"/>
                    </a:ext>
                  </a:extLst>
                </p14:cNvPr>
                <p14:cNvContentPartPr/>
                <p14:nvPr/>
              </p14:nvContentPartPr>
              <p14:xfrm>
                <a:off x="2105691" y="4282320"/>
                <a:ext cx="209160" cy="47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659678-5DD2-404E-8617-46B2DFC9D81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97051" y="4273680"/>
                  <a:ext cx="226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AF24822-E138-4CEE-90B9-13B172C31FF3}"/>
                    </a:ext>
                  </a:extLst>
                </p14:cNvPr>
                <p14:cNvContentPartPr/>
                <p14:nvPr/>
              </p14:nvContentPartPr>
              <p14:xfrm>
                <a:off x="2129451" y="4369800"/>
                <a:ext cx="111960" cy="85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AF24822-E138-4CEE-90B9-13B172C31FF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20451" y="4361160"/>
                  <a:ext cx="129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CDCF1C5-8393-4A3F-959C-F0E67E0C6818}"/>
                    </a:ext>
                  </a:extLst>
                </p14:cNvPr>
                <p14:cNvContentPartPr/>
                <p14:nvPr/>
              </p14:nvContentPartPr>
              <p14:xfrm>
                <a:off x="2111091" y="4456560"/>
                <a:ext cx="171720" cy="22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CDCF1C5-8393-4A3F-959C-F0E67E0C68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02091" y="4447920"/>
                  <a:ext cx="189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A9B1B5C-1BF8-4144-A29F-04C22310C290}"/>
                    </a:ext>
                  </a:extLst>
                </p14:cNvPr>
                <p14:cNvContentPartPr/>
                <p14:nvPr/>
              </p14:nvContentPartPr>
              <p14:xfrm>
                <a:off x="2112531" y="4524960"/>
                <a:ext cx="80640" cy="159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A9B1B5C-1BF8-4144-A29F-04C22310C29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03891" y="4516320"/>
                  <a:ext cx="98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7D94488-4DFB-435D-ACCE-035FFD77A036}"/>
                    </a:ext>
                  </a:extLst>
                </p14:cNvPr>
                <p14:cNvContentPartPr/>
                <p14:nvPr/>
              </p14:nvContentPartPr>
              <p14:xfrm>
                <a:off x="2196771" y="4588320"/>
                <a:ext cx="114840" cy="78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7D94488-4DFB-435D-ACCE-035FFD77A03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188131" y="4579680"/>
                  <a:ext cx="132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2858A70-37CF-49C6-BF06-3BCE13226F70}"/>
                    </a:ext>
                  </a:extLst>
                </p14:cNvPr>
                <p14:cNvContentPartPr/>
                <p14:nvPr/>
              </p14:nvContentPartPr>
              <p14:xfrm>
                <a:off x="2480451" y="4050840"/>
                <a:ext cx="100080" cy="591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2858A70-37CF-49C6-BF06-3BCE13226F7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71811" y="4042200"/>
                  <a:ext cx="117720" cy="60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239DD28-230D-43C8-ABF2-BB0D09463AA4}"/>
              </a:ext>
            </a:extLst>
          </p:cNvPr>
          <p:cNvGrpSpPr/>
          <p:nvPr/>
        </p:nvGrpSpPr>
        <p:grpSpPr>
          <a:xfrm>
            <a:off x="2776731" y="4335600"/>
            <a:ext cx="452520" cy="151560"/>
            <a:chOff x="2776731" y="4335600"/>
            <a:chExt cx="45252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0D03BF-59FC-4FCB-8131-751A72CA5B80}"/>
                    </a:ext>
                  </a:extLst>
                </p14:cNvPr>
                <p14:cNvContentPartPr/>
                <p14:nvPr/>
              </p14:nvContentPartPr>
              <p14:xfrm>
                <a:off x="2776731" y="4337760"/>
                <a:ext cx="281520" cy="149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0D03BF-59FC-4FCB-8131-751A72CA5B8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68091" y="4329120"/>
                  <a:ext cx="299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CC78ECB-3D6C-4070-9B46-249E11927424}"/>
                    </a:ext>
                  </a:extLst>
                </p14:cNvPr>
                <p14:cNvContentPartPr/>
                <p14:nvPr/>
              </p14:nvContentPartPr>
              <p14:xfrm>
                <a:off x="3109731" y="4335600"/>
                <a:ext cx="119520" cy="99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CC78ECB-3D6C-4070-9B46-249E1192742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00731" y="4326600"/>
                  <a:ext cx="13716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5B45ADC-0C98-446E-ACD1-59A75A593106}"/>
                  </a:ext>
                </a:extLst>
              </p14:cNvPr>
              <p14:cNvContentPartPr/>
              <p14:nvPr/>
            </p14:nvContentPartPr>
            <p14:xfrm>
              <a:off x="3128451" y="4071000"/>
              <a:ext cx="75600" cy="817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5B45ADC-0C98-446E-ACD1-59A75A59310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119451" y="4062000"/>
                <a:ext cx="9324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C3595B1-FBE3-4DD8-AA37-FE07AB2B1C89}"/>
              </a:ext>
            </a:extLst>
          </p:cNvPr>
          <p:cNvGrpSpPr/>
          <p:nvPr/>
        </p:nvGrpSpPr>
        <p:grpSpPr>
          <a:xfrm>
            <a:off x="3465411" y="4017360"/>
            <a:ext cx="1336320" cy="404640"/>
            <a:chOff x="3465411" y="4017360"/>
            <a:chExt cx="133632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C39D769-F6D9-427B-8443-2A0FAB13F5E8}"/>
                    </a:ext>
                  </a:extLst>
                </p14:cNvPr>
                <p14:cNvContentPartPr/>
                <p14:nvPr/>
              </p14:nvContentPartPr>
              <p14:xfrm>
                <a:off x="3465411" y="4233000"/>
                <a:ext cx="487080" cy="189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C39D769-F6D9-427B-8443-2A0FAB13F5E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56771" y="4224000"/>
                  <a:ext cx="504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830155A-4A61-4515-91D1-54F8E9551565}"/>
                    </a:ext>
                  </a:extLst>
                </p14:cNvPr>
                <p14:cNvContentPartPr/>
                <p14:nvPr/>
              </p14:nvContentPartPr>
              <p14:xfrm>
                <a:off x="4164891" y="4156320"/>
                <a:ext cx="117000" cy="220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830155A-4A61-4515-91D1-54F8E955156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56251" y="4147680"/>
                  <a:ext cx="134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BF40CD0-EFD0-4457-89A7-FC491ED0FB19}"/>
                    </a:ext>
                  </a:extLst>
                </p14:cNvPr>
                <p14:cNvContentPartPr/>
                <p14:nvPr/>
              </p14:nvContentPartPr>
              <p14:xfrm>
                <a:off x="4234731" y="4097280"/>
                <a:ext cx="20880" cy="2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BF40CD0-EFD0-4457-89A7-FC491ED0FB1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25731" y="4088280"/>
                  <a:ext cx="38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2AC643C-2B65-4440-9BF5-CD9AFC24FEC8}"/>
                    </a:ext>
                  </a:extLst>
                </p14:cNvPr>
                <p14:cNvContentPartPr/>
                <p14:nvPr/>
              </p14:nvContentPartPr>
              <p14:xfrm>
                <a:off x="4338771" y="4017360"/>
                <a:ext cx="101160" cy="281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2AC643C-2B65-4440-9BF5-CD9AFC24FE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29771" y="4008720"/>
                  <a:ext cx="1188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889CFCA-ADAD-41CB-A71B-5896C20FE8BF}"/>
                    </a:ext>
                  </a:extLst>
                </p14:cNvPr>
                <p14:cNvContentPartPr/>
                <p14:nvPr/>
              </p14:nvContentPartPr>
              <p14:xfrm>
                <a:off x="4440651" y="4233000"/>
                <a:ext cx="361080" cy="91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889CFCA-ADAD-41CB-A71B-5896C20FE8B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31651" y="4224360"/>
                  <a:ext cx="37872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8B384A2-EFDA-42EE-869A-3B0D2D966134}"/>
                  </a:ext>
                </a:extLst>
              </p14:cNvPr>
              <p14:cNvContentPartPr/>
              <p14:nvPr/>
            </p14:nvContentPartPr>
            <p14:xfrm>
              <a:off x="4749531" y="2245800"/>
              <a:ext cx="14040" cy="32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8B384A2-EFDA-42EE-869A-3B0D2D96613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740891" y="2236800"/>
                <a:ext cx="316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751B151-9BB9-495A-AE33-4FFD54E81F37}"/>
              </a:ext>
            </a:extLst>
          </p:cNvPr>
          <p:cNvGrpSpPr/>
          <p:nvPr/>
        </p:nvGrpSpPr>
        <p:grpSpPr>
          <a:xfrm>
            <a:off x="210651" y="5002680"/>
            <a:ext cx="303480" cy="214920"/>
            <a:chOff x="210651" y="5002680"/>
            <a:chExt cx="30348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93465A5-FB86-4B5E-8D58-650C999DEE54}"/>
                    </a:ext>
                  </a:extLst>
                </p14:cNvPr>
                <p14:cNvContentPartPr/>
                <p14:nvPr/>
              </p14:nvContentPartPr>
              <p14:xfrm>
                <a:off x="222171" y="5035080"/>
                <a:ext cx="116640" cy="29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93465A5-FB86-4B5E-8D58-650C999DEE5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3171" y="5026080"/>
                  <a:ext cx="134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3F19EEE-DEEB-49B3-B66B-726414185BFF}"/>
                    </a:ext>
                  </a:extLst>
                </p14:cNvPr>
                <p14:cNvContentPartPr/>
                <p14:nvPr/>
              </p14:nvContentPartPr>
              <p14:xfrm>
                <a:off x="210651" y="5091240"/>
                <a:ext cx="141840" cy="49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3F19EEE-DEEB-49B3-B66B-726414185BF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1651" y="5082240"/>
                  <a:ext cx="159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8E84892-785D-4446-837B-854CFF4BD7C3}"/>
                    </a:ext>
                  </a:extLst>
                </p14:cNvPr>
                <p14:cNvContentPartPr/>
                <p14:nvPr/>
              </p14:nvContentPartPr>
              <p14:xfrm>
                <a:off x="323691" y="5002680"/>
                <a:ext cx="190440" cy="214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8E84892-785D-4446-837B-854CFF4BD7C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4691" y="4994040"/>
                  <a:ext cx="20808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F9FD5BD-DBA9-4722-9BC4-8D659C2DAAE9}"/>
              </a:ext>
            </a:extLst>
          </p:cNvPr>
          <p:cNvGrpSpPr/>
          <p:nvPr/>
        </p:nvGrpSpPr>
        <p:grpSpPr>
          <a:xfrm>
            <a:off x="846771" y="4857240"/>
            <a:ext cx="1534680" cy="646200"/>
            <a:chOff x="846771" y="4857240"/>
            <a:chExt cx="1534680" cy="6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B289276-5DF7-4413-A447-44851A1BF483}"/>
                    </a:ext>
                  </a:extLst>
                </p14:cNvPr>
                <p14:cNvContentPartPr/>
                <p14:nvPr/>
              </p14:nvContentPartPr>
              <p14:xfrm>
                <a:off x="846771" y="5059920"/>
                <a:ext cx="189720" cy="204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B289276-5DF7-4413-A447-44851A1BF48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38131" y="5051280"/>
                  <a:ext cx="207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EE64FE3-A8A9-453B-8F6C-7F8749F12ABC}"/>
                    </a:ext>
                  </a:extLst>
                </p14:cNvPr>
                <p14:cNvContentPartPr/>
                <p14:nvPr/>
              </p14:nvContentPartPr>
              <p14:xfrm>
                <a:off x="946131" y="4922760"/>
                <a:ext cx="28080" cy="440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EE64FE3-A8A9-453B-8F6C-7F8749F12AB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7131" y="4913760"/>
                  <a:ext cx="457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5DB5E1-F4B4-416B-8D8C-B9AB247C55F8}"/>
                    </a:ext>
                  </a:extLst>
                </p14:cNvPr>
                <p14:cNvContentPartPr/>
                <p14:nvPr/>
              </p14:nvContentPartPr>
              <p14:xfrm>
                <a:off x="863691" y="5378880"/>
                <a:ext cx="136440" cy="35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5DB5E1-F4B4-416B-8D8C-B9AB247C55F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5051" y="5370240"/>
                  <a:ext cx="154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4A1F90E-844B-4CF1-ACE2-503D901AD8F6}"/>
                    </a:ext>
                  </a:extLst>
                </p14:cNvPr>
                <p14:cNvContentPartPr/>
                <p14:nvPr/>
              </p14:nvContentPartPr>
              <p14:xfrm>
                <a:off x="904731" y="4900800"/>
                <a:ext cx="173520" cy="10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4A1F90E-844B-4CF1-ACE2-503D901AD8F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95731" y="4892160"/>
                  <a:ext cx="191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CB83BD1-90D7-4DCF-B25C-87553D5D64F5}"/>
                    </a:ext>
                  </a:extLst>
                </p14:cNvPr>
                <p14:cNvContentPartPr/>
                <p14:nvPr/>
              </p14:nvContentPartPr>
              <p14:xfrm>
                <a:off x="1165731" y="4929240"/>
                <a:ext cx="74880" cy="437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CB83BD1-90D7-4DCF-B25C-87553D5D64F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7091" y="4920600"/>
                  <a:ext cx="925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516BEA-DF6B-44F9-B37F-D589199C3566}"/>
                    </a:ext>
                  </a:extLst>
                </p14:cNvPr>
                <p14:cNvContentPartPr/>
                <p14:nvPr/>
              </p14:nvContentPartPr>
              <p14:xfrm>
                <a:off x="1286691" y="5039760"/>
                <a:ext cx="95040" cy="289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516BEA-DF6B-44F9-B37F-D589199C356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77691" y="5030760"/>
                  <a:ext cx="1126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65ED4DB-4B59-42E1-8E08-2BEBDCE598E2}"/>
                    </a:ext>
                  </a:extLst>
                </p14:cNvPr>
                <p14:cNvContentPartPr/>
                <p14:nvPr/>
              </p14:nvContentPartPr>
              <p14:xfrm>
                <a:off x="1459851" y="5054520"/>
                <a:ext cx="110160" cy="97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65ED4DB-4B59-42E1-8E08-2BEBDCE598E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450851" y="5045520"/>
                  <a:ext cx="127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A6A9241-E76F-4E22-AF88-E4C76AC3EADA}"/>
                    </a:ext>
                  </a:extLst>
                </p14:cNvPr>
                <p14:cNvContentPartPr/>
                <p14:nvPr/>
              </p14:nvContentPartPr>
              <p14:xfrm>
                <a:off x="1442931" y="5190600"/>
                <a:ext cx="109800" cy="10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A6A9241-E76F-4E22-AF88-E4C76AC3EAD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34291" y="5181960"/>
                  <a:ext cx="127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2329B9C-5E66-4131-BC24-BD9E45D01154}"/>
                    </a:ext>
                  </a:extLst>
                </p14:cNvPr>
                <p14:cNvContentPartPr/>
                <p14:nvPr/>
              </p14:nvContentPartPr>
              <p14:xfrm>
                <a:off x="1479651" y="5248920"/>
                <a:ext cx="101160" cy="110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2329B9C-5E66-4131-BC24-BD9E45D0115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471011" y="5239920"/>
                  <a:ext cx="118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E901D91-EFC2-4F06-A06E-9BB1D5B80D8E}"/>
                    </a:ext>
                  </a:extLst>
                </p14:cNvPr>
                <p14:cNvContentPartPr/>
                <p14:nvPr/>
              </p14:nvContentPartPr>
              <p14:xfrm>
                <a:off x="1715811" y="5078640"/>
                <a:ext cx="85320" cy="14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E901D91-EFC2-4F06-A06E-9BB1D5B80D8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07171" y="5070000"/>
                  <a:ext cx="102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BB90C35-3102-4B8C-BD5D-67668F81170E}"/>
                    </a:ext>
                  </a:extLst>
                </p14:cNvPr>
                <p14:cNvContentPartPr/>
                <p14:nvPr/>
              </p14:nvContentPartPr>
              <p14:xfrm>
                <a:off x="2001291" y="4857240"/>
                <a:ext cx="130680" cy="221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BB90C35-3102-4B8C-BD5D-67668F81170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92291" y="4848600"/>
                  <a:ext cx="148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261DBE0-BF3C-4B44-BB49-983CD825A56F}"/>
                    </a:ext>
                  </a:extLst>
                </p14:cNvPr>
                <p14:cNvContentPartPr/>
                <p14:nvPr/>
              </p14:nvContentPartPr>
              <p14:xfrm>
                <a:off x="1930371" y="5070000"/>
                <a:ext cx="308880" cy="35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261DBE0-BF3C-4B44-BB49-983CD825A56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921371" y="5061000"/>
                  <a:ext cx="326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91E60BE-73B7-4B49-93AF-098C67102F8F}"/>
                    </a:ext>
                  </a:extLst>
                </p14:cNvPr>
                <p14:cNvContentPartPr/>
                <p14:nvPr/>
              </p14:nvContentPartPr>
              <p14:xfrm>
                <a:off x="1990491" y="5185200"/>
                <a:ext cx="140400" cy="106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91E60BE-73B7-4B49-93AF-098C67102F8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81491" y="5176200"/>
                  <a:ext cx="158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BF6B39C-B516-4E87-A4AA-4F0BDE2FE7CF}"/>
                    </a:ext>
                  </a:extLst>
                </p14:cNvPr>
                <p14:cNvContentPartPr/>
                <p14:nvPr/>
              </p14:nvContentPartPr>
              <p14:xfrm>
                <a:off x="1937931" y="5296440"/>
                <a:ext cx="256680" cy="34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BF6B39C-B516-4E87-A4AA-4F0BDE2FE7C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928931" y="5287440"/>
                  <a:ext cx="274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DC77A88-7072-4D57-BAFB-E38D7ADBA195}"/>
                    </a:ext>
                  </a:extLst>
                </p14:cNvPr>
                <p14:cNvContentPartPr/>
                <p14:nvPr/>
              </p14:nvContentPartPr>
              <p14:xfrm>
                <a:off x="1994451" y="5370240"/>
                <a:ext cx="88920" cy="133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DC77A88-7072-4D57-BAFB-E38D7ADBA19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85451" y="5361600"/>
                  <a:ext cx="106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5A99A16-4E54-4497-A5F7-ED73505A9CE3}"/>
                    </a:ext>
                  </a:extLst>
                </p14:cNvPr>
                <p14:cNvContentPartPr/>
                <p14:nvPr/>
              </p14:nvContentPartPr>
              <p14:xfrm>
                <a:off x="2102811" y="5433600"/>
                <a:ext cx="155880" cy="68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5A99A16-4E54-4497-A5F7-ED73505A9CE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94171" y="5424960"/>
                  <a:ext cx="173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92EAF05-4713-4B55-A616-A4A102E5A931}"/>
                    </a:ext>
                  </a:extLst>
                </p14:cNvPr>
                <p14:cNvContentPartPr/>
                <p14:nvPr/>
              </p14:nvContentPartPr>
              <p14:xfrm>
                <a:off x="2083011" y="5369880"/>
                <a:ext cx="96480" cy="16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92EAF05-4713-4B55-A616-A4A102E5A93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074011" y="5360880"/>
                  <a:ext cx="114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B999E44-524C-4B50-92E1-99A4FEB0C088}"/>
                    </a:ext>
                  </a:extLst>
                </p14:cNvPr>
                <p14:cNvContentPartPr/>
                <p14:nvPr/>
              </p14:nvContentPartPr>
              <p14:xfrm>
                <a:off x="2304411" y="4861200"/>
                <a:ext cx="77040" cy="641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B999E44-524C-4B50-92E1-99A4FEB0C08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95771" y="4852560"/>
                  <a:ext cx="94680" cy="65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C758B36-6A1E-4787-BD97-2DF1FBB5C983}"/>
              </a:ext>
            </a:extLst>
          </p:cNvPr>
          <p:cNvGrpSpPr/>
          <p:nvPr/>
        </p:nvGrpSpPr>
        <p:grpSpPr>
          <a:xfrm>
            <a:off x="2651091" y="4914120"/>
            <a:ext cx="202320" cy="270000"/>
            <a:chOff x="2651091" y="4914120"/>
            <a:chExt cx="20232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DBC2FDE-0418-4123-A2E7-8E7C6D392BFE}"/>
                    </a:ext>
                  </a:extLst>
                </p14:cNvPr>
                <p14:cNvContentPartPr/>
                <p14:nvPr/>
              </p14:nvContentPartPr>
              <p14:xfrm>
                <a:off x="2653971" y="5093040"/>
                <a:ext cx="152640" cy="91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DBC2FDE-0418-4123-A2E7-8E7C6D392BF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44971" y="5084040"/>
                  <a:ext cx="170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F86E6B8-DCFC-403B-B10E-4395955A0059}"/>
                    </a:ext>
                  </a:extLst>
                </p14:cNvPr>
                <p14:cNvContentPartPr/>
                <p14:nvPr/>
              </p14:nvContentPartPr>
              <p14:xfrm>
                <a:off x="2651091" y="4914120"/>
                <a:ext cx="202320" cy="117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F86E6B8-DCFC-403B-B10E-4395955A005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42091" y="4905120"/>
                  <a:ext cx="21996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06F81C7-8AB7-4BC5-A4F9-8C010A36597C}"/>
                  </a:ext>
                </a:extLst>
              </p14:cNvPr>
              <p14:cNvContentPartPr/>
              <p14:nvPr/>
            </p14:nvContentPartPr>
            <p14:xfrm>
              <a:off x="3110091" y="4851840"/>
              <a:ext cx="165240" cy="4006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06F81C7-8AB7-4BC5-A4F9-8C010A36597C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101451" y="4843200"/>
                <a:ext cx="18288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36FD509-DE91-4AF3-B531-FB8F12EEA17D}"/>
              </a:ext>
            </a:extLst>
          </p:cNvPr>
          <p:cNvGrpSpPr/>
          <p:nvPr/>
        </p:nvGrpSpPr>
        <p:grpSpPr>
          <a:xfrm>
            <a:off x="732291" y="5775960"/>
            <a:ext cx="1155960" cy="634680"/>
            <a:chOff x="732291" y="5775960"/>
            <a:chExt cx="115596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6D73C88-8009-4879-B6D6-9325C0BF9677}"/>
                    </a:ext>
                  </a:extLst>
                </p14:cNvPr>
                <p14:cNvContentPartPr/>
                <p14:nvPr/>
              </p14:nvContentPartPr>
              <p14:xfrm>
                <a:off x="732291" y="5819160"/>
                <a:ext cx="150120" cy="393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6D73C88-8009-4879-B6D6-9325C0BF967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23291" y="5810520"/>
                  <a:ext cx="1677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E722C7-9B69-4861-8D13-E9BCC3A7004C}"/>
                    </a:ext>
                  </a:extLst>
                </p14:cNvPr>
                <p14:cNvContentPartPr/>
                <p14:nvPr/>
              </p14:nvContentPartPr>
              <p14:xfrm>
                <a:off x="937491" y="5775960"/>
                <a:ext cx="874080" cy="467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E722C7-9B69-4861-8D13-E9BCC3A7004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8851" y="5766960"/>
                  <a:ext cx="89172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3DE6B40-8555-46A3-8179-D67823F716B3}"/>
                    </a:ext>
                  </a:extLst>
                </p14:cNvPr>
                <p14:cNvContentPartPr/>
                <p14:nvPr/>
              </p14:nvContentPartPr>
              <p14:xfrm>
                <a:off x="1582971" y="6097800"/>
                <a:ext cx="149040" cy="10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3DE6B40-8555-46A3-8179-D67823F716B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573971" y="6088800"/>
                  <a:ext cx="166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FBC8B35-535B-46A2-8CAD-D786E4AC4A56}"/>
                    </a:ext>
                  </a:extLst>
                </p14:cNvPr>
                <p14:cNvContentPartPr/>
                <p14:nvPr/>
              </p14:nvContentPartPr>
              <p14:xfrm>
                <a:off x="1555971" y="6212280"/>
                <a:ext cx="165600" cy="18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FBC8B35-535B-46A2-8CAD-D786E4AC4A5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547331" y="6203640"/>
                  <a:ext cx="183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AC2FAD7-55BB-4DF3-8AE3-C45BAF350CDC}"/>
                    </a:ext>
                  </a:extLst>
                </p14:cNvPr>
                <p14:cNvContentPartPr/>
                <p14:nvPr/>
              </p14:nvContentPartPr>
              <p14:xfrm>
                <a:off x="1595931" y="6295440"/>
                <a:ext cx="87480" cy="115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AC2FAD7-55BB-4DF3-8AE3-C45BAF350CD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587291" y="6286800"/>
                  <a:ext cx="105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53B0A5C-9574-4805-A671-CD76EE95D83D}"/>
                    </a:ext>
                  </a:extLst>
                </p14:cNvPr>
                <p14:cNvContentPartPr/>
                <p14:nvPr/>
              </p14:nvContentPartPr>
              <p14:xfrm>
                <a:off x="1711131" y="6327120"/>
                <a:ext cx="177120" cy="59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53B0A5C-9574-4805-A671-CD76EE95D83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02491" y="6318120"/>
                  <a:ext cx="19476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18327E0-2F20-47CE-A7E9-76D296935C93}"/>
              </a:ext>
            </a:extLst>
          </p:cNvPr>
          <p:cNvGrpSpPr/>
          <p:nvPr/>
        </p:nvGrpSpPr>
        <p:grpSpPr>
          <a:xfrm>
            <a:off x="2142051" y="5776320"/>
            <a:ext cx="838800" cy="371160"/>
            <a:chOff x="2142051" y="5776320"/>
            <a:chExt cx="83880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27E87B0-2337-4C09-BAA0-C162A9D37D36}"/>
                    </a:ext>
                  </a:extLst>
                </p14:cNvPr>
                <p14:cNvContentPartPr/>
                <p14:nvPr/>
              </p14:nvContentPartPr>
              <p14:xfrm>
                <a:off x="2144571" y="5968560"/>
                <a:ext cx="129240" cy="43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27E87B0-2337-4C09-BAA0-C162A9D37D3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135931" y="5959920"/>
                  <a:ext cx="146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A161890-3D3A-4018-A6C7-4509A69EC5A5}"/>
                    </a:ext>
                  </a:extLst>
                </p14:cNvPr>
                <p14:cNvContentPartPr/>
                <p14:nvPr/>
              </p14:nvContentPartPr>
              <p14:xfrm>
                <a:off x="2142051" y="5847960"/>
                <a:ext cx="132840" cy="47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A161890-3D3A-4018-A6C7-4509A69EC5A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133051" y="5838960"/>
                  <a:ext cx="150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A9EAC08-A95F-4D12-96E9-1EE5326F0E9D}"/>
                    </a:ext>
                  </a:extLst>
                </p14:cNvPr>
                <p14:cNvContentPartPr/>
                <p14:nvPr/>
              </p14:nvContentPartPr>
              <p14:xfrm>
                <a:off x="2441211" y="5877120"/>
                <a:ext cx="108720" cy="13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A9EAC08-A95F-4D12-96E9-1EE5326F0E9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32211" y="5868480"/>
                  <a:ext cx="126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ACE78D5-F8E0-4500-8C85-3D70C52AB0B5}"/>
                    </a:ext>
                  </a:extLst>
                </p14:cNvPr>
                <p14:cNvContentPartPr/>
                <p14:nvPr/>
              </p14:nvContentPartPr>
              <p14:xfrm>
                <a:off x="2629851" y="5776320"/>
                <a:ext cx="208440" cy="37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ACE78D5-F8E0-4500-8C85-3D70C52AB0B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620851" y="5767320"/>
                  <a:ext cx="2260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FFC1189-9D45-4D02-BA9A-7AE610D8CD6B}"/>
                    </a:ext>
                  </a:extLst>
                </p14:cNvPr>
                <p14:cNvContentPartPr/>
                <p14:nvPr/>
              </p14:nvContentPartPr>
              <p14:xfrm>
                <a:off x="2882931" y="5902680"/>
                <a:ext cx="97920" cy="218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FFC1189-9D45-4D02-BA9A-7AE610D8CD6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874291" y="5893680"/>
                  <a:ext cx="11556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890DC0A-7100-4C2C-8075-45D4625D2E4E}"/>
                  </a:ext>
                </a:extLst>
              </p14:cNvPr>
              <p14:cNvContentPartPr/>
              <p14:nvPr/>
            </p14:nvContentPartPr>
            <p14:xfrm>
              <a:off x="3923331" y="5694960"/>
              <a:ext cx="1407600" cy="144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890DC0A-7100-4C2C-8075-45D4625D2E4E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914691" y="5685960"/>
                <a:ext cx="142524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D739885-1822-4689-AB4C-7F3DC17F56BE}"/>
              </a:ext>
            </a:extLst>
          </p:cNvPr>
          <p:cNvGrpSpPr/>
          <p:nvPr/>
        </p:nvGrpSpPr>
        <p:grpSpPr>
          <a:xfrm>
            <a:off x="3815691" y="4786680"/>
            <a:ext cx="1744200" cy="992880"/>
            <a:chOff x="3815691" y="4786680"/>
            <a:chExt cx="1744200" cy="9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4D77F47-BAEF-45A3-8853-E18652AA5ED3}"/>
                    </a:ext>
                  </a:extLst>
                </p14:cNvPr>
                <p14:cNvContentPartPr/>
                <p14:nvPr/>
              </p14:nvContentPartPr>
              <p14:xfrm>
                <a:off x="3815691" y="4786680"/>
                <a:ext cx="1744200" cy="937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4D77F47-BAEF-45A3-8853-E18652AA5ED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07051" y="4777680"/>
                  <a:ext cx="1761840" cy="9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69FA764-C87D-4736-A03F-BFD85808C794}"/>
                    </a:ext>
                  </a:extLst>
                </p14:cNvPr>
                <p14:cNvContentPartPr/>
                <p14:nvPr/>
              </p14:nvContentPartPr>
              <p14:xfrm>
                <a:off x="4595091" y="4794960"/>
                <a:ext cx="55080" cy="963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69FA764-C87D-4736-A03F-BFD85808C79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586091" y="4785960"/>
                  <a:ext cx="72720" cy="9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BE69F14-5A63-4CE2-A316-A2E2D5B92604}"/>
                    </a:ext>
                  </a:extLst>
                </p14:cNvPr>
                <p14:cNvContentPartPr/>
                <p14:nvPr/>
              </p14:nvContentPartPr>
              <p14:xfrm>
                <a:off x="4010091" y="5516760"/>
                <a:ext cx="66240" cy="262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BE69F14-5A63-4CE2-A316-A2E2D5B9260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001091" y="5508120"/>
                  <a:ext cx="8388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9E62C83-82F1-484D-9FC2-A51DD321F329}"/>
              </a:ext>
            </a:extLst>
          </p:cNvPr>
          <p:cNvGrpSpPr/>
          <p:nvPr/>
        </p:nvGrpSpPr>
        <p:grpSpPr>
          <a:xfrm>
            <a:off x="3761331" y="6013920"/>
            <a:ext cx="284040" cy="310680"/>
            <a:chOff x="3761331" y="6013920"/>
            <a:chExt cx="28404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B95AB5C-5242-4278-BC2E-313FFA9B7613}"/>
                    </a:ext>
                  </a:extLst>
                </p14:cNvPr>
                <p14:cNvContentPartPr/>
                <p14:nvPr/>
              </p14:nvContentPartPr>
              <p14:xfrm>
                <a:off x="3761331" y="6036960"/>
                <a:ext cx="68400" cy="19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B95AB5C-5242-4278-BC2E-313FFA9B761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52331" y="6028320"/>
                  <a:ext cx="86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D158B4D-6C89-4B69-9234-BCCFB5FA9D09}"/>
                    </a:ext>
                  </a:extLst>
                </p14:cNvPr>
                <p14:cNvContentPartPr/>
                <p14:nvPr/>
              </p14:nvContentPartPr>
              <p14:xfrm>
                <a:off x="3831891" y="6013920"/>
                <a:ext cx="114840" cy="258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D158B4D-6C89-4B69-9234-BCCFB5FA9D0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822891" y="6005280"/>
                  <a:ext cx="132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3CEC29E-735A-4643-9052-948C039A5497}"/>
                    </a:ext>
                  </a:extLst>
                </p14:cNvPr>
                <p14:cNvContentPartPr/>
                <p14:nvPr/>
              </p14:nvContentPartPr>
              <p14:xfrm>
                <a:off x="3957171" y="6065400"/>
                <a:ext cx="88200" cy="259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3CEC29E-735A-4643-9052-948C039A549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948531" y="6056760"/>
                  <a:ext cx="10584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A591AC5-8F8C-4217-9328-E8B717C75E9C}"/>
              </a:ext>
            </a:extLst>
          </p:cNvPr>
          <p:cNvGrpSpPr/>
          <p:nvPr/>
        </p:nvGrpSpPr>
        <p:grpSpPr>
          <a:xfrm>
            <a:off x="3698331" y="5435760"/>
            <a:ext cx="309240" cy="385920"/>
            <a:chOff x="3698331" y="5435760"/>
            <a:chExt cx="30924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6F97797-09C6-42E8-B54E-AFDF2234B0B0}"/>
                    </a:ext>
                  </a:extLst>
                </p14:cNvPr>
                <p14:cNvContentPartPr/>
                <p14:nvPr/>
              </p14:nvContentPartPr>
              <p14:xfrm>
                <a:off x="3698331" y="5435760"/>
                <a:ext cx="183240" cy="293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6F97797-09C6-42E8-B54E-AFDF2234B0B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689331" y="5426760"/>
                  <a:ext cx="200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71F500D-9D2D-432C-9E55-BF0AA0341C2C}"/>
                    </a:ext>
                  </a:extLst>
                </p14:cNvPr>
                <p14:cNvContentPartPr/>
                <p14:nvPr/>
              </p14:nvContentPartPr>
              <p14:xfrm>
                <a:off x="3754851" y="5700000"/>
                <a:ext cx="102600" cy="97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71F500D-9D2D-432C-9E55-BF0AA0341C2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746211" y="5691000"/>
                  <a:ext cx="120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5758A30-584D-44F8-B91F-31082C51FBFB}"/>
                    </a:ext>
                  </a:extLst>
                </p14:cNvPr>
                <p14:cNvContentPartPr/>
                <p14:nvPr/>
              </p14:nvContentPartPr>
              <p14:xfrm>
                <a:off x="3760611" y="5728800"/>
                <a:ext cx="176400" cy="92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5758A30-584D-44F8-B91F-31082C51FBF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751971" y="5720160"/>
                  <a:ext cx="194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2199A3E-5967-41C7-9A6B-4AE6499F0825}"/>
                    </a:ext>
                  </a:extLst>
                </p14:cNvPr>
                <p14:cNvContentPartPr/>
                <p14:nvPr/>
              </p14:nvContentPartPr>
              <p14:xfrm>
                <a:off x="3955731" y="5631240"/>
                <a:ext cx="51840" cy="155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2199A3E-5967-41C7-9A6B-4AE6499F082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46731" y="5622240"/>
                  <a:ext cx="6948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95B9D19D-2433-4B83-9505-4407A3A82CD2}"/>
                  </a:ext>
                </a:extLst>
              </p14:cNvPr>
              <p14:cNvContentPartPr/>
              <p14:nvPr/>
            </p14:nvContentPartPr>
            <p14:xfrm>
              <a:off x="3619851" y="5047320"/>
              <a:ext cx="135360" cy="2642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95B9D19D-2433-4B83-9505-4407A3A82CD2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610851" y="5038680"/>
                <a:ext cx="1530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FFE80880-C23D-4419-B157-F99333B9778A}"/>
                  </a:ext>
                </a:extLst>
              </p14:cNvPr>
              <p14:cNvContentPartPr/>
              <p14:nvPr/>
            </p14:nvContentPartPr>
            <p14:xfrm>
              <a:off x="1683411" y="6259440"/>
              <a:ext cx="132120" cy="313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FFE80880-C23D-4419-B157-F99333B9778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674411" y="6250440"/>
                <a:ext cx="1497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98E940D-1818-44ED-80A4-6EABF04C29E4}"/>
              </a:ext>
            </a:extLst>
          </p:cNvPr>
          <p:cNvGrpSpPr/>
          <p:nvPr/>
        </p:nvGrpSpPr>
        <p:grpSpPr>
          <a:xfrm>
            <a:off x="3496011" y="2181000"/>
            <a:ext cx="1744200" cy="921960"/>
            <a:chOff x="3496011" y="2181000"/>
            <a:chExt cx="1744200" cy="92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1837F4C-24AC-48DB-8DED-075EAE8A3BF2}"/>
                    </a:ext>
                  </a:extLst>
                </p14:cNvPr>
                <p14:cNvContentPartPr/>
                <p14:nvPr/>
              </p14:nvContentPartPr>
              <p14:xfrm>
                <a:off x="3496011" y="2644320"/>
                <a:ext cx="146880" cy="37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1837F4C-24AC-48DB-8DED-075EAE8A3BF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487011" y="2635680"/>
                  <a:ext cx="164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2A30E98-9C33-4D8A-976F-63BDD837277C}"/>
                    </a:ext>
                  </a:extLst>
                </p14:cNvPr>
                <p14:cNvContentPartPr/>
                <p14:nvPr/>
              </p14:nvContentPartPr>
              <p14:xfrm>
                <a:off x="3888051" y="2449200"/>
                <a:ext cx="166320" cy="289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2A30E98-9C33-4D8A-976F-63BDD837277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879411" y="2440560"/>
                  <a:ext cx="183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B39FEFC-1F9F-480A-B008-2068A211E2B8}"/>
                    </a:ext>
                  </a:extLst>
                </p14:cNvPr>
                <p14:cNvContentPartPr/>
                <p14:nvPr/>
              </p14:nvContentPartPr>
              <p14:xfrm>
                <a:off x="3928731" y="2380440"/>
                <a:ext cx="50760" cy="480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B39FEFC-1F9F-480A-B008-2068A211E2B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919731" y="2371440"/>
                  <a:ext cx="6840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F4D98BE-B59B-4CE3-A2E3-1E63823DF8CB}"/>
                    </a:ext>
                  </a:extLst>
                </p14:cNvPr>
                <p14:cNvContentPartPr/>
                <p14:nvPr/>
              </p14:nvContentPartPr>
              <p14:xfrm>
                <a:off x="3860691" y="2879760"/>
                <a:ext cx="107280" cy="38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F4D98BE-B59B-4CE3-A2E3-1E63823DF8C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851691" y="2870760"/>
                  <a:ext cx="124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A6BE07C-3AF5-41EA-A7C0-D2EA3531E5FD}"/>
                    </a:ext>
                  </a:extLst>
                </p14:cNvPr>
                <p14:cNvContentPartPr/>
                <p14:nvPr/>
              </p14:nvContentPartPr>
              <p14:xfrm>
                <a:off x="3911451" y="2340120"/>
                <a:ext cx="75960" cy="19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A6BE07C-3AF5-41EA-A7C0-D2EA3531E5F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902811" y="2331480"/>
                  <a:ext cx="93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0DC82E-9248-47A0-8C25-12869CE39FF7}"/>
                    </a:ext>
                  </a:extLst>
                </p14:cNvPr>
                <p14:cNvContentPartPr/>
                <p14:nvPr/>
              </p14:nvContentPartPr>
              <p14:xfrm>
                <a:off x="4121331" y="2370720"/>
                <a:ext cx="74880" cy="58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0DC82E-9248-47A0-8C25-12869CE39FF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112331" y="2361720"/>
                  <a:ext cx="9252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69D87C3-2EA2-4AD4-B4AF-C34944A86662}"/>
                    </a:ext>
                  </a:extLst>
                </p14:cNvPr>
                <p14:cNvContentPartPr/>
                <p14:nvPr/>
              </p14:nvContentPartPr>
              <p14:xfrm>
                <a:off x="4200891" y="2627040"/>
                <a:ext cx="66600" cy="2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69D87C3-2EA2-4AD4-B4AF-C34944A8666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92251" y="2618040"/>
                  <a:ext cx="84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85C5D90-3AAB-4B41-98E3-0F5EA9140946}"/>
                    </a:ext>
                  </a:extLst>
                </p14:cNvPr>
                <p14:cNvContentPartPr/>
                <p14:nvPr/>
              </p14:nvContentPartPr>
              <p14:xfrm>
                <a:off x="4312851" y="2541000"/>
                <a:ext cx="117360" cy="300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85C5D90-3AAB-4B41-98E3-0F5EA914094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303851" y="2532000"/>
                  <a:ext cx="1350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B56C603-CF3E-4110-8881-4A0184D65A96}"/>
                    </a:ext>
                  </a:extLst>
                </p14:cNvPr>
                <p14:cNvContentPartPr/>
                <p14:nvPr/>
              </p14:nvContentPartPr>
              <p14:xfrm>
                <a:off x="4454691" y="2554320"/>
                <a:ext cx="105840" cy="123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B56C603-CF3E-4110-8881-4A0184D65A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446051" y="2545680"/>
                  <a:ext cx="123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03D9A81-E66E-474A-8EF9-D164DC3F2270}"/>
                    </a:ext>
                  </a:extLst>
                </p14:cNvPr>
                <p14:cNvContentPartPr/>
                <p14:nvPr/>
              </p14:nvContentPartPr>
              <p14:xfrm>
                <a:off x="4478811" y="2704800"/>
                <a:ext cx="77760" cy="26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03D9A81-E66E-474A-8EF9-D164DC3F227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470171" y="2696160"/>
                  <a:ext cx="95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1BA3BA2-9721-4AA0-BC51-512C0F4297A1}"/>
                    </a:ext>
                  </a:extLst>
                </p14:cNvPr>
                <p14:cNvContentPartPr/>
                <p14:nvPr/>
              </p14:nvContentPartPr>
              <p14:xfrm>
                <a:off x="4470891" y="2797320"/>
                <a:ext cx="69120" cy="12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1BA3BA2-9721-4AA0-BC51-512C0F4297A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62251" y="2788680"/>
                  <a:ext cx="86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E605F3-CDB9-4647-9AA8-77C0CB120E21}"/>
                    </a:ext>
                  </a:extLst>
                </p14:cNvPr>
                <p14:cNvContentPartPr/>
                <p14:nvPr/>
              </p14:nvContentPartPr>
              <p14:xfrm>
                <a:off x="4691571" y="2621280"/>
                <a:ext cx="44280" cy="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E605F3-CDB9-4647-9AA8-77C0CB120E2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82931" y="2612640"/>
                  <a:ext cx="61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11BE233-EA4D-456D-A746-0A108C69D692}"/>
                    </a:ext>
                  </a:extLst>
                </p14:cNvPr>
                <p14:cNvContentPartPr/>
                <p14:nvPr/>
              </p14:nvContentPartPr>
              <p14:xfrm>
                <a:off x="4883811" y="2401680"/>
                <a:ext cx="120240" cy="237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11BE233-EA4D-456D-A746-0A108C69D69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875171" y="2392680"/>
                  <a:ext cx="137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D4E5ACE-0B6A-4B26-A7CC-03E1646C2F00}"/>
                    </a:ext>
                  </a:extLst>
                </p14:cNvPr>
                <p14:cNvContentPartPr/>
                <p14:nvPr/>
              </p14:nvContentPartPr>
              <p14:xfrm>
                <a:off x="4781571" y="2687160"/>
                <a:ext cx="222840" cy="36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D4E5ACE-0B6A-4B26-A7CC-03E1646C2F0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772931" y="2678160"/>
                  <a:ext cx="240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29E479-223E-493C-903C-C9AB21ED4859}"/>
                    </a:ext>
                  </a:extLst>
                </p14:cNvPr>
                <p14:cNvContentPartPr/>
                <p14:nvPr/>
              </p14:nvContentPartPr>
              <p14:xfrm>
                <a:off x="4839531" y="2785080"/>
                <a:ext cx="100800" cy="74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29E479-223E-493C-903C-C9AB21ED485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830531" y="2776080"/>
                  <a:ext cx="118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5C61B92-CD6D-4EA5-AB60-19E0B2396BAF}"/>
                    </a:ext>
                  </a:extLst>
                </p14:cNvPr>
                <p14:cNvContentPartPr/>
                <p14:nvPr/>
              </p14:nvContentPartPr>
              <p14:xfrm>
                <a:off x="4802811" y="2885880"/>
                <a:ext cx="126720" cy="24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5C61B92-CD6D-4EA5-AB60-19E0B2396BA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794171" y="2877240"/>
                  <a:ext cx="144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517B74C-3EE4-42C6-942B-EB5AC0EC0DD2}"/>
                    </a:ext>
                  </a:extLst>
                </p14:cNvPr>
                <p14:cNvContentPartPr/>
                <p14:nvPr/>
              </p14:nvContentPartPr>
              <p14:xfrm>
                <a:off x="4798131" y="2985600"/>
                <a:ext cx="93960" cy="11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517B74C-3EE4-42C6-942B-EB5AC0EC0DD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789131" y="2976600"/>
                  <a:ext cx="111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1F4956-9555-4994-93B7-57FFD53F5D15}"/>
                    </a:ext>
                  </a:extLst>
                </p14:cNvPr>
                <p14:cNvContentPartPr/>
                <p14:nvPr/>
              </p14:nvContentPartPr>
              <p14:xfrm>
                <a:off x="4905051" y="3022320"/>
                <a:ext cx="88560" cy="45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1F4956-9555-4994-93B7-57FFD53F5D1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896051" y="3013680"/>
                  <a:ext cx="106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74FCC5A-66EC-4AB4-BF8B-EDA7B7B6A712}"/>
                    </a:ext>
                  </a:extLst>
                </p14:cNvPr>
                <p14:cNvContentPartPr/>
                <p14:nvPr/>
              </p14:nvContentPartPr>
              <p14:xfrm>
                <a:off x="5168931" y="2331840"/>
                <a:ext cx="71280" cy="722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74FCC5A-66EC-4AB4-BF8B-EDA7B7B6A71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160291" y="2322840"/>
                  <a:ext cx="8892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1783CE3-DBB0-4A6B-B915-847AA06BD234}"/>
                    </a:ext>
                  </a:extLst>
                </p14:cNvPr>
                <p14:cNvContentPartPr/>
                <p14:nvPr/>
              </p14:nvContentPartPr>
              <p14:xfrm>
                <a:off x="3804171" y="2539200"/>
                <a:ext cx="8280" cy="23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1783CE3-DBB0-4A6B-B915-847AA06BD23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795531" y="2530200"/>
                  <a:ext cx="25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DFA59D4-EB40-416D-93E0-5C60CCD2D99E}"/>
                    </a:ext>
                  </a:extLst>
                </p14:cNvPr>
                <p14:cNvContentPartPr/>
                <p14:nvPr/>
              </p14:nvContentPartPr>
              <p14:xfrm>
                <a:off x="3902811" y="2181000"/>
                <a:ext cx="181080" cy="119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DFA59D4-EB40-416D-93E0-5C60CCD2D99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894171" y="2172000"/>
                  <a:ext cx="198720" cy="13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214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B97625-87BD-4B7F-9FFF-D4295CDB3C6C}"/>
              </a:ext>
            </a:extLst>
          </p:cNvPr>
          <p:cNvGrpSpPr/>
          <p:nvPr/>
        </p:nvGrpSpPr>
        <p:grpSpPr>
          <a:xfrm>
            <a:off x="993291" y="728760"/>
            <a:ext cx="334440" cy="490320"/>
            <a:chOff x="993291" y="728760"/>
            <a:chExt cx="33444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685DA20-DD35-44DD-BDEE-DA4AA06D9149}"/>
                    </a:ext>
                  </a:extLst>
                </p14:cNvPr>
                <p14:cNvContentPartPr/>
                <p14:nvPr/>
              </p14:nvContentPartPr>
              <p14:xfrm>
                <a:off x="993291" y="728760"/>
                <a:ext cx="113400" cy="181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685DA20-DD35-44DD-BDEE-DA4AA06D91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84291" y="720120"/>
                  <a:ext cx="131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2F52CD-BAD7-4246-BA69-F0A0F9C25AF1}"/>
                    </a:ext>
                  </a:extLst>
                </p14:cNvPr>
                <p14:cNvContentPartPr/>
                <p14:nvPr/>
              </p14:nvContentPartPr>
              <p14:xfrm>
                <a:off x="1215051" y="750000"/>
                <a:ext cx="112680" cy="46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2F52CD-BAD7-4246-BA69-F0A0F9C25AF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6411" y="741360"/>
                  <a:ext cx="130320" cy="48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9ABB59-82B5-4FF4-90F9-14BBD2EF1E4F}"/>
                  </a:ext>
                </a:extLst>
              </p14:cNvPr>
              <p14:cNvContentPartPr/>
              <p14:nvPr/>
            </p14:nvContentPartPr>
            <p14:xfrm>
              <a:off x="1790331" y="800760"/>
              <a:ext cx="212040" cy="139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9ABB59-82B5-4FF4-90F9-14BBD2EF1E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1691" y="792120"/>
                <a:ext cx="22968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9C36159-399C-4163-BBAC-2F7BA263973A}"/>
              </a:ext>
            </a:extLst>
          </p:cNvPr>
          <p:cNvGrpSpPr/>
          <p:nvPr/>
        </p:nvGrpSpPr>
        <p:grpSpPr>
          <a:xfrm>
            <a:off x="2435811" y="683760"/>
            <a:ext cx="255600" cy="240840"/>
            <a:chOff x="2435811" y="683760"/>
            <a:chExt cx="25560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912057-6395-480F-9E47-CB1218F4270E}"/>
                    </a:ext>
                  </a:extLst>
                </p14:cNvPr>
                <p14:cNvContentPartPr/>
                <p14:nvPr/>
              </p14:nvContentPartPr>
              <p14:xfrm>
                <a:off x="2448051" y="857280"/>
                <a:ext cx="180360" cy="6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4912057-6395-480F-9E47-CB1218F427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39411" y="848640"/>
                  <a:ext cx="198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5EBEE4-D0B4-439E-AE39-BB812A11B107}"/>
                    </a:ext>
                  </a:extLst>
                </p14:cNvPr>
                <p14:cNvContentPartPr/>
                <p14:nvPr/>
              </p14:nvContentPartPr>
              <p14:xfrm>
                <a:off x="2435811" y="683760"/>
                <a:ext cx="255600" cy="97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5EBEE4-D0B4-439E-AE39-BB812A11B1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27171" y="674760"/>
                  <a:ext cx="2732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668931-DC29-4D24-8501-DE06764E9793}"/>
              </a:ext>
            </a:extLst>
          </p:cNvPr>
          <p:cNvGrpSpPr/>
          <p:nvPr/>
        </p:nvGrpSpPr>
        <p:grpSpPr>
          <a:xfrm>
            <a:off x="2888691" y="484680"/>
            <a:ext cx="602280" cy="520560"/>
            <a:chOff x="2888691" y="484680"/>
            <a:chExt cx="60228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99F57B-B639-40B1-B0D1-2D1610DF3D22}"/>
                    </a:ext>
                  </a:extLst>
                </p14:cNvPr>
                <p14:cNvContentPartPr/>
                <p14:nvPr/>
              </p14:nvContentPartPr>
              <p14:xfrm>
                <a:off x="2888691" y="484680"/>
                <a:ext cx="123840" cy="520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99F57B-B639-40B1-B0D1-2D1610DF3D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79691" y="476040"/>
                  <a:ext cx="14148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B6FA3B-58CD-46F6-83BE-17BC626D47DE}"/>
                    </a:ext>
                  </a:extLst>
                </p14:cNvPr>
                <p14:cNvContentPartPr/>
                <p14:nvPr/>
              </p14:nvContentPartPr>
              <p14:xfrm>
                <a:off x="3139971" y="573960"/>
                <a:ext cx="105120" cy="354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B6FA3B-58CD-46F6-83BE-17BC626D47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30971" y="564960"/>
                  <a:ext cx="1227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957BA01-F263-449C-AE08-9230D5438C00}"/>
                    </a:ext>
                  </a:extLst>
                </p14:cNvPr>
                <p14:cNvContentPartPr/>
                <p14:nvPr/>
              </p14:nvContentPartPr>
              <p14:xfrm>
                <a:off x="3362091" y="588000"/>
                <a:ext cx="128880" cy="115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957BA01-F263-449C-AE08-9230D5438C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3451" y="579000"/>
                  <a:ext cx="146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99A1169-937E-4222-A875-D6823EC4424F}"/>
                    </a:ext>
                  </a:extLst>
                </p14:cNvPr>
                <p14:cNvContentPartPr/>
                <p14:nvPr/>
              </p14:nvContentPartPr>
              <p14:xfrm>
                <a:off x="3311331" y="758280"/>
                <a:ext cx="167040" cy="33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99A1169-937E-4222-A875-D6823EC4424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02331" y="749280"/>
                  <a:ext cx="184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C579B5-4F3F-41CE-97F6-914BB0D34015}"/>
                    </a:ext>
                  </a:extLst>
                </p14:cNvPr>
                <p14:cNvContentPartPr/>
                <p14:nvPr/>
              </p14:nvContentPartPr>
              <p14:xfrm>
                <a:off x="3370731" y="892200"/>
                <a:ext cx="119880" cy="10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C579B5-4F3F-41CE-97F6-914BB0D340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2091" y="883560"/>
                  <a:ext cx="13752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40C6C3-98C8-47B9-8A93-CBE5C682B669}"/>
              </a:ext>
            </a:extLst>
          </p:cNvPr>
          <p:cNvGrpSpPr/>
          <p:nvPr/>
        </p:nvGrpSpPr>
        <p:grpSpPr>
          <a:xfrm>
            <a:off x="3729651" y="714360"/>
            <a:ext cx="168480" cy="118440"/>
            <a:chOff x="3729651" y="714360"/>
            <a:chExt cx="16848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C0A870-B4FB-410A-9A5D-6D5ED430A5B5}"/>
                    </a:ext>
                  </a:extLst>
                </p14:cNvPr>
                <p14:cNvContentPartPr/>
                <p14:nvPr/>
              </p14:nvContentPartPr>
              <p14:xfrm>
                <a:off x="3729651" y="748920"/>
                <a:ext cx="168480" cy="19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C0A870-B4FB-410A-9A5D-6D5ED430A5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21011" y="740280"/>
                  <a:ext cx="186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8A5897-D1A9-44DC-80C1-DB8D363305E1}"/>
                    </a:ext>
                  </a:extLst>
                </p14:cNvPr>
                <p14:cNvContentPartPr/>
                <p14:nvPr/>
              </p14:nvContentPartPr>
              <p14:xfrm>
                <a:off x="3782931" y="714360"/>
                <a:ext cx="25560" cy="118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8A5897-D1A9-44DC-80C1-DB8D363305E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74291" y="705720"/>
                  <a:ext cx="432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796A3D-3181-4297-A46F-234FAD3869FA}"/>
              </a:ext>
            </a:extLst>
          </p:cNvPr>
          <p:cNvGrpSpPr/>
          <p:nvPr/>
        </p:nvGrpSpPr>
        <p:grpSpPr>
          <a:xfrm>
            <a:off x="4109451" y="287760"/>
            <a:ext cx="615600" cy="736560"/>
            <a:chOff x="4109451" y="287760"/>
            <a:chExt cx="615600" cy="7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6C6050-5B33-4E2C-8316-638B99A3151E}"/>
                    </a:ext>
                  </a:extLst>
                </p14:cNvPr>
                <p14:cNvContentPartPr/>
                <p14:nvPr/>
              </p14:nvContentPartPr>
              <p14:xfrm>
                <a:off x="4109451" y="616800"/>
                <a:ext cx="125280" cy="327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6C6050-5B33-4E2C-8316-638B99A315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00811" y="607800"/>
                  <a:ext cx="1429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0620957-FB5B-4EDA-BE9E-826AA2C85B29}"/>
                    </a:ext>
                  </a:extLst>
                </p14:cNvPr>
                <p14:cNvContentPartPr/>
                <p14:nvPr/>
              </p14:nvContentPartPr>
              <p14:xfrm>
                <a:off x="4284411" y="744600"/>
                <a:ext cx="110880" cy="19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0620957-FB5B-4EDA-BE9E-826AA2C85B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75771" y="735600"/>
                  <a:ext cx="128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15D90B3-B736-497C-94B9-53EF9F8239B7}"/>
                    </a:ext>
                  </a:extLst>
                </p14:cNvPr>
                <p14:cNvContentPartPr/>
                <p14:nvPr/>
              </p14:nvContentPartPr>
              <p14:xfrm>
                <a:off x="4437051" y="446160"/>
                <a:ext cx="136800" cy="578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15D90B3-B736-497C-94B9-53EF9F8239B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28411" y="437520"/>
                  <a:ext cx="15444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6809BA5-24D6-452A-A42A-74AF1FEEF4E4}"/>
                    </a:ext>
                  </a:extLst>
                </p14:cNvPr>
                <p14:cNvContentPartPr/>
                <p14:nvPr/>
              </p14:nvContentPartPr>
              <p14:xfrm>
                <a:off x="4532811" y="287760"/>
                <a:ext cx="104400" cy="12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6809BA5-24D6-452A-A42A-74AF1FEEF4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23811" y="278760"/>
                  <a:ext cx="122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0EC8C2-A1E3-4ADF-BEF2-53041D1550E4}"/>
                    </a:ext>
                  </a:extLst>
                </p14:cNvPr>
                <p14:cNvContentPartPr/>
                <p14:nvPr/>
              </p14:nvContentPartPr>
              <p14:xfrm>
                <a:off x="4715691" y="715080"/>
                <a:ext cx="9360" cy="30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0EC8C2-A1E3-4ADF-BEF2-53041D1550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07051" y="706440"/>
                  <a:ext cx="270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E34735-EFD5-41C7-9741-6119B58B80FD}"/>
                  </a:ext>
                </a:extLst>
              </p14:cNvPr>
              <p14:cNvContentPartPr/>
              <p14:nvPr/>
            </p14:nvContentPartPr>
            <p14:xfrm>
              <a:off x="5188731" y="254280"/>
              <a:ext cx="125280" cy="83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E34735-EFD5-41C7-9741-6119B58B80F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79731" y="245280"/>
                <a:ext cx="14292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4E9970F-1A56-470E-8925-8840D3531DB6}"/>
              </a:ext>
            </a:extLst>
          </p:cNvPr>
          <p:cNvGrpSpPr/>
          <p:nvPr/>
        </p:nvGrpSpPr>
        <p:grpSpPr>
          <a:xfrm>
            <a:off x="4964091" y="459480"/>
            <a:ext cx="274320" cy="221760"/>
            <a:chOff x="4964091" y="459480"/>
            <a:chExt cx="27432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B0662B-BBD4-4FAB-B154-A09A4A87AEA5}"/>
                    </a:ext>
                  </a:extLst>
                </p14:cNvPr>
                <p14:cNvContentPartPr/>
                <p14:nvPr/>
              </p14:nvContentPartPr>
              <p14:xfrm>
                <a:off x="5067051" y="459480"/>
                <a:ext cx="108720" cy="153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B0662B-BBD4-4FAB-B154-A09A4A87AE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58411" y="450840"/>
                  <a:ext cx="126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5157899-2987-4B94-8CFC-9E179DF079BB}"/>
                    </a:ext>
                  </a:extLst>
                </p14:cNvPr>
                <p14:cNvContentPartPr/>
                <p14:nvPr/>
              </p14:nvContentPartPr>
              <p14:xfrm>
                <a:off x="4964091" y="622920"/>
                <a:ext cx="274320" cy="58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5157899-2987-4B94-8CFC-9E179DF079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55091" y="613920"/>
                  <a:ext cx="29196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E7D2D0-D174-45B2-A42D-AC957F3ACEA8}"/>
              </a:ext>
            </a:extLst>
          </p:cNvPr>
          <p:cNvGrpSpPr/>
          <p:nvPr/>
        </p:nvGrpSpPr>
        <p:grpSpPr>
          <a:xfrm>
            <a:off x="4996131" y="788160"/>
            <a:ext cx="361440" cy="308880"/>
            <a:chOff x="4996131" y="788160"/>
            <a:chExt cx="36144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ACFC9FA-CDB9-48C9-A3C9-9284ADD41841}"/>
                    </a:ext>
                  </a:extLst>
                </p14:cNvPr>
                <p14:cNvContentPartPr/>
                <p14:nvPr/>
              </p14:nvContentPartPr>
              <p14:xfrm>
                <a:off x="4996131" y="882480"/>
                <a:ext cx="173160" cy="214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ACFC9FA-CDB9-48C9-A3C9-9284ADD418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87131" y="873840"/>
                  <a:ext cx="190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386EB7-FE6A-465F-AA05-9C8EE5818D63}"/>
                    </a:ext>
                  </a:extLst>
                </p14:cNvPr>
                <p14:cNvContentPartPr/>
                <p14:nvPr/>
              </p14:nvContentPartPr>
              <p14:xfrm>
                <a:off x="5256051" y="788160"/>
                <a:ext cx="101520" cy="111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386EB7-FE6A-465F-AA05-9C8EE5818D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47411" y="779160"/>
                  <a:ext cx="1191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8A3CAE-ECEB-4B7E-A076-B61C426B66D8}"/>
              </a:ext>
            </a:extLst>
          </p:cNvPr>
          <p:cNvGrpSpPr/>
          <p:nvPr/>
        </p:nvGrpSpPr>
        <p:grpSpPr>
          <a:xfrm>
            <a:off x="758211" y="1513200"/>
            <a:ext cx="500400" cy="394200"/>
            <a:chOff x="758211" y="1513200"/>
            <a:chExt cx="50040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635615-B71F-45A6-8BF6-7E08131161CD}"/>
                    </a:ext>
                  </a:extLst>
                </p14:cNvPr>
                <p14:cNvContentPartPr/>
                <p14:nvPr/>
              </p14:nvContentPartPr>
              <p14:xfrm>
                <a:off x="758211" y="1513200"/>
                <a:ext cx="384480" cy="28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635615-B71F-45A6-8BF6-7E08131161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9211" y="1504200"/>
                  <a:ext cx="402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B020BC3-7E87-43B9-85D1-5AC11D0A08C3}"/>
                    </a:ext>
                  </a:extLst>
                </p14:cNvPr>
                <p14:cNvContentPartPr/>
                <p14:nvPr/>
              </p14:nvContentPartPr>
              <p14:xfrm>
                <a:off x="765051" y="1851960"/>
                <a:ext cx="365400" cy="55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B020BC3-7E87-43B9-85D1-5AC11D0A08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6411" y="1843320"/>
                  <a:ext cx="383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C5122A0-D101-4005-9893-5B29684D2C24}"/>
                    </a:ext>
                  </a:extLst>
                </p14:cNvPr>
                <p14:cNvContentPartPr/>
                <p14:nvPr/>
              </p14:nvContentPartPr>
              <p14:xfrm>
                <a:off x="1231971" y="1830720"/>
                <a:ext cx="26640" cy="6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C5122A0-D101-4005-9893-5B29684D2C2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23331" y="1821720"/>
                  <a:ext cx="442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4F715C-7FF9-47EC-B583-83C3E1C26575}"/>
              </a:ext>
            </a:extLst>
          </p:cNvPr>
          <p:cNvGrpSpPr/>
          <p:nvPr/>
        </p:nvGrpSpPr>
        <p:grpSpPr>
          <a:xfrm>
            <a:off x="1882131" y="1575480"/>
            <a:ext cx="445680" cy="336960"/>
            <a:chOff x="1882131" y="1575480"/>
            <a:chExt cx="44568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ED99CB7-3BE1-40E2-A0A5-8E534F043563}"/>
                    </a:ext>
                  </a:extLst>
                </p14:cNvPr>
                <p14:cNvContentPartPr/>
                <p14:nvPr/>
              </p14:nvContentPartPr>
              <p14:xfrm>
                <a:off x="1882131" y="1575480"/>
                <a:ext cx="168840" cy="336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ED99CB7-3BE1-40E2-A0A5-8E534F0435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73491" y="1566480"/>
                  <a:ext cx="1864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6A58FC2-7B71-44A5-8EDD-5552E807C7E6}"/>
                    </a:ext>
                  </a:extLst>
                </p14:cNvPr>
                <p14:cNvContentPartPr/>
                <p14:nvPr/>
              </p14:nvContentPartPr>
              <p14:xfrm>
                <a:off x="2237451" y="1647120"/>
                <a:ext cx="90360" cy="109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6A58FC2-7B71-44A5-8EDD-5552E807C7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28811" y="1638480"/>
                  <a:ext cx="108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5CE384-7B29-463F-99BC-151A28D2F425}"/>
                    </a:ext>
                  </a:extLst>
                </p14:cNvPr>
                <p14:cNvContentPartPr/>
                <p14:nvPr/>
              </p14:nvContentPartPr>
              <p14:xfrm>
                <a:off x="2220171" y="1824960"/>
                <a:ext cx="92520" cy="18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5CE384-7B29-463F-99BC-151A28D2F42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11171" y="1815960"/>
                  <a:ext cx="1101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65366B-033A-497F-B835-223DDCA34709}"/>
              </a:ext>
            </a:extLst>
          </p:cNvPr>
          <p:cNvGrpSpPr/>
          <p:nvPr/>
        </p:nvGrpSpPr>
        <p:grpSpPr>
          <a:xfrm>
            <a:off x="2567931" y="1598520"/>
            <a:ext cx="320040" cy="219960"/>
            <a:chOff x="2567931" y="1598520"/>
            <a:chExt cx="32004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CB60D44-126A-40F5-A4A4-1CC7DC2B3F2F}"/>
                    </a:ext>
                  </a:extLst>
                </p14:cNvPr>
                <p14:cNvContentPartPr/>
                <p14:nvPr/>
              </p14:nvContentPartPr>
              <p14:xfrm>
                <a:off x="2567931" y="1655040"/>
                <a:ext cx="98280" cy="163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CB60D44-126A-40F5-A4A4-1CC7DC2B3F2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59291" y="1646400"/>
                  <a:ext cx="115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DAC9FE1-19B6-443C-A091-CB7F48A616C4}"/>
                    </a:ext>
                  </a:extLst>
                </p14:cNvPr>
                <p14:cNvContentPartPr/>
                <p14:nvPr/>
              </p14:nvContentPartPr>
              <p14:xfrm>
                <a:off x="2759091" y="1749720"/>
                <a:ext cx="2160" cy="50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DAC9FE1-19B6-443C-A091-CB7F48A616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50451" y="1741080"/>
                  <a:ext cx="19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AD9B7E-51E9-4328-9A90-A3326ECDBCF9}"/>
                    </a:ext>
                  </a:extLst>
                </p14:cNvPr>
                <p14:cNvContentPartPr/>
                <p14:nvPr/>
              </p14:nvContentPartPr>
              <p14:xfrm>
                <a:off x="2871771" y="1598520"/>
                <a:ext cx="16200" cy="216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AD9B7E-51E9-4328-9A90-A3326ECDBCF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63131" y="1589520"/>
                  <a:ext cx="3384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8909EF-8725-46AC-AD94-9A761EC3203C}"/>
                  </a:ext>
                </a:extLst>
              </p14:cNvPr>
              <p14:cNvContentPartPr/>
              <p14:nvPr/>
            </p14:nvContentPartPr>
            <p14:xfrm>
              <a:off x="3541731" y="1540200"/>
              <a:ext cx="821160" cy="247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8909EF-8725-46AC-AD94-9A761EC3203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32731" y="1531200"/>
                <a:ext cx="83880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2F88E589-3F37-47C4-B9E7-E5726271A97B}"/>
              </a:ext>
            </a:extLst>
          </p:cNvPr>
          <p:cNvGrpSpPr/>
          <p:nvPr/>
        </p:nvGrpSpPr>
        <p:grpSpPr>
          <a:xfrm>
            <a:off x="4721811" y="1432200"/>
            <a:ext cx="342360" cy="213840"/>
            <a:chOff x="4721811" y="1432200"/>
            <a:chExt cx="34236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E04EC3-6468-4053-B1AC-C5A1217633FF}"/>
                    </a:ext>
                  </a:extLst>
                </p14:cNvPr>
                <p14:cNvContentPartPr/>
                <p14:nvPr/>
              </p14:nvContentPartPr>
              <p14:xfrm>
                <a:off x="4721811" y="1432200"/>
                <a:ext cx="179640" cy="213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E04EC3-6468-4053-B1AC-C5A1217633F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12811" y="1423560"/>
                  <a:ext cx="197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1126BDA-34EE-47AD-83ED-71A2D2E67649}"/>
                    </a:ext>
                  </a:extLst>
                </p14:cNvPr>
                <p14:cNvContentPartPr/>
                <p14:nvPr/>
              </p14:nvContentPartPr>
              <p14:xfrm>
                <a:off x="4991451" y="1531560"/>
                <a:ext cx="72720" cy="21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1126BDA-34EE-47AD-83ED-71A2D2E676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82811" y="1522560"/>
                  <a:ext cx="90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4F0ADA5-3E50-419D-A376-1ADDFD60DC6E}"/>
                    </a:ext>
                  </a:extLst>
                </p14:cNvPr>
                <p14:cNvContentPartPr/>
                <p14:nvPr/>
              </p14:nvContentPartPr>
              <p14:xfrm>
                <a:off x="4987491" y="1594920"/>
                <a:ext cx="54360" cy="8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4F0ADA5-3E50-419D-A376-1ADDFD60DC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78491" y="1586280"/>
                  <a:ext cx="72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FC4872-C5F5-45AC-90E7-5C17152791D6}"/>
              </a:ext>
            </a:extLst>
          </p:cNvPr>
          <p:cNvGrpSpPr/>
          <p:nvPr/>
        </p:nvGrpSpPr>
        <p:grpSpPr>
          <a:xfrm>
            <a:off x="5393931" y="1433640"/>
            <a:ext cx="384840" cy="196560"/>
            <a:chOff x="5393931" y="1433640"/>
            <a:chExt cx="38484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B14AD10-A8ED-432D-8D11-89F3A9A818EE}"/>
                    </a:ext>
                  </a:extLst>
                </p14:cNvPr>
                <p14:cNvContentPartPr/>
                <p14:nvPr/>
              </p14:nvContentPartPr>
              <p14:xfrm>
                <a:off x="5393931" y="1481520"/>
                <a:ext cx="99720" cy="148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B14AD10-A8ED-432D-8D11-89F3A9A818E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85291" y="1472880"/>
                  <a:ext cx="117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B28F7A0-CBD6-4CD4-A26C-B4B81DAC9FC7}"/>
                    </a:ext>
                  </a:extLst>
                </p14:cNvPr>
                <p14:cNvContentPartPr/>
                <p14:nvPr/>
              </p14:nvContentPartPr>
              <p14:xfrm>
                <a:off x="5586531" y="1581960"/>
                <a:ext cx="29520" cy="35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B28F7A0-CBD6-4CD4-A26C-B4B81DAC9F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77531" y="1572960"/>
                  <a:ext cx="47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65CD896-6E41-4923-B95A-9DA6BCB1678B}"/>
                    </a:ext>
                  </a:extLst>
                </p14:cNvPr>
                <p14:cNvContentPartPr/>
                <p14:nvPr/>
              </p14:nvContentPartPr>
              <p14:xfrm>
                <a:off x="5739531" y="1433640"/>
                <a:ext cx="39240" cy="177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65CD896-6E41-4923-B95A-9DA6BCB1678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30891" y="1425000"/>
                  <a:ext cx="568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BEBF77-DA13-488A-9714-74EB877C6EF1}"/>
              </a:ext>
            </a:extLst>
          </p:cNvPr>
          <p:cNvGrpSpPr/>
          <p:nvPr/>
        </p:nvGrpSpPr>
        <p:grpSpPr>
          <a:xfrm>
            <a:off x="6461331" y="1466400"/>
            <a:ext cx="239760" cy="340920"/>
            <a:chOff x="6461331" y="1466400"/>
            <a:chExt cx="23976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05E7F11-AFB8-4526-96F0-1DC4905D3EEC}"/>
                    </a:ext>
                  </a:extLst>
                </p14:cNvPr>
                <p14:cNvContentPartPr/>
                <p14:nvPr/>
              </p14:nvContentPartPr>
              <p14:xfrm>
                <a:off x="6461331" y="1466400"/>
                <a:ext cx="91440" cy="115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05E7F11-AFB8-4526-96F0-1DC4905D3E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52691" y="1457400"/>
                  <a:ext cx="109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1211FE7-80E7-425D-BDEF-1D787163E56B}"/>
                    </a:ext>
                  </a:extLst>
                </p14:cNvPr>
                <p14:cNvContentPartPr/>
                <p14:nvPr/>
              </p14:nvContentPartPr>
              <p14:xfrm>
                <a:off x="6565731" y="1466760"/>
                <a:ext cx="135360" cy="340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1211FE7-80E7-425D-BDEF-1D787163E56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57091" y="1457760"/>
                  <a:ext cx="15300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51C6175-CA64-4C33-8D8F-2814B2B768A9}"/>
              </a:ext>
            </a:extLst>
          </p:cNvPr>
          <p:cNvGrpSpPr/>
          <p:nvPr/>
        </p:nvGrpSpPr>
        <p:grpSpPr>
          <a:xfrm>
            <a:off x="6944451" y="1392240"/>
            <a:ext cx="325440" cy="168120"/>
            <a:chOff x="6944451" y="1392240"/>
            <a:chExt cx="32544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19054F-B0BE-42D0-8934-D32A86C52B49}"/>
                    </a:ext>
                  </a:extLst>
                </p14:cNvPr>
                <p14:cNvContentPartPr/>
                <p14:nvPr/>
              </p14:nvContentPartPr>
              <p14:xfrm>
                <a:off x="6944451" y="1392240"/>
                <a:ext cx="158760" cy="168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19054F-B0BE-42D0-8934-D32A86C52B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35451" y="1383240"/>
                  <a:ext cx="176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F9EE950-CBC7-44DE-9E5B-A72BE23F5FA9}"/>
                    </a:ext>
                  </a:extLst>
                </p14:cNvPr>
                <p14:cNvContentPartPr/>
                <p14:nvPr/>
              </p14:nvContentPartPr>
              <p14:xfrm>
                <a:off x="7215531" y="1464960"/>
                <a:ext cx="54360" cy="3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F9EE950-CBC7-44DE-9E5B-A72BE23F5F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06891" y="1455960"/>
                  <a:ext cx="72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CE1A79-0E4E-47A5-BF1E-001E33652229}"/>
                    </a:ext>
                  </a:extLst>
                </p14:cNvPr>
                <p14:cNvContentPartPr/>
                <p14:nvPr/>
              </p14:nvContentPartPr>
              <p14:xfrm>
                <a:off x="7168011" y="1519320"/>
                <a:ext cx="78840" cy="8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CE1A79-0E4E-47A5-BF1E-001E3365222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59371" y="1510680"/>
                  <a:ext cx="964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DD64989-82CE-4160-96C0-53B6B92A0AA8}"/>
              </a:ext>
            </a:extLst>
          </p:cNvPr>
          <p:cNvGrpSpPr/>
          <p:nvPr/>
        </p:nvGrpSpPr>
        <p:grpSpPr>
          <a:xfrm>
            <a:off x="7503891" y="1359480"/>
            <a:ext cx="568080" cy="226800"/>
            <a:chOff x="7503891" y="1359480"/>
            <a:chExt cx="56808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F732F1E-0B43-4E46-9AE8-39BE8638455C}"/>
                    </a:ext>
                  </a:extLst>
                </p14:cNvPr>
                <p14:cNvContentPartPr/>
                <p14:nvPr/>
              </p14:nvContentPartPr>
              <p14:xfrm>
                <a:off x="7503891" y="1441920"/>
                <a:ext cx="74160" cy="144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F732F1E-0B43-4E46-9AE8-39BE8638455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94891" y="1433280"/>
                  <a:ext cx="91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96C281B-5B83-4F69-AAC7-C4DD7F5339A7}"/>
                    </a:ext>
                  </a:extLst>
                </p14:cNvPr>
                <p14:cNvContentPartPr/>
                <p14:nvPr/>
              </p14:nvContentPartPr>
              <p14:xfrm>
                <a:off x="7623051" y="1548120"/>
                <a:ext cx="33840" cy="36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96C281B-5B83-4F69-AAC7-C4DD7F5339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14051" y="1539120"/>
                  <a:ext cx="51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E10387B-FB19-40E4-A069-59C34821FAD1}"/>
                    </a:ext>
                  </a:extLst>
                </p14:cNvPr>
                <p14:cNvContentPartPr/>
                <p14:nvPr/>
              </p14:nvContentPartPr>
              <p14:xfrm>
                <a:off x="7768491" y="1436160"/>
                <a:ext cx="57240" cy="119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E10387B-FB19-40E4-A069-59C34821FAD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59491" y="1427520"/>
                  <a:ext cx="74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7544078-8045-460C-B65D-E36652935974}"/>
                    </a:ext>
                  </a:extLst>
                </p14:cNvPr>
                <p14:cNvContentPartPr/>
                <p14:nvPr/>
              </p14:nvContentPartPr>
              <p14:xfrm>
                <a:off x="7891611" y="1405920"/>
                <a:ext cx="130680" cy="179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7544078-8045-460C-B65D-E3665293597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82971" y="1396920"/>
                  <a:ext cx="148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B805931-DE05-4016-806A-2BC5D28AB72D}"/>
                    </a:ext>
                  </a:extLst>
                </p14:cNvPr>
                <p14:cNvContentPartPr/>
                <p14:nvPr/>
              </p14:nvContentPartPr>
              <p14:xfrm>
                <a:off x="7935171" y="1359480"/>
                <a:ext cx="136800" cy="47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B805931-DE05-4016-806A-2BC5D28AB7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26171" y="1350480"/>
                  <a:ext cx="15444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DD38F0E-4878-4205-8C5B-CC2DB6FFF2DF}"/>
                  </a:ext>
                </a:extLst>
              </p14:cNvPr>
              <p14:cNvContentPartPr/>
              <p14:nvPr/>
            </p14:nvContentPartPr>
            <p14:xfrm>
              <a:off x="8205171" y="1598880"/>
              <a:ext cx="65880" cy="140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DD38F0E-4878-4205-8C5B-CC2DB6FFF2D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196171" y="1590240"/>
                <a:ext cx="8352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2B2FEF0F-8C65-4D0B-BBFC-A08E0F7E93A2}"/>
              </a:ext>
            </a:extLst>
          </p:cNvPr>
          <p:cNvGrpSpPr/>
          <p:nvPr/>
        </p:nvGrpSpPr>
        <p:grpSpPr>
          <a:xfrm>
            <a:off x="8651931" y="1375320"/>
            <a:ext cx="413280" cy="185040"/>
            <a:chOff x="8651931" y="1375320"/>
            <a:chExt cx="41328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517EACB-A8FC-4F19-9EE1-935C0FC2CA09}"/>
                    </a:ext>
                  </a:extLst>
                </p14:cNvPr>
                <p14:cNvContentPartPr/>
                <p14:nvPr/>
              </p14:nvContentPartPr>
              <p14:xfrm>
                <a:off x="8651931" y="1375320"/>
                <a:ext cx="146160" cy="185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517EACB-A8FC-4F19-9EE1-935C0FC2CA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43291" y="1366680"/>
                  <a:ext cx="163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BAAA1FE-6F69-4019-8D45-ADEF3A906295}"/>
                    </a:ext>
                  </a:extLst>
                </p14:cNvPr>
                <p14:cNvContentPartPr/>
                <p14:nvPr/>
              </p14:nvContentPartPr>
              <p14:xfrm>
                <a:off x="8956491" y="1437600"/>
                <a:ext cx="108720" cy="1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BAAA1FE-6F69-4019-8D45-ADEF3A90629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47851" y="1428600"/>
                  <a:ext cx="126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8F1C7DC-7D9A-4FBB-8FE4-B6284429F890}"/>
                    </a:ext>
                  </a:extLst>
                </p14:cNvPr>
                <p14:cNvContentPartPr/>
                <p14:nvPr/>
              </p14:nvContentPartPr>
              <p14:xfrm>
                <a:off x="8895291" y="1488000"/>
                <a:ext cx="120600" cy="12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8F1C7DC-7D9A-4FBB-8FE4-B6284429F8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86291" y="1479000"/>
                  <a:ext cx="1382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3C6D8A1-0ADA-45BA-AEC4-2B9975FFB0F0}"/>
              </a:ext>
            </a:extLst>
          </p:cNvPr>
          <p:cNvGrpSpPr/>
          <p:nvPr/>
        </p:nvGrpSpPr>
        <p:grpSpPr>
          <a:xfrm>
            <a:off x="9281571" y="1422480"/>
            <a:ext cx="194040" cy="160200"/>
            <a:chOff x="9281571" y="1422480"/>
            <a:chExt cx="19404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658E4A-F57D-41DD-BBE7-7099777EFC86}"/>
                    </a:ext>
                  </a:extLst>
                </p14:cNvPr>
                <p14:cNvContentPartPr/>
                <p14:nvPr/>
              </p14:nvContentPartPr>
              <p14:xfrm>
                <a:off x="9281571" y="1422480"/>
                <a:ext cx="95400" cy="132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658E4A-F57D-41DD-BBE7-7099777EFC8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72931" y="1413840"/>
                  <a:ext cx="113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0A7287A-926D-4F5B-BDF7-1718CAAE6709}"/>
                    </a:ext>
                  </a:extLst>
                </p14:cNvPr>
                <p14:cNvContentPartPr/>
                <p14:nvPr/>
              </p14:nvContentPartPr>
              <p14:xfrm>
                <a:off x="9455811" y="1536600"/>
                <a:ext cx="19800" cy="46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0A7287A-926D-4F5B-BDF7-1718CAAE670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47171" y="1527600"/>
                  <a:ext cx="3744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E8F2812-DBB6-4029-A08B-568B35A81C5A}"/>
                  </a:ext>
                </a:extLst>
              </p14:cNvPr>
              <p14:cNvContentPartPr/>
              <p14:nvPr/>
            </p14:nvContentPartPr>
            <p14:xfrm>
              <a:off x="9699891" y="1382520"/>
              <a:ext cx="66240" cy="205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E8F2812-DBB6-4029-A08B-568B35A81C5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691251" y="1373520"/>
                <a:ext cx="8388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76551754-7456-4506-9741-EFB7D3E604E2}"/>
              </a:ext>
            </a:extLst>
          </p:cNvPr>
          <p:cNvGrpSpPr/>
          <p:nvPr/>
        </p:nvGrpSpPr>
        <p:grpSpPr>
          <a:xfrm>
            <a:off x="711771" y="2517240"/>
            <a:ext cx="322200" cy="231840"/>
            <a:chOff x="711771" y="2517240"/>
            <a:chExt cx="32220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3F9A512-8B1C-46A2-8B9A-42ACED9EDF52}"/>
                    </a:ext>
                  </a:extLst>
                </p14:cNvPr>
                <p14:cNvContentPartPr/>
                <p14:nvPr/>
              </p14:nvContentPartPr>
              <p14:xfrm>
                <a:off x="711771" y="2601480"/>
                <a:ext cx="175680" cy="12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3F9A512-8B1C-46A2-8B9A-42ACED9EDF5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2771" y="2592840"/>
                  <a:ext cx="193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6FC4DB-F493-4DD0-A9E9-3E8C71D0FD3A}"/>
                    </a:ext>
                  </a:extLst>
                </p14:cNvPr>
                <p14:cNvContentPartPr/>
                <p14:nvPr/>
              </p14:nvContentPartPr>
              <p14:xfrm>
                <a:off x="721851" y="2646480"/>
                <a:ext cx="192960" cy="34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6FC4DB-F493-4DD0-A9E9-3E8C71D0FD3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3211" y="2637480"/>
                  <a:ext cx="210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127C2EE-0720-4C3E-A936-3A2CE9432125}"/>
                    </a:ext>
                  </a:extLst>
                </p14:cNvPr>
                <p14:cNvContentPartPr/>
                <p14:nvPr/>
              </p14:nvContentPartPr>
              <p14:xfrm>
                <a:off x="927051" y="2517240"/>
                <a:ext cx="106920" cy="231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127C2EE-0720-4C3E-A936-3A2CE943212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8411" y="2508600"/>
                  <a:ext cx="124560" cy="24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03A7C58-3432-401D-91B2-433059DA9339}"/>
                  </a:ext>
                </a:extLst>
              </p14:cNvPr>
              <p14:cNvContentPartPr/>
              <p14:nvPr/>
            </p14:nvContentPartPr>
            <p14:xfrm>
              <a:off x="1383891" y="2663040"/>
              <a:ext cx="210240" cy="149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03A7C58-3432-401D-91B2-433059DA933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74891" y="2654400"/>
                <a:ext cx="22788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A2CA9833-F101-47B1-B39B-B37C8E35714F}"/>
              </a:ext>
            </a:extLst>
          </p:cNvPr>
          <p:cNvGrpSpPr/>
          <p:nvPr/>
        </p:nvGrpSpPr>
        <p:grpSpPr>
          <a:xfrm>
            <a:off x="1879971" y="2556480"/>
            <a:ext cx="257760" cy="236520"/>
            <a:chOff x="1879971" y="2556480"/>
            <a:chExt cx="2577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7ABBCA5-AD35-495E-83CA-FCF47D1C8055}"/>
                    </a:ext>
                  </a:extLst>
                </p14:cNvPr>
                <p14:cNvContentPartPr/>
                <p14:nvPr/>
              </p14:nvContentPartPr>
              <p14:xfrm>
                <a:off x="1879971" y="2696880"/>
                <a:ext cx="239400" cy="96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7ABBCA5-AD35-495E-83CA-FCF47D1C80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70971" y="2687880"/>
                  <a:ext cx="257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F2825B6-97A2-4AB7-987B-D540F7B3C9BD}"/>
                    </a:ext>
                  </a:extLst>
                </p14:cNvPr>
                <p14:cNvContentPartPr/>
                <p14:nvPr/>
              </p14:nvContentPartPr>
              <p14:xfrm>
                <a:off x="1965291" y="2556480"/>
                <a:ext cx="172440" cy="63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F2825B6-97A2-4AB7-987B-D540F7B3C9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56651" y="2547480"/>
                  <a:ext cx="1900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23C316-9DFD-4151-B253-1ACA278ECBED}"/>
              </a:ext>
            </a:extLst>
          </p:cNvPr>
          <p:cNvGrpSpPr/>
          <p:nvPr/>
        </p:nvGrpSpPr>
        <p:grpSpPr>
          <a:xfrm>
            <a:off x="2532291" y="2434800"/>
            <a:ext cx="717840" cy="392040"/>
            <a:chOff x="2532291" y="2434800"/>
            <a:chExt cx="71784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216FCED-80C1-4BBE-A069-81EBC7EC9F81}"/>
                    </a:ext>
                  </a:extLst>
                </p14:cNvPr>
                <p14:cNvContentPartPr/>
                <p14:nvPr/>
              </p14:nvContentPartPr>
              <p14:xfrm>
                <a:off x="2532291" y="2434800"/>
                <a:ext cx="133200" cy="392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216FCED-80C1-4BBE-A069-81EBC7EC9F8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23291" y="2426160"/>
                  <a:ext cx="1508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72DDB42-A87C-4D18-8732-604D82F1AB4E}"/>
                    </a:ext>
                  </a:extLst>
                </p14:cNvPr>
                <p14:cNvContentPartPr/>
                <p14:nvPr/>
              </p14:nvContentPartPr>
              <p14:xfrm>
                <a:off x="2734611" y="2570160"/>
                <a:ext cx="26640" cy="150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72DDB42-A87C-4D18-8732-604D82F1AB4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25611" y="2561160"/>
                  <a:ext cx="44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9DFDC3-FB7C-4E30-A68F-54B8266CA07B}"/>
                    </a:ext>
                  </a:extLst>
                </p14:cNvPr>
                <p14:cNvContentPartPr/>
                <p14:nvPr/>
              </p14:nvContentPartPr>
              <p14:xfrm>
                <a:off x="2838291" y="2710560"/>
                <a:ext cx="7920" cy="2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9DFDC3-FB7C-4E30-A68F-54B8266CA07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29651" y="2701560"/>
                  <a:ext cx="25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CC0109-FCC3-4FA2-9AC5-DBA2790D4BB6}"/>
                    </a:ext>
                  </a:extLst>
                </p14:cNvPr>
                <p14:cNvContentPartPr/>
                <p14:nvPr/>
              </p14:nvContentPartPr>
              <p14:xfrm>
                <a:off x="2977971" y="2507160"/>
                <a:ext cx="80280" cy="19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CC0109-FCC3-4FA2-9AC5-DBA2790D4B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68971" y="2498520"/>
                  <a:ext cx="97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751ACC3-420A-4E82-929B-FEE0BC693919}"/>
                    </a:ext>
                  </a:extLst>
                </p14:cNvPr>
                <p14:cNvContentPartPr/>
                <p14:nvPr/>
              </p14:nvContentPartPr>
              <p14:xfrm>
                <a:off x="3159411" y="2507880"/>
                <a:ext cx="90720" cy="199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751ACC3-420A-4E82-929B-FEE0BC69391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50411" y="2498880"/>
                  <a:ext cx="10836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3EA7138-B31C-4F9E-AC78-92E8CE016554}"/>
              </a:ext>
            </a:extLst>
          </p:cNvPr>
          <p:cNvGrpSpPr/>
          <p:nvPr/>
        </p:nvGrpSpPr>
        <p:grpSpPr>
          <a:xfrm>
            <a:off x="3427251" y="2555040"/>
            <a:ext cx="178560" cy="176760"/>
            <a:chOff x="3427251" y="2555040"/>
            <a:chExt cx="17856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541F016-0F87-4B67-A1C2-496F3ABD62AF}"/>
                    </a:ext>
                  </a:extLst>
                </p14:cNvPr>
                <p14:cNvContentPartPr/>
                <p14:nvPr/>
              </p14:nvContentPartPr>
              <p14:xfrm>
                <a:off x="3427251" y="2587800"/>
                <a:ext cx="178560" cy="38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541F016-0F87-4B67-A1C2-496F3ABD62A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18251" y="2579160"/>
                  <a:ext cx="196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2801C3-3847-4393-A110-91EEFF81368E}"/>
                    </a:ext>
                  </a:extLst>
                </p14:cNvPr>
                <p14:cNvContentPartPr/>
                <p14:nvPr/>
              </p14:nvContentPartPr>
              <p14:xfrm>
                <a:off x="3539571" y="2555040"/>
                <a:ext cx="16920" cy="176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2801C3-3847-4393-A110-91EEFF81368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30571" y="2546400"/>
                  <a:ext cx="345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001645B-8F4B-4CF9-92D6-8E5F4ED24260}"/>
              </a:ext>
            </a:extLst>
          </p:cNvPr>
          <p:cNvGrpSpPr/>
          <p:nvPr/>
        </p:nvGrpSpPr>
        <p:grpSpPr>
          <a:xfrm>
            <a:off x="3847011" y="2207640"/>
            <a:ext cx="951120" cy="562320"/>
            <a:chOff x="3847011" y="2207640"/>
            <a:chExt cx="95112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E73FBB6-691D-4F66-BF89-30D1846154D3}"/>
                    </a:ext>
                  </a:extLst>
                </p14:cNvPr>
                <p14:cNvContentPartPr/>
                <p14:nvPr/>
              </p14:nvContentPartPr>
              <p14:xfrm>
                <a:off x="3847011" y="2472960"/>
                <a:ext cx="20160" cy="208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E73FBB6-691D-4F66-BF89-30D1846154D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38011" y="2464320"/>
                  <a:ext cx="37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3FC56D9-F534-4134-BCC6-B38430A44536}"/>
                    </a:ext>
                  </a:extLst>
                </p14:cNvPr>
                <p14:cNvContentPartPr/>
                <p14:nvPr/>
              </p14:nvContentPartPr>
              <p14:xfrm>
                <a:off x="3948891" y="2627400"/>
                <a:ext cx="12960" cy="24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3FC56D9-F534-4134-BCC6-B38430A4453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39891" y="2618760"/>
                  <a:ext cx="30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CABF331-DB64-4ACD-B53E-685CE36AF109}"/>
                    </a:ext>
                  </a:extLst>
                </p14:cNvPr>
                <p14:cNvContentPartPr/>
                <p14:nvPr/>
              </p14:nvContentPartPr>
              <p14:xfrm>
                <a:off x="4028811" y="2501400"/>
                <a:ext cx="102600" cy="179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CABF331-DB64-4ACD-B53E-685CE36AF1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19811" y="2492760"/>
                  <a:ext cx="120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FB40387-83B8-470A-9842-01783F831477}"/>
                    </a:ext>
                  </a:extLst>
                </p14:cNvPr>
                <p14:cNvContentPartPr/>
                <p14:nvPr/>
              </p14:nvContentPartPr>
              <p14:xfrm>
                <a:off x="4226811" y="2462880"/>
                <a:ext cx="88200" cy="184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FB40387-83B8-470A-9842-01783F83147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17811" y="2454240"/>
                  <a:ext cx="105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9878FDE-B6E6-4B5A-A142-682B30513F4A}"/>
                    </a:ext>
                  </a:extLst>
                </p14:cNvPr>
                <p14:cNvContentPartPr/>
                <p14:nvPr/>
              </p14:nvContentPartPr>
              <p14:xfrm>
                <a:off x="4398891" y="2360280"/>
                <a:ext cx="84600" cy="409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9878FDE-B6E6-4B5A-A142-682B30513F4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89891" y="2351640"/>
                  <a:ext cx="1022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3F68A0D-ECAF-4124-917A-911608020FAE}"/>
                    </a:ext>
                  </a:extLst>
                </p14:cNvPr>
                <p14:cNvContentPartPr/>
                <p14:nvPr/>
              </p14:nvContentPartPr>
              <p14:xfrm>
                <a:off x="4613451" y="2207640"/>
                <a:ext cx="101160" cy="12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3F68A0D-ECAF-4124-917A-911608020FA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04451" y="2198640"/>
                  <a:ext cx="118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598CA87-DAFE-4720-840A-E94F61A7D6B0}"/>
                    </a:ext>
                  </a:extLst>
                </p14:cNvPr>
                <p14:cNvContentPartPr/>
                <p14:nvPr/>
              </p14:nvContentPartPr>
              <p14:xfrm>
                <a:off x="4783371" y="2528760"/>
                <a:ext cx="14760" cy="22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598CA87-DAFE-4720-840A-E94F61A7D6B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74371" y="2520120"/>
                  <a:ext cx="324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43A77B0-8606-4DF1-88CB-579DD6F860AD}"/>
              </a:ext>
            </a:extLst>
          </p:cNvPr>
          <p:cNvGrpSpPr/>
          <p:nvPr/>
        </p:nvGrpSpPr>
        <p:grpSpPr>
          <a:xfrm>
            <a:off x="4978851" y="2234640"/>
            <a:ext cx="857160" cy="589680"/>
            <a:chOff x="4978851" y="2234640"/>
            <a:chExt cx="85716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A767ABB-E99C-4EF6-B2BD-B7F9B90C92C5}"/>
                    </a:ext>
                  </a:extLst>
                </p14:cNvPr>
                <p14:cNvContentPartPr/>
                <p14:nvPr/>
              </p14:nvContentPartPr>
              <p14:xfrm>
                <a:off x="5128971" y="2453880"/>
                <a:ext cx="101520" cy="149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A767ABB-E99C-4EF6-B2BD-B7F9B90C92C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20331" y="2444880"/>
                  <a:ext cx="119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2738734-3E4F-44DA-826E-D0E1296F6A86}"/>
                    </a:ext>
                  </a:extLst>
                </p14:cNvPr>
                <p14:cNvContentPartPr/>
                <p14:nvPr/>
              </p14:nvContentPartPr>
              <p14:xfrm>
                <a:off x="5324091" y="2574840"/>
                <a:ext cx="17640" cy="30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2738734-3E4F-44DA-826E-D0E1296F6A8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15091" y="2565840"/>
                  <a:ext cx="35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D5BA215-3A81-4DAC-ACDF-B09CC2402FCF}"/>
                    </a:ext>
                  </a:extLst>
                </p14:cNvPr>
                <p14:cNvContentPartPr/>
                <p14:nvPr/>
              </p14:nvContentPartPr>
              <p14:xfrm>
                <a:off x="5457651" y="2443800"/>
                <a:ext cx="25560" cy="129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D5BA215-3A81-4DAC-ACDF-B09CC2402FC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48651" y="2435160"/>
                  <a:ext cx="43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3215DC7-1483-40E8-A706-AA892596B243}"/>
                    </a:ext>
                  </a:extLst>
                </p14:cNvPr>
                <p14:cNvContentPartPr/>
                <p14:nvPr/>
              </p14:nvContentPartPr>
              <p14:xfrm>
                <a:off x="5003691" y="2382240"/>
                <a:ext cx="100440" cy="281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3215DC7-1483-40E8-A706-AA892596B2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95051" y="2373240"/>
                  <a:ext cx="1180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0B8B1F-1A61-47CF-844E-1DB630438E80}"/>
                    </a:ext>
                  </a:extLst>
                </p14:cNvPr>
                <p14:cNvContentPartPr/>
                <p14:nvPr/>
              </p14:nvContentPartPr>
              <p14:xfrm>
                <a:off x="5558451" y="2360280"/>
                <a:ext cx="65520" cy="295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0B8B1F-1A61-47CF-844E-1DB630438E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49451" y="2351640"/>
                  <a:ext cx="83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78FD282-59AA-4CB9-B1B5-5C40500D594F}"/>
                    </a:ext>
                  </a:extLst>
                </p14:cNvPr>
                <p14:cNvContentPartPr/>
                <p14:nvPr/>
              </p14:nvContentPartPr>
              <p14:xfrm>
                <a:off x="5736651" y="2234640"/>
                <a:ext cx="99360" cy="131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78FD282-59AA-4CB9-B1B5-5C40500D594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28011" y="2225640"/>
                  <a:ext cx="117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572415A-047C-4EA3-AFB0-70FC16D05CD1}"/>
                    </a:ext>
                  </a:extLst>
                </p14:cNvPr>
                <p14:cNvContentPartPr/>
                <p14:nvPr/>
              </p14:nvContentPartPr>
              <p14:xfrm>
                <a:off x="4978851" y="2743680"/>
                <a:ext cx="690120" cy="80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572415A-047C-4EA3-AFB0-70FC16D05CD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69851" y="2735040"/>
                  <a:ext cx="70776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4545D10-9F4F-40A8-B6B3-8782AD702DC6}"/>
              </a:ext>
            </a:extLst>
          </p:cNvPr>
          <p:cNvGrpSpPr/>
          <p:nvPr/>
        </p:nvGrpSpPr>
        <p:grpSpPr>
          <a:xfrm>
            <a:off x="4954731" y="2915760"/>
            <a:ext cx="817200" cy="324360"/>
            <a:chOff x="4954731" y="2915760"/>
            <a:chExt cx="81720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4162921-4566-4DA8-9F44-7C082999C890}"/>
                    </a:ext>
                  </a:extLst>
                </p14:cNvPr>
                <p14:cNvContentPartPr/>
                <p14:nvPr/>
              </p14:nvContentPartPr>
              <p14:xfrm>
                <a:off x="5143371" y="3037800"/>
                <a:ext cx="75960" cy="160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4162921-4566-4DA8-9F44-7C082999C89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34371" y="3029160"/>
                  <a:ext cx="93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939F840-B393-46E9-8B3C-DE941D03F493}"/>
                    </a:ext>
                  </a:extLst>
                </p14:cNvPr>
                <p14:cNvContentPartPr/>
                <p14:nvPr/>
              </p14:nvContentPartPr>
              <p14:xfrm>
                <a:off x="5281611" y="3111960"/>
                <a:ext cx="23400" cy="36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939F840-B393-46E9-8B3C-DE941D03F49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72611" y="3102960"/>
                  <a:ext cx="41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E5AA4E-6DC4-4CA2-9F9D-734BBA8BBA06}"/>
                    </a:ext>
                  </a:extLst>
                </p14:cNvPr>
                <p14:cNvContentPartPr/>
                <p14:nvPr/>
              </p14:nvContentPartPr>
              <p14:xfrm>
                <a:off x="5414091" y="2997840"/>
                <a:ext cx="35280" cy="156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E5AA4E-6DC4-4CA2-9F9D-734BBA8BBA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05091" y="2988840"/>
                  <a:ext cx="52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753FB8E-D65E-43A7-981A-869C356DEFE0}"/>
                    </a:ext>
                  </a:extLst>
                </p14:cNvPr>
                <p14:cNvContentPartPr/>
                <p14:nvPr/>
              </p14:nvContentPartPr>
              <p14:xfrm>
                <a:off x="4954731" y="2979480"/>
                <a:ext cx="89640" cy="260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753FB8E-D65E-43A7-981A-869C356DEFE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46091" y="2970480"/>
                  <a:ext cx="107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8C4411C-6D11-4C24-BBEF-05E0E100C0A7}"/>
                    </a:ext>
                  </a:extLst>
                </p14:cNvPr>
                <p14:cNvContentPartPr/>
                <p14:nvPr/>
              </p14:nvContentPartPr>
              <p14:xfrm>
                <a:off x="5567451" y="2961480"/>
                <a:ext cx="44280" cy="275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8C4411C-6D11-4C24-BBEF-05E0E100C0A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58811" y="2952840"/>
                  <a:ext cx="61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7F36E9E-5B8F-447C-B149-24AE0C3461E2}"/>
                    </a:ext>
                  </a:extLst>
                </p14:cNvPr>
                <p14:cNvContentPartPr/>
                <p14:nvPr/>
              </p14:nvContentPartPr>
              <p14:xfrm>
                <a:off x="5708571" y="2915760"/>
                <a:ext cx="63360" cy="105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7F36E9E-5B8F-447C-B149-24AE0C3461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99931" y="2907120"/>
                  <a:ext cx="8100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5994C10-F29D-46A3-9E31-BC8841FC570E}"/>
              </a:ext>
            </a:extLst>
          </p:cNvPr>
          <p:cNvGrpSpPr/>
          <p:nvPr/>
        </p:nvGrpSpPr>
        <p:grpSpPr>
          <a:xfrm>
            <a:off x="6097371" y="2658000"/>
            <a:ext cx="117360" cy="75600"/>
            <a:chOff x="6097371" y="2658000"/>
            <a:chExt cx="11736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E5BFD0B-231F-470E-A55A-6A32C82AA71C}"/>
                    </a:ext>
                  </a:extLst>
                </p14:cNvPr>
                <p14:cNvContentPartPr/>
                <p14:nvPr/>
              </p14:nvContentPartPr>
              <p14:xfrm>
                <a:off x="6120771" y="2658000"/>
                <a:ext cx="93960" cy="37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E5BFD0B-231F-470E-A55A-6A32C82AA7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12131" y="2649360"/>
                  <a:ext cx="111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6FC418C-EDC1-4527-BA72-FA3D3F3BA67C}"/>
                    </a:ext>
                  </a:extLst>
                </p14:cNvPr>
                <p14:cNvContentPartPr/>
                <p14:nvPr/>
              </p14:nvContentPartPr>
              <p14:xfrm>
                <a:off x="6097371" y="2725320"/>
                <a:ext cx="99360" cy="8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6FC418C-EDC1-4527-BA72-FA3D3F3BA67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088371" y="2716680"/>
                  <a:ext cx="117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81B2004-E5A7-4D9C-992E-29C12F06FE46}"/>
              </a:ext>
            </a:extLst>
          </p:cNvPr>
          <p:cNvGrpSpPr/>
          <p:nvPr/>
        </p:nvGrpSpPr>
        <p:grpSpPr>
          <a:xfrm>
            <a:off x="6693531" y="2473680"/>
            <a:ext cx="508680" cy="249480"/>
            <a:chOff x="6693531" y="2473680"/>
            <a:chExt cx="5086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8FF7A0F-B46E-44CA-9BA2-14FB72BC6316}"/>
                    </a:ext>
                  </a:extLst>
                </p14:cNvPr>
                <p14:cNvContentPartPr/>
                <p14:nvPr/>
              </p14:nvContentPartPr>
              <p14:xfrm>
                <a:off x="6693531" y="2521560"/>
                <a:ext cx="78480" cy="164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8FF7A0F-B46E-44CA-9BA2-14FB72BC631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84891" y="2512920"/>
                  <a:ext cx="9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EAB4FA6-4AB8-4F78-9088-E7D024D01DA6}"/>
                    </a:ext>
                  </a:extLst>
                </p14:cNvPr>
                <p14:cNvContentPartPr/>
                <p14:nvPr/>
              </p14:nvContentPartPr>
              <p14:xfrm>
                <a:off x="6782451" y="2564400"/>
                <a:ext cx="80280" cy="158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EAB4FA6-4AB8-4F78-9088-E7D024D01DA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73811" y="2555400"/>
                  <a:ext cx="97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DAA1C07-46EF-4F0D-8663-49A46092B234}"/>
                    </a:ext>
                  </a:extLst>
                </p14:cNvPr>
                <p14:cNvContentPartPr/>
                <p14:nvPr/>
              </p14:nvContentPartPr>
              <p14:xfrm>
                <a:off x="6919971" y="2692200"/>
                <a:ext cx="5400" cy="26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DAA1C07-46EF-4F0D-8663-49A46092B23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10971" y="2683560"/>
                  <a:ext cx="23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0C629E1-F7F4-4C20-8522-B4D7FC63C37E}"/>
                    </a:ext>
                  </a:extLst>
                </p14:cNvPr>
                <p14:cNvContentPartPr/>
                <p14:nvPr/>
              </p14:nvContentPartPr>
              <p14:xfrm>
                <a:off x="7066491" y="2553240"/>
                <a:ext cx="77400" cy="150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0C629E1-F7F4-4C20-8522-B4D7FC63C37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57851" y="2544240"/>
                  <a:ext cx="95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C26BDD-5427-49ED-8557-60B0E333241B}"/>
                    </a:ext>
                  </a:extLst>
                </p14:cNvPr>
                <p14:cNvContentPartPr/>
                <p14:nvPr/>
              </p14:nvContentPartPr>
              <p14:xfrm>
                <a:off x="7089531" y="2473680"/>
                <a:ext cx="112680" cy="21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C26BDD-5427-49ED-8557-60B0E33324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080531" y="2464680"/>
                  <a:ext cx="1303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58A98CB-23BB-4417-862C-B3F269730E03}"/>
              </a:ext>
            </a:extLst>
          </p:cNvPr>
          <p:cNvGrpSpPr/>
          <p:nvPr/>
        </p:nvGrpSpPr>
        <p:grpSpPr>
          <a:xfrm>
            <a:off x="7454931" y="2548560"/>
            <a:ext cx="232560" cy="196920"/>
            <a:chOff x="7454931" y="2548560"/>
            <a:chExt cx="23256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924C9B2-6160-4633-AE7F-3449BAC70726}"/>
                    </a:ext>
                  </a:extLst>
                </p14:cNvPr>
                <p14:cNvContentPartPr/>
                <p14:nvPr/>
              </p14:nvContentPartPr>
              <p14:xfrm>
                <a:off x="7454931" y="2548560"/>
                <a:ext cx="91800" cy="149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924C9B2-6160-4633-AE7F-3449BAC7072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46291" y="2539560"/>
                  <a:ext cx="109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16E86F0-5DD3-4B0A-82EA-BCDF19DD92B3}"/>
                    </a:ext>
                  </a:extLst>
                </p14:cNvPr>
                <p14:cNvContentPartPr/>
                <p14:nvPr/>
              </p14:nvContentPartPr>
              <p14:xfrm>
                <a:off x="7653291" y="2575920"/>
                <a:ext cx="34200" cy="34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16E86F0-5DD3-4B0A-82EA-BCDF19DD92B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644651" y="2566920"/>
                  <a:ext cx="51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51EDF7E-5215-44EE-A695-051C7771E2AC}"/>
                    </a:ext>
                  </a:extLst>
                </p14:cNvPr>
                <p14:cNvContentPartPr/>
                <p14:nvPr/>
              </p14:nvContentPartPr>
              <p14:xfrm>
                <a:off x="7628451" y="2715600"/>
                <a:ext cx="20880" cy="29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51EDF7E-5215-44EE-A695-051C7771E2A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19451" y="2706960"/>
                  <a:ext cx="3852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E9D6463-4053-4BBA-BE27-7F73C77E192B}"/>
                  </a:ext>
                </a:extLst>
              </p14:cNvPr>
              <p14:cNvContentPartPr/>
              <p14:nvPr/>
            </p14:nvContentPartPr>
            <p14:xfrm>
              <a:off x="7951731" y="2577720"/>
              <a:ext cx="178560" cy="185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E9D6463-4053-4BBA-BE27-7F73C77E192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943091" y="2569080"/>
                <a:ext cx="19620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5D3C874-926C-4BF4-969C-E071180F695D}"/>
              </a:ext>
            </a:extLst>
          </p:cNvPr>
          <p:cNvGrpSpPr/>
          <p:nvPr/>
        </p:nvGrpSpPr>
        <p:grpSpPr>
          <a:xfrm>
            <a:off x="8338011" y="2463600"/>
            <a:ext cx="186840" cy="201600"/>
            <a:chOff x="8338011" y="2463600"/>
            <a:chExt cx="18684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15D83B2-834E-4A79-825A-6BE153FD91C9}"/>
                    </a:ext>
                  </a:extLst>
                </p14:cNvPr>
                <p14:cNvContentPartPr/>
                <p14:nvPr/>
              </p14:nvContentPartPr>
              <p14:xfrm>
                <a:off x="8338011" y="2590320"/>
                <a:ext cx="146520" cy="74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15D83B2-834E-4A79-825A-6BE153FD91C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29371" y="2581320"/>
                  <a:ext cx="164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E34597D-7FFD-4657-A141-E19E14E1AE8A}"/>
                    </a:ext>
                  </a:extLst>
                </p14:cNvPr>
                <p14:cNvContentPartPr/>
                <p14:nvPr/>
              </p14:nvContentPartPr>
              <p14:xfrm>
                <a:off x="8338011" y="2463600"/>
                <a:ext cx="186840" cy="97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E34597D-7FFD-4657-A141-E19E14E1AE8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29371" y="2454600"/>
                  <a:ext cx="20448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6172D05-2751-4470-A8F4-36DE24382971}"/>
              </a:ext>
            </a:extLst>
          </p:cNvPr>
          <p:cNvGrpSpPr/>
          <p:nvPr/>
        </p:nvGrpSpPr>
        <p:grpSpPr>
          <a:xfrm>
            <a:off x="8806371" y="2465400"/>
            <a:ext cx="190800" cy="223920"/>
            <a:chOff x="8806371" y="2465400"/>
            <a:chExt cx="19080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3A0F711-ADBE-4D72-8171-7E206A26B1C5}"/>
                    </a:ext>
                  </a:extLst>
                </p14:cNvPr>
                <p14:cNvContentPartPr/>
                <p14:nvPr/>
              </p14:nvContentPartPr>
              <p14:xfrm>
                <a:off x="8806371" y="2483760"/>
                <a:ext cx="76680" cy="205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3A0F711-ADBE-4D72-8171-7E206A26B1C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97731" y="2474760"/>
                  <a:ext cx="94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CC53FB9-5F5F-4595-A370-8640F5818795}"/>
                    </a:ext>
                  </a:extLst>
                </p14:cNvPr>
                <p14:cNvContentPartPr/>
                <p14:nvPr/>
              </p14:nvContentPartPr>
              <p14:xfrm>
                <a:off x="8963331" y="2465400"/>
                <a:ext cx="33840" cy="211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CC53FB9-5F5F-4595-A370-8640F581879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54691" y="2456400"/>
                  <a:ext cx="51480" cy="22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9482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EE87-A9E4-4785-BC46-5B33AF5C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Ikkje</a:t>
            </a:r>
            <a:r>
              <a:rPr lang="nb-NO" sz="3600" dirty="0">
                <a:solidFill>
                  <a:srgbClr val="00B0F0"/>
                </a:solidFill>
              </a:rPr>
              <a:t> normalfordelte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D68D44-5DED-462D-874C-47BE3F9FE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La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23097E-394A-4432-AB0F-6978B47A0F24}"/>
              </a:ext>
            </a:extLst>
          </p:cNvPr>
          <p:cNvGrpSpPr/>
          <p:nvPr/>
        </p:nvGrpSpPr>
        <p:grpSpPr>
          <a:xfrm>
            <a:off x="1647051" y="1843680"/>
            <a:ext cx="271080" cy="291600"/>
            <a:chOff x="1647051" y="1843680"/>
            <a:chExt cx="27108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14671F4-07EB-4234-936D-7B0F9030A981}"/>
                    </a:ext>
                  </a:extLst>
                </p14:cNvPr>
                <p14:cNvContentPartPr/>
                <p14:nvPr/>
              </p14:nvContentPartPr>
              <p14:xfrm>
                <a:off x="1692771" y="1848000"/>
                <a:ext cx="99000" cy="216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14671F4-07EB-4234-936D-7B0F9030A98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84131" y="1839360"/>
                  <a:ext cx="116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F4FF915-6385-4EFE-A0D5-5E922D51052A}"/>
                    </a:ext>
                  </a:extLst>
                </p14:cNvPr>
                <p14:cNvContentPartPr/>
                <p14:nvPr/>
              </p14:nvContentPartPr>
              <p14:xfrm>
                <a:off x="1647051" y="1843680"/>
                <a:ext cx="179280" cy="246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F4FF915-6385-4EFE-A0D5-5E922D5105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38411" y="1834680"/>
                  <a:ext cx="196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C25274C-175B-43D8-AAD4-A395BE63B91B}"/>
                    </a:ext>
                  </a:extLst>
                </p14:cNvPr>
                <p14:cNvContentPartPr/>
                <p14:nvPr/>
              </p14:nvContentPartPr>
              <p14:xfrm>
                <a:off x="1870251" y="2067960"/>
                <a:ext cx="41040" cy="67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C25274C-175B-43D8-AAD4-A395BE63B9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1251" y="2058960"/>
                  <a:ext cx="58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7EAEB3D-DABF-46AF-9174-311E5AA58E1F}"/>
                    </a:ext>
                  </a:extLst>
                </p14:cNvPr>
                <p14:cNvContentPartPr/>
                <p14:nvPr/>
              </p14:nvContentPartPr>
              <p14:xfrm>
                <a:off x="1915971" y="1885080"/>
                <a:ext cx="2160" cy="2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EAEB3D-DABF-46AF-9174-311E5AA58E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7331" y="1876440"/>
                  <a:ext cx="1980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654799B-64CB-4C0E-9A12-B413EFDD4CF8}"/>
                  </a:ext>
                </a:extLst>
              </p14:cNvPr>
              <p14:cNvContentPartPr/>
              <p14:nvPr/>
            </p14:nvContentPartPr>
            <p14:xfrm>
              <a:off x="2133051" y="1964640"/>
              <a:ext cx="196200" cy="102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654799B-64CB-4C0E-9A12-B413EFDD4CF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4051" y="1956000"/>
                <a:ext cx="21384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A1071F8-D22E-48BE-8BB1-F31C4456BC57}"/>
              </a:ext>
            </a:extLst>
          </p:cNvPr>
          <p:cNvGrpSpPr/>
          <p:nvPr/>
        </p:nvGrpSpPr>
        <p:grpSpPr>
          <a:xfrm>
            <a:off x="2561091" y="1681680"/>
            <a:ext cx="1172880" cy="535680"/>
            <a:chOff x="2561091" y="1681680"/>
            <a:chExt cx="117288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0FDAC3-ABFE-41BF-9ECC-03BF2EC9CD75}"/>
                    </a:ext>
                  </a:extLst>
                </p14:cNvPr>
                <p14:cNvContentPartPr/>
                <p14:nvPr/>
              </p14:nvContentPartPr>
              <p14:xfrm>
                <a:off x="2561091" y="1803720"/>
                <a:ext cx="335160" cy="230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0FDAC3-ABFE-41BF-9ECC-03BF2EC9CD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52091" y="1794720"/>
                  <a:ext cx="352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5F7D3E4-06AB-43E0-9292-B965CD1AB58A}"/>
                    </a:ext>
                  </a:extLst>
                </p14:cNvPr>
                <p14:cNvContentPartPr/>
                <p14:nvPr/>
              </p14:nvContentPartPr>
              <p14:xfrm>
                <a:off x="2925411" y="1933680"/>
                <a:ext cx="13680" cy="80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5F7D3E4-06AB-43E0-9292-B965CD1AB5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16771" y="1924680"/>
                  <a:ext cx="31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92FA08-E4E6-49AF-96D0-2CEE5CBE7973}"/>
                    </a:ext>
                  </a:extLst>
                </p14:cNvPr>
                <p14:cNvContentPartPr/>
                <p14:nvPr/>
              </p14:nvContentPartPr>
              <p14:xfrm>
                <a:off x="2943411" y="1742880"/>
                <a:ext cx="16200" cy="16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92FA08-E4E6-49AF-96D0-2CEE5CBE79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34411" y="1734240"/>
                  <a:ext cx="3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84CF9B2-E801-4D76-B9FA-EA4315D9EC39}"/>
                    </a:ext>
                  </a:extLst>
                </p14:cNvPr>
                <p14:cNvContentPartPr/>
                <p14:nvPr/>
              </p14:nvContentPartPr>
              <p14:xfrm>
                <a:off x="3023331" y="1757640"/>
                <a:ext cx="283320" cy="459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84CF9B2-E801-4D76-B9FA-EA4315D9EC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4331" y="1748640"/>
                  <a:ext cx="30096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598B84A-D84C-4B6D-9275-EFC2E5D77788}"/>
                    </a:ext>
                  </a:extLst>
                </p14:cNvPr>
                <p14:cNvContentPartPr/>
                <p14:nvPr/>
              </p14:nvContentPartPr>
              <p14:xfrm>
                <a:off x="3376851" y="1681680"/>
                <a:ext cx="349920" cy="321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598B84A-D84C-4B6D-9275-EFC2E5D777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7851" y="1672680"/>
                  <a:ext cx="3675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3D2277-93A1-441C-B5A8-F80D06AF4576}"/>
                    </a:ext>
                  </a:extLst>
                </p14:cNvPr>
                <p14:cNvContentPartPr/>
                <p14:nvPr/>
              </p14:nvContentPartPr>
              <p14:xfrm>
                <a:off x="3628851" y="1791480"/>
                <a:ext cx="105120" cy="14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3D2277-93A1-441C-B5A8-F80D06AF45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20211" y="1782840"/>
                  <a:ext cx="1227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14D432-5655-4166-8C25-176069976ABB}"/>
              </a:ext>
            </a:extLst>
          </p:cNvPr>
          <p:cNvGrpSpPr/>
          <p:nvPr/>
        </p:nvGrpSpPr>
        <p:grpSpPr>
          <a:xfrm>
            <a:off x="4015851" y="1630200"/>
            <a:ext cx="881640" cy="501480"/>
            <a:chOff x="4015851" y="1630200"/>
            <a:chExt cx="88164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786D7D-73EF-4EDB-8E71-9D98C7EF9B56}"/>
                    </a:ext>
                  </a:extLst>
                </p14:cNvPr>
                <p14:cNvContentPartPr/>
                <p14:nvPr/>
              </p14:nvContentPartPr>
              <p14:xfrm>
                <a:off x="4015851" y="1725960"/>
                <a:ext cx="353520" cy="405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786D7D-73EF-4EDB-8E71-9D98C7EF9B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06851" y="1717320"/>
                  <a:ext cx="3711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934D53-F539-4EE1-9EBE-7511CFFAE0D7}"/>
                    </a:ext>
                  </a:extLst>
                </p14:cNvPr>
                <p14:cNvContentPartPr/>
                <p14:nvPr/>
              </p14:nvContentPartPr>
              <p14:xfrm>
                <a:off x="4432731" y="1630200"/>
                <a:ext cx="464760" cy="30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934D53-F539-4EE1-9EBE-7511CFFAE0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23731" y="1621200"/>
                  <a:ext cx="4824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2EB5ECF-5175-4255-A33C-8DC043BF960C}"/>
                    </a:ext>
                  </a:extLst>
                </p14:cNvPr>
                <p14:cNvContentPartPr/>
                <p14:nvPr/>
              </p14:nvContentPartPr>
              <p14:xfrm>
                <a:off x="4786971" y="1751520"/>
                <a:ext cx="96120" cy="12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2EB5ECF-5175-4255-A33C-8DC043BF96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77971" y="1742880"/>
                  <a:ext cx="1137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1CA557-8D18-4043-A422-56A53BEAE16D}"/>
              </a:ext>
            </a:extLst>
          </p:cNvPr>
          <p:cNvGrpSpPr/>
          <p:nvPr/>
        </p:nvGrpSpPr>
        <p:grpSpPr>
          <a:xfrm>
            <a:off x="5296011" y="1771320"/>
            <a:ext cx="293760" cy="299520"/>
            <a:chOff x="5296011" y="1771320"/>
            <a:chExt cx="29376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0AF806B-3010-4EFA-82AD-344BC28A2457}"/>
                    </a:ext>
                  </a:extLst>
                </p14:cNvPr>
                <p14:cNvContentPartPr/>
                <p14:nvPr/>
              </p14:nvContentPartPr>
              <p14:xfrm>
                <a:off x="5296011" y="1771320"/>
                <a:ext cx="142560" cy="299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0AF806B-3010-4EFA-82AD-344BC28A24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87011" y="1762320"/>
                  <a:ext cx="160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CB9BFF-3E3A-4E21-B930-499CF02BBEE8}"/>
                    </a:ext>
                  </a:extLst>
                </p14:cNvPr>
                <p14:cNvContentPartPr/>
                <p14:nvPr/>
              </p14:nvContentPartPr>
              <p14:xfrm>
                <a:off x="5505171" y="1785000"/>
                <a:ext cx="84600" cy="10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CB9BFF-3E3A-4E21-B930-499CF02BBE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96531" y="1776000"/>
                  <a:ext cx="10224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EE25E0C-4927-4AF8-BDAA-1DE16A94A69E}"/>
                  </a:ext>
                </a:extLst>
              </p14:cNvPr>
              <p14:cNvContentPartPr/>
              <p14:nvPr/>
            </p14:nvContentPartPr>
            <p14:xfrm>
              <a:off x="5522451" y="1581960"/>
              <a:ext cx="74880" cy="4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EE25E0C-4927-4AF8-BDAA-1DE16A94A6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13451" y="1572960"/>
                <a:ext cx="9252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56F2EE3-3E19-4B96-8F1C-7356CCBFC96C}"/>
              </a:ext>
            </a:extLst>
          </p:cNvPr>
          <p:cNvGrpSpPr/>
          <p:nvPr/>
        </p:nvGrpSpPr>
        <p:grpSpPr>
          <a:xfrm>
            <a:off x="5982891" y="1509960"/>
            <a:ext cx="964440" cy="442800"/>
            <a:chOff x="5982891" y="1509960"/>
            <a:chExt cx="96444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CEC74EB-8F6E-40A6-8E2B-E8733ACD774D}"/>
                    </a:ext>
                  </a:extLst>
                </p14:cNvPr>
                <p14:cNvContentPartPr/>
                <p14:nvPr/>
              </p14:nvContentPartPr>
              <p14:xfrm>
                <a:off x="5982891" y="1518960"/>
                <a:ext cx="158040" cy="343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CEC74EB-8F6E-40A6-8E2B-E8733ACD77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74251" y="1509960"/>
                  <a:ext cx="1756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4AA9FF-B290-4FA7-8C47-2A8690E95351}"/>
                    </a:ext>
                  </a:extLst>
                </p14:cNvPr>
                <p14:cNvContentPartPr/>
                <p14:nvPr/>
              </p14:nvContentPartPr>
              <p14:xfrm>
                <a:off x="6175851" y="1660800"/>
                <a:ext cx="84600" cy="137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4AA9FF-B290-4FA7-8C47-2A8690E953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66851" y="1652160"/>
                  <a:ext cx="102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0132E3-0C4E-4E38-B617-4605E8F8885C}"/>
                    </a:ext>
                  </a:extLst>
                </p14:cNvPr>
                <p14:cNvContentPartPr/>
                <p14:nvPr/>
              </p14:nvContentPartPr>
              <p14:xfrm>
                <a:off x="6325971" y="1760160"/>
                <a:ext cx="26280" cy="81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0132E3-0C4E-4E38-B617-4605E8F8885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16971" y="1751160"/>
                  <a:ext cx="43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D54208-F02A-4D3F-A6E3-9360DB1D1BA9}"/>
                    </a:ext>
                  </a:extLst>
                </p14:cNvPr>
                <p14:cNvContentPartPr/>
                <p14:nvPr/>
              </p14:nvContentPartPr>
              <p14:xfrm>
                <a:off x="6513171" y="1592760"/>
                <a:ext cx="92880" cy="209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D54208-F02A-4D3F-A6E3-9360DB1D1B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04531" y="1583760"/>
                  <a:ext cx="110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ABE480-FA50-495D-AC1B-67452EEB8C43}"/>
                    </a:ext>
                  </a:extLst>
                </p14:cNvPr>
                <p14:cNvContentPartPr/>
                <p14:nvPr/>
              </p14:nvContentPartPr>
              <p14:xfrm>
                <a:off x="6515691" y="1652880"/>
                <a:ext cx="100080" cy="50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ABE480-FA50-495D-AC1B-67452EEB8C4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07051" y="1644240"/>
                  <a:ext cx="117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D44DAF6-4802-4CAC-A155-19B8B7FD08A8}"/>
                    </a:ext>
                  </a:extLst>
                </p14:cNvPr>
                <p14:cNvContentPartPr/>
                <p14:nvPr/>
              </p14:nvContentPartPr>
              <p14:xfrm>
                <a:off x="6608571" y="1509960"/>
                <a:ext cx="132840" cy="358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D44DAF6-4802-4CAC-A155-19B8B7FD08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9571" y="1501320"/>
                  <a:ext cx="1504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9AE320-B527-43F6-9339-5F05CDADC016}"/>
                    </a:ext>
                  </a:extLst>
                </p14:cNvPr>
                <p14:cNvContentPartPr/>
                <p14:nvPr/>
              </p14:nvContentPartPr>
              <p14:xfrm>
                <a:off x="6911691" y="1814160"/>
                <a:ext cx="35640" cy="13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9AE320-B527-43F6-9339-5F05CDADC0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03051" y="1805160"/>
                  <a:ext cx="5328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33EEFCB-067E-4EFE-9681-BA46792F99A7}"/>
                  </a:ext>
                </a:extLst>
              </p14:cNvPr>
              <p14:cNvContentPartPr/>
              <p14:nvPr/>
            </p14:nvContentPartPr>
            <p14:xfrm>
              <a:off x="7307331" y="1747200"/>
              <a:ext cx="45720" cy="104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33EEFCB-067E-4EFE-9681-BA46792F99A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98691" y="1738200"/>
                <a:ext cx="633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FF378C-FAA3-4AB7-82B5-946C00812D17}"/>
                  </a:ext>
                </a:extLst>
              </p14:cNvPr>
              <p14:cNvContentPartPr/>
              <p14:nvPr/>
            </p14:nvContentPartPr>
            <p14:xfrm>
              <a:off x="7340091" y="1587360"/>
              <a:ext cx="65160" cy="6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FF378C-FAA3-4AB7-82B5-946C00812D1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31091" y="1578720"/>
                <a:ext cx="82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6337137-3EF2-46BC-A88D-A9B28BF674C1}"/>
                  </a:ext>
                </a:extLst>
              </p14:cNvPr>
              <p14:cNvContentPartPr/>
              <p14:nvPr/>
            </p14:nvContentPartPr>
            <p14:xfrm>
              <a:off x="7528011" y="1700760"/>
              <a:ext cx="132120" cy="101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6337137-3EF2-46BC-A88D-A9B28BF674C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519371" y="1692120"/>
                <a:ext cx="14976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BF84CADE-997A-4F6F-A658-2998AAE8C2B4}"/>
              </a:ext>
            </a:extLst>
          </p:cNvPr>
          <p:cNvGrpSpPr/>
          <p:nvPr/>
        </p:nvGrpSpPr>
        <p:grpSpPr>
          <a:xfrm>
            <a:off x="7854891" y="1646040"/>
            <a:ext cx="504360" cy="221400"/>
            <a:chOff x="7854891" y="1646040"/>
            <a:chExt cx="50436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FD7E46C-29BF-4237-B632-9C4AB13DF3F7}"/>
                    </a:ext>
                  </a:extLst>
                </p14:cNvPr>
                <p14:cNvContentPartPr/>
                <p14:nvPr/>
              </p14:nvContentPartPr>
              <p14:xfrm>
                <a:off x="7854891" y="1660800"/>
                <a:ext cx="23400" cy="187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FD7E46C-29BF-4237-B632-9C4AB13DF3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45891" y="1652160"/>
                  <a:ext cx="41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D132EF-42D6-40D6-AED2-A0FF06094475}"/>
                    </a:ext>
                  </a:extLst>
                </p14:cNvPr>
                <p14:cNvContentPartPr/>
                <p14:nvPr/>
              </p14:nvContentPartPr>
              <p14:xfrm>
                <a:off x="7980891" y="1783200"/>
                <a:ext cx="20880" cy="52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D132EF-42D6-40D6-AED2-A0FF0609447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72251" y="1774200"/>
                  <a:ext cx="38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C2397FE-0423-4220-82C0-736AADED0C9A}"/>
                    </a:ext>
                  </a:extLst>
                </p14:cNvPr>
                <p14:cNvContentPartPr/>
                <p14:nvPr/>
              </p14:nvContentPartPr>
              <p14:xfrm>
                <a:off x="8140371" y="1646040"/>
                <a:ext cx="104040" cy="142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C2397FE-0423-4220-82C0-736AADED0C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31731" y="1637400"/>
                  <a:ext cx="121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4B6E01-1EC6-4B60-A282-649EC19419D3}"/>
                    </a:ext>
                  </a:extLst>
                </p14:cNvPr>
                <p14:cNvContentPartPr/>
                <p14:nvPr/>
              </p14:nvContentPartPr>
              <p14:xfrm>
                <a:off x="8281851" y="1743600"/>
                <a:ext cx="77400" cy="12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4B6E01-1EC6-4B60-A282-649EC19419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73211" y="1734600"/>
                  <a:ext cx="950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7A3F8EC-F4FD-49A2-B9EF-AA5C06BEF10A}"/>
              </a:ext>
            </a:extLst>
          </p:cNvPr>
          <p:cNvGrpSpPr/>
          <p:nvPr/>
        </p:nvGrpSpPr>
        <p:grpSpPr>
          <a:xfrm>
            <a:off x="8524851" y="1707240"/>
            <a:ext cx="231480" cy="43920"/>
            <a:chOff x="8524851" y="1707240"/>
            <a:chExt cx="23148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59D97ED-2C7A-4533-A682-CB5F4433E40A}"/>
                    </a:ext>
                  </a:extLst>
                </p14:cNvPr>
                <p14:cNvContentPartPr/>
                <p14:nvPr/>
              </p14:nvContentPartPr>
              <p14:xfrm>
                <a:off x="8524851" y="1734240"/>
                <a:ext cx="34200" cy="16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59D97ED-2C7A-4533-A682-CB5F4433E4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16211" y="1725600"/>
                  <a:ext cx="51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CEED031-77A1-42A2-AB14-A5FF71184EDC}"/>
                    </a:ext>
                  </a:extLst>
                </p14:cNvPr>
                <p14:cNvContentPartPr/>
                <p14:nvPr/>
              </p14:nvContentPartPr>
              <p14:xfrm>
                <a:off x="8652651" y="1707240"/>
                <a:ext cx="103680" cy="31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CEED031-77A1-42A2-AB14-A5FF71184E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44011" y="1698600"/>
                  <a:ext cx="12132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70D46FF-5186-48AE-B8C1-530CC5C54792}"/>
                  </a:ext>
                </a:extLst>
              </p14:cNvPr>
              <p14:cNvContentPartPr/>
              <p14:nvPr/>
            </p14:nvContentPartPr>
            <p14:xfrm>
              <a:off x="8963331" y="1679160"/>
              <a:ext cx="22320" cy="130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70D46FF-5186-48AE-B8C1-530CC5C5479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954691" y="1670520"/>
                <a:ext cx="399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E880B02-F5E6-46A1-88D6-FBC5CCE1471F}"/>
                  </a:ext>
                </a:extLst>
              </p14:cNvPr>
              <p14:cNvContentPartPr/>
              <p14:nvPr/>
            </p14:nvContentPartPr>
            <p14:xfrm>
              <a:off x="9227931" y="1507800"/>
              <a:ext cx="114120" cy="245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E880B02-F5E6-46A1-88D6-FBC5CCE1471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218931" y="1498800"/>
                <a:ext cx="131760" cy="2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F02A9D36-20F6-4996-91C2-EB9DE0ADB784}"/>
              </a:ext>
            </a:extLst>
          </p:cNvPr>
          <p:cNvGrpSpPr/>
          <p:nvPr/>
        </p:nvGrpSpPr>
        <p:grpSpPr>
          <a:xfrm>
            <a:off x="2229531" y="3295200"/>
            <a:ext cx="130320" cy="186120"/>
            <a:chOff x="2229531" y="3295200"/>
            <a:chExt cx="13032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2AB10E-4F75-49F8-A099-1CFDA5268F69}"/>
                    </a:ext>
                  </a:extLst>
                </p14:cNvPr>
                <p14:cNvContentPartPr/>
                <p14:nvPr/>
              </p14:nvContentPartPr>
              <p14:xfrm>
                <a:off x="2276691" y="3295200"/>
                <a:ext cx="83160" cy="186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2AB10E-4F75-49F8-A099-1CFDA5268F6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68051" y="3286200"/>
                  <a:ext cx="100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2EBE396-35C5-43BB-B4A2-67D7D085BA13}"/>
                    </a:ext>
                  </a:extLst>
                </p14:cNvPr>
                <p14:cNvContentPartPr/>
                <p14:nvPr/>
              </p14:nvContentPartPr>
              <p14:xfrm>
                <a:off x="2229531" y="3399600"/>
                <a:ext cx="108000" cy="2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2EBE396-35C5-43BB-B4A2-67D7D085BA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20891" y="3390960"/>
                  <a:ext cx="12564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5DFE02-1E0A-4C6D-B644-2C0D716C6EBE}"/>
                  </a:ext>
                </a:extLst>
              </p14:cNvPr>
              <p14:cNvContentPartPr/>
              <p14:nvPr/>
            </p14:nvContentPartPr>
            <p14:xfrm>
              <a:off x="1095171" y="2834760"/>
              <a:ext cx="1199520" cy="33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5DFE02-1E0A-4C6D-B644-2C0D716C6EB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86171" y="2825760"/>
                <a:ext cx="1217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58511B2-F818-4EC6-B841-63B2EB4C341A}"/>
                  </a:ext>
                </a:extLst>
              </p14:cNvPr>
              <p14:cNvContentPartPr/>
              <p14:nvPr/>
            </p14:nvContentPartPr>
            <p14:xfrm>
              <a:off x="654171" y="3051120"/>
              <a:ext cx="2080440" cy="86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58511B2-F818-4EC6-B841-63B2EB4C341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45531" y="3042120"/>
                <a:ext cx="20980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B25E2D8-87A5-49D6-8559-7BA554C1F93A}"/>
                  </a:ext>
                </a:extLst>
              </p14:cNvPr>
              <p14:cNvContentPartPr/>
              <p14:nvPr/>
            </p14:nvContentPartPr>
            <p14:xfrm>
              <a:off x="2717331" y="2989200"/>
              <a:ext cx="90720" cy="111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B25E2D8-87A5-49D6-8559-7BA554C1F93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08691" y="2980200"/>
                <a:ext cx="1083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5047415-ECA8-4ECD-8FB8-C84F56D2D820}"/>
                  </a:ext>
                </a:extLst>
              </p14:cNvPr>
              <p14:cNvContentPartPr/>
              <p14:nvPr/>
            </p14:nvContentPartPr>
            <p14:xfrm>
              <a:off x="2306931" y="3021240"/>
              <a:ext cx="30240" cy="1134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5047415-ECA8-4ECD-8FB8-C84F56D2D82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98291" y="3012240"/>
                <a:ext cx="47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6207B4-6A6F-42B3-AF0D-F1A48CF03532}"/>
                  </a:ext>
                </a:extLst>
              </p14:cNvPr>
              <p14:cNvContentPartPr/>
              <p14:nvPr/>
            </p14:nvContentPartPr>
            <p14:xfrm>
              <a:off x="2291451" y="2834400"/>
              <a:ext cx="34920" cy="231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6207B4-6A6F-42B3-AF0D-F1A48CF0353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82811" y="2825400"/>
                <a:ext cx="52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DE19F2D-3C6E-4171-9E29-A032B9F3CD4E}"/>
                  </a:ext>
                </a:extLst>
              </p14:cNvPr>
              <p14:cNvContentPartPr/>
              <p14:nvPr/>
            </p14:nvContentPartPr>
            <p14:xfrm>
              <a:off x="2249331" y="2768880"/>
              <a:ext cx="67320" cy="131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DE19F2D-3C6E-4171-9E29-A032B9F3CD4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40691" y="2759880"/>
                <a:ext cx="84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5FF9D34-AC97-4D83-BA20-6E9ED0E2B66F}"/>
                  </a:ext>
                </a:extLst>
              </p14:cNvPr>
              <p14:cNvContentPartPr/>
              <p14:nvPr/>
            </p14:nvContentPartPr>
            <p14:xfrm>
              <a:off x="2332491" y="3009720"/>
              <a:ext cx="109080" cy="180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5FF9D34-AC97-4D83-BA20-6E9ED0E2B66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23851" y="3001080"/>
                <a:ext cx="12672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7C115884-1ADA-4125-9682-65BBB2E60E22}"/>
              </a:ext>
            </a:extLst>
          </p:cNvPr>
          <p:cNvGrpSpPr/>
          <p:nvPr/>
        </p:nvGrpSpPr>
        <p:grpSpPr>
          <a:xfrm>
            <a:off x="313611" y="2379720"/>
            <a:ext cx="844560" cy="1073880"/>
            <a:chOff x="313611" y="2379720"/>
            <a:chExt cx="844560" cy="10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EA5979-4A67-4703-BED9-89B12028AC7F}"/>
                    </a:ext>
                  </a:extLst>
                </p14:cNvPr>
                <p14:cNvContentPartPr/>
                <p14:nvPr/>
              </p14:nvContentPartPr>
              <p14:xfrm>
                <a:off x="1065291" y="2379720"/>
                <a:ext cx="26640" cy="813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EA5979-4A67-4703-BED9-89B12028AC7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6651" y="2371080"/>
                  <a:ext cx="4428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A3342DC-5D24-45E9-859B-9119FD32D87D}"/>
                    </a:ext>
                  </a:extLst>
                </p14:cNvPr>
                <p14:cNvContentPartPr/>
                <p14:nvPr/>
              </p14:nvContentPartPr>
              <p14:xfrm>
                <a:off x="973851" y="2403840"/>
                <a:ext cx="184320" cy="117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A3342DC-5D24-45E9-859B-9119FD32D87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5211" y="2395200"/>
                  <a:ext cx="20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9EA5193-1FE5-4D17-8F12-96BED1AA0C5A}"/>
                    </a:ext>
                  </a:extLst>
                </p14:cNvPr>
                <p14:cNvContentPartPr/>
                <p14:nvPr/>
              </p14:nvContentPartPr>
              <p14:xfrm>
                <a:off x="994371" y="3034920"/>
                <a:ext cx="69120" cy="155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9EA5193-1FE5-4D17-8F12-96BED1AA0C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5371" y="3026280"/>
                  <a:ext cx="86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826AC08-CEE6-4081-84CC-C4B3E350F590}"/>
                    </a:ext>
                  </a:extLst>
                </p14:cNvPr>
                <p14:cNvContentPartPr/>
                <p14:nvPr/>
              </p14:nvContentPartPr>
              <p14:xfrm>
                <a:off x="1103811" y="2791200"/>
                <a:ext cx="44280" cy="13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826AC08-CEE6-4081-84CC-C4B3E350F59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5171" y="2782200"/>
                  <a:ext cx="61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EEFC320-CC2D-41DA-A524-272756AAECB9}"/>
                    </a:ext>
                  </a:extLst>
                </p14:cNvPr>
                <p14:cNvContentPartPr/>
                <p14:nvPr/>
              </p14:nvContentPartPr>
              <p14:xfrm>
                <a:off x="1024611" y="3266040"/>
                <a:ext cx="112680" cy="187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EEFC320-CC2D-41DA-A524-272756AAEC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5971" y="3257040"/>
                  <a:ext cx="130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085FA2-E0DC-4C3D-B1F9-A2A268A2041B}"/>
                    </a:ext>
                  </a:extLst>
                </p14:cNvPr>
                <p14:cNvContentPartPr/>
                <p14:nvPr/>
              </p14:nvContentPartPr>
              <p14:xfrm>
                <a:off x="313611" y="2540640"/>
                <a:ext cx="116640" cy="324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085FA2-E0DC-4C3D-B1F9-A2A268A2041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4971" y="2532000"/>
                  <a:ext cx="134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38DB988-8C6B-484A-A597-6CAB6BC2B930}"/>
                    </a:ext>
                  </a:extLst>
                </p14:cNvPr>
                <p14:cNvContentPartPr/>
                <p14:nvPr/>
              </p14:nvContentPartPr>
              <p14:xfrm>
                <a:off x="466251" y="2535240"/>
                <a:ext cx="46080" cy="249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38DB988-8C6B-484A-A597-6CAB6BC2B93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7251" y="2526240"/>
                  <a:ext cx="63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C794401-AA3B-4F17-98EE-F1E02F72833E}"/>
                    </a:ext>
                  </a:extLst>
                </p14:cNvPr>
                <p14:cNvContentPartPr/>
                <p14:nvPr/>
              </p14:nvContentPartPr>
              <p14:xfrm>
                <a:off x="522051" y="2655840"/>
                <a:ext cx="85320" cy="10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C794401-AA3B-4F17-98EE-F1E02F72833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3411" y="2646840"/>
                  <a:ext cx="102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6805ED6-E0F2-4DD1-93CA-8B9C774832B1}"/>
                    </a:ext>
                  </a:extLst>
                </p14:cNvPr>
                <p14:cNvContentPartPr/>
                <p14:nvPr/>
              </p14:nvContentPartPr>
              <p14:xfrm>
                <a:off x="528171" y="2645760"/>
                <a:ext cx="69840" cy="123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6805ED6-E0F2-4DD1-93CA-8B9C774832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9531" y="2637120"/>
                  <a:ext cx="87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3535D0-A78B-4128-85A0-C948CFDD8009}"/>
                    </a:ext>
                  </a:extLst>
                </p14:cNvPr>
                <p14:cNvContentPartPr/>
                <p14:nvPr/>
              </p14:nvContentPartPr>
              <p14:xfrm>
                <a:off x="669291" y="2709840"/>
                <a:ext cx="9000" cy="74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3535D0-A78B-4128-85A0-C948CFDD800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0291" y="2701200"/>
                  <a:ext cx="26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689550-19F2-4FC4-B33E-9BC0C9B39F85}"/>
                    </a:ext>
                  </a:extLst>
                </p14:cNvPr>
                <p14:cNvContentPartPr/>
                <p14:nvPr/>
              </p14:nvContentPartPr>
              <p14:xfrm>
                <a:off x="762891" y="2646480"/>
                <a:ext cx="9360" cy="8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689550-19F2-4FC4-B33E-9BC0C9B39F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4251" y="2637480"/>
                  <a:ext cx="27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FD4AEE-6686-46A0-ADB7-0B7FC1FB118B}"/>
                    </a:ext>
                  </a:extLst>
                </p14:cNvPr>
                <p14:cNvContentPartPr/>
                <p14:nvPr/>
              </p14:nvContentPartPr>
              <p14:xfrm>
                <a:off x="665691" y="2623440"/>
                <a:ext cx="30240" cy="18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FD4AEE-6686-46A0-ADB7-0B7FC1FB118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7051" y="2614440"/>
                  <a:ext cx="47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62A2AA-9451-4512-89B8-55D33774E7C4}"/>
                    </a:ext>
                  </a:extLst>
                </p14:cNvPr>
                <p14:cNvContentPartPr/>
                <p14:nvPr/>
              </p14:nvContentPartPr>
              <p14:xfrm>
                <a:off x="744171" y="2607960"/>
                <a:ext cx="86400" cy="144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62A2AA-9451-4512-89B8-55D33774E7C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5531" y="2598960"/>
                  <a:ext cx="104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424EBE-4BDD-4FDC-A082-3C5DA52B983A}"/>
                    </a:ext>
                  </a:extLst>
                </p14:cNvPr>
                <p14:cNvContentPartPr/>
                <p14:nvPr/>
              </p14:nvContentPartPr>
              <p14:xfrm>
                <a:off x="755691" y="2670240"/>
                <a:ext cx="75600" cy="21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424EBE-4BDD-4FDC-A082-3C5DA52B983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7051" y="2661240"/>
                  <a:ext cx="93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8D789C4-0797-4787-BC83-C159511D2F03}"/>
                    </a:ext>
                  </a:extLst>
                </p14:cNvPr>
                <p14:cNvContentPartPr/>
                <p14:nvPr/>
              </p14:nvContentPartPr>
              <p14:xfrm>
                <a:off x="819411" y="2550000"/>
                <a:ext cx="101160" cy="244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8D789C4-0797-4787-BC83-C159511D2F0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0411" y="2541000"/>
                  <a:ext cx="11880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5A80B71-2BE7-45DE-A0CD-D635FE2F8603}"/>
              </a:ext>
            </a:extLst>
          </p:cNvPr>
          <p:cNvGrpSpPr/>
          <p:nvPr/>
        </p:nvGrpSpPr>
        <p:grpSpPr>
          <a:xfrm>
            <a:off x="2744331" y="3221400"/>
            <a:ext cx="93240" cy="135000"/>
            <a:chOff x="2744331" y="3221400"/>
            <a:chExt cx="9324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5EC3BC-56EB-4285-8BB4-FB11F194CBA6}"/>
                    </a:ext>
                  </a:extLst>
                </p14:cNvPr>
                <p14:cNvContentPartPr/>
                <p14:nvPr/>
              </p14:nvContentPartPr>
              <p14:xfrm>
                <a:off x="2744331" y="3256320"/>
                <a:ext cx="67680" cy="60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E5EC3BC-56EB-4285-8BB4-FB11F194CB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35691" y="3247320"/>
                  <a:ext cx="85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D3B388F-C20F-48B9-8898-B2B0888D8203}"/>
                    </a:ext>
                  </a:extLst>
                </p14:cNvPr>
                <p14:cNvContentPartPr/>
                <p14:nvPr/>
              </p14:nvContentPartPr>
              <p14:xfrm>
                <a:off x="2763411" y="3221400"/>
                <a:ext cx="74160" cy="135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D3B388F-C20F-48B9-8898-B2B0888D820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54411" y="3212400"/>
                  <a:ext cx="9180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6DC80E6-EABF-408E-BD66-C1D57A8CB7E2}"/>
                  </a:ext>
                </a:extLst>
              </p14:cNvPr>
              <p14:cNvContentPartPr/>
              <p14:nvPr/>
            </p14:nvContentPartPr>
            <p14:xfrm>
              <a:off x="1083651" y="2875080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6DC80E6-EABF-408E-BD66-C1D57A8CB7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5011" y="28660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ABE0767A-D74C-4FC6-91A3-0AFAD5702540}"/>
              </a:ext>
            </a:extLst>
          </p:cNvPr>
          <p:cNvGrpSpPr/>
          <p:nvPr/>
        </p:nvGrpSpPr>
        <p:grpSpPr>
          <a:xfrm>
            <a:off x="3442011" y="2504280"/>
            <a:ext cx="354600" cy="189000"/>
            <a:chOff x="3442011" y="2504280"/>
            <a:chExt cx="35460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FFB021E-9543-4A4B-88D1-C4C44D08C1EC}"/>
                    </a:ext>
                  </a:extLst>
                </p14:cNvPr>
                <p14:cNvContentPartPr/>
                <p14:nvPr/>
              </p14:nvContentPartPr>
              <p14:xfrm>
                <a:off x="3442011" y="2594640"/>
                <a:ext cx="141120" cy="37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FFB021E-9543-4A4B-88D1-C4C44D08C1E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33371" y="2586000"/>
                  <a:ext cx="158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4A64124-27B7-4AF8-8A68-9D9D3360A141}"/>
                    </a:ext>
                  </a:extLst>
                </p14:cNvPr>
                <p14:cNvContentPartPr/>
                <p14:nvPr/>
              </p14:nvContentPartPr>
              <p14:xfrm>
                <a:off x="3466491" y="2640000"/>
                <a:ext cx="154800" cy="40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4A64124-27B7-4AF8-8A68-9D9D3360A14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57491" y="2631360"/>
                  <a:ext cx="172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433427-F09D-481A-88AA-B05691034E26}"/>
                    </a:ext>
                  </a:extLst>
                </p14:cNvPr>
                <p14:cNvContentPartPr/>
                <p14:nvPr/>
              </p14:nvContentPartPr>
              <p14:xfrm>
                <a:off x="3685011" y="2504280"/>
                <a:ext cx="111600" cy="189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433427-F09D-481A-88AA-B05691034E2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76011" y="2495280"/>
                  <a:ext cx="1292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1F081F5-D1B4-4CBC-B9F2-FB689EDCF54A}"/>
              </a:ext>
            </a:extLst>
          </p:cNvPr>
          <p:cNvGrpSpPr/>
          <p:nvPr/>
        </p:nvGrpSpPr>
        <p:grpSpPr>
          <a:xfrm>
            <a:off x="4133211" y="2382240"/>
            <a:ext cx="1106280" cy="473760"/>
            <a:chOff x="4133211" y="2382240"/>
            <a:chExt cx="110628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9BD75AB-2986-4C0B-9FC4-72BB2ABCE218}"/>
                    </a:ext>
                  </a:extLst>
                </p14:cNvPr>
                <p14:cNvContentPartPr/>
                <p14:nvPr/>
              </p14:nvContentPartPr>
              <p14:xfrm>
                <a:off x="4133211" y="2416800"/>
                <a:ext cx="134280" cy="439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9BD75AB-2986-4C0B-9FC4-72BB2ABCE2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24571" y="2407800"/>
                  <a:ext cx="1519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129C83A-BAE6-4506-BD38-C111A9AF20D5}"/>
                    </a:ext>
                  </a:extLst>
                </p14:cNvPr>
                <p14:cNvContentPartPr/>
                <p14:nvPr/>
              </p14:nvContentPartPr>
              <p14:xfrm>
                <a:off x="4324371" y="2634240"/>
                <a:ext cx="69840" cy="154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129C83A-BAE6-4506-BD38-C111A9AF20D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315371" y="2625600"/>
                  <a:ext cx="87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F47703B-FA32-43AB-82B9-D2E63E7A94A4}"/>
                    </a:ext>
                  </a:extLst>
                </p14:cNvPr>
                <p14:cNvContentPartPr/>
                <p14:nvPr/>
              </p14:nvContentPartPr>
              <p14:xfrm>
                <a:off x="4299171" y="2606160"/>
                <a:ext cx="122400" cy="177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F47703B-FA32-43AB-82B9-D2E63E7A94A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90171" y="2597160"/>
                  <a:ext cx="140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CE2FCF3-3113-46EB-B9AE-50FE784B33E4}"/>
                    </a:ext>
                  </a:extLst>
                </p14:cNvPr>
                <p14:cNvContentPartPr/>
                <p14:nvPr/>
              </p14:nvContentPartPr>
              <p14:xfrm>
                <a:off x="4516251" y="2626320"/>
                <a:ext cx="8280" cy="1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CE2FCF3-3113-46EB-B9AE-50FE784B33E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07251" y="2617320"/>
                  <a:ext cx="25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18EA707-5BA1-4EC2-8A0B-725C26B906D3}"/>
                    </a:ext>
                  </a:extLst>
                </p14:cNvPr>
                <p14:cNvContentPartPr/>
                <p14:nvPr/>
              </p14:nvContentPartPr>
              <p14:xfrm>
                <a:off x="4484211" y="2439480"/>
                <a:ext cx="87480" cy="325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18EA707-5BA1-4EC2-8A0B-725C26B906D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75211" y="2430480"/>
                  <a:ext cx="105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3152D8D-006F-4A18-A4B3-835F373984CD}"/>
                    </a:ext>
                  </a:extLst>
                </p14:cNvPr>
                <p14:cNvContentPartPr/>
                <p14:nvPr/>
              </p14:nvContentPartPr>
              <p14:xfrm>
                <a:off x="4588611" y="2538120"/>
                <a:ext cx="124200" cy="121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3152D8D-006F-4A18-A4B3-835F373984C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79611" y="2529120"/>
                  <a:ext cx="141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0F4089A-19B2-4371-9CDF-ED651263F3C3}"/>
                    </a:ext>
                  </a:extLst>
                </p14:cNvPr>
                <p14:cNvContentPartPr/>
                <p14:nvPr/>
              </p14:nvContentPartPr>
              <p14:xfrm>
                <a:off x="4606971" y="2505360"/>
                <a:ext cx="92520" cy="189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0F4089A-19B2-4371-9CDF-ED651263F3C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597971" y="2496360"/>
                  <a:ext cx="110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394CA0-C970-4356-BD54-91406BD13A66}"/>
                    </a:ext>
                  </a:extLst>
                </p14:cNvPr>
                <p14:cNvContentPartPr/>
                <p14:nvPr/>
              </p14:nvContentPartPr>
              <p14:xfrm>
                <a:off x="4782651" y="2552880"/>
                <a:ext cx="7920" cy="31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394CA0-C970-4356-BD54-91406BD13A6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774011" y="2544240"/>
                  <a:ext cx="25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3ED4638-ABEB-4813-9F3A-3E850B78D6C3}"/>
                    </a:ext>
                  </a:extLst>
                </p14:cNvPr>
                <p14:cNvContentPartPr/>
                <p14:nvPr/>
              </p14:nvContentPartPr>
              <p14:xfrm>
                <a:off x="4796691" y="2649720"/>
                <a:ext cx="44640" cy="138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3ED4638-ABEB-4813-9F3A-3E850B78D6C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87691" y="2641080"/>
                  <a:ext cx="62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9F6623B-1125-4FE8-8260-FB6CF13F349E}"/>
                    </a:ext>
                  </a:extLst>
                </p14:cNvPr>
                <p14:cNvContentPartPr/>
                <p14:nvPr/>
              </p14:nvContentPartPr>
              <p14:xfrm>
                <a:off x="4961931" y="2519760"/>
                <a:ext cx="91440" cy="171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9F6623B-1125-4FE8-8260-FB6CF13F349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53291" y="2510760"/>
                  <a:ext cx="109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ACAC137-D8FD-4504-A029-381C305A536C}"/>
                    </a:ext>
                  </a:extLst>
                </p14:cNvPr>
                <p14:cNvContentPartPr/>
                <p14:nvPr/>
              </p14:nvContentPartPr>
              <p14:xfrm>
                <a:off x="4975251" y="2565480"/>
                <a:ext cx="118440" cy="46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ACAC137-D8FD-4504-A029-381C305A536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66611" y="2556840"/>
                  <a:ext cx="136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00FC2D0-AC2C-4D99-991F-8C03CFA85382}"/>
                    </a:ext>
                  </a:extLst>
                </p14:cNvPr>
                <p14:cNvContentPartPr/>
                <p14:nvPr/>
              </p14:nvContentPartPr>
              <p14:xfrm>
                <a:off x="5199531" y="2382240"/>
                <a:ext cx="39960" cy="355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00FC2D0-AC2C-4D99-991F-8C03CFA8538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90891" y="2373240"/>
                  <a:ext cx="57600" cy="37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65A3C3E-6367-4C5D-99AD-BB27955E453A}"/>
                  </a:ext>
                </a:extLst>
              </p14:cNvPr>
              <p14:cNvContentPartPr/>
              <p14:nvPr/>
            </p14:nvContentPartPr>
            <p14:xfrm>
              <a:off x="6300051" y="2543160"/>
              <a:ext cx="51480" cy="1666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65A3C3E-6367-4C5D-99AD-BB27955E453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91411" y="2534160"/>
                <a:ext cx="6912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489EC75-FD12-43D9-964E-94B94E3242B6}"/>
              </a:ext>
            </a:extLst>
          </p:cNvPr>
          <p:cNvGrpSpPr/>
          <p:nvPr/>
        </p:nvGrpSpPr>
        <p:grpSpPr>
          <a:xfrm>
            <a:off x="6674091" y="2362440"/>
            <a:ext cx="329400" cy="185040"/>
            <a:chOff x="6674091" y="2362440"/>
            <a:chExt cx="32940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BE5AAC5-5013-4C35-8F10-1EF3465162A3}"/>
                    </a:ext>
                  </a:extLst>
                </p14:cNvPr>
                <p14:cNvContentPartPr/>
                <p14:nvPr/>
              </p14:nvContentPartPr>
              <p14:xfrm>
                <a:off x="6911331" y="2362440"/>
                <a:ext cx="92160" cy="106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BE5AAC5-5013-4C35-8F10-1EF3465162A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02331" y="2353800"/>
                  <a:ext cx="109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3F3B909-3D1E-4CCE-81B5-51B0D45527C2}"/>
                    </a:ext>
                  </a:extLst>
                </p14:cNvPr>
                <p14:cNvContentPartPr/>
                <p14:nvPr/>
              </p14:nvContentPartPr>
              <p14:xfrm>
                <a:off x="6883251" y="2539200"/>
                <a:ext cx="69120" cy="8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3F3B909-3D1E-4CCE-81B5-51B0D45527C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74251" y="2530560"/>
                  <a:ext cx="86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2ABD255-7968-467B-B4E7-F3E61367FEBF}"/>
                    </a:ext>
                  </a:extLst>
                </p14:cNvPr>
                <p14:cNvContentPartPr/>
                <p14:nvPr/>
              </p14:nvContentPartPr>
              <p14:xfrm>
                <a:off x="6674091" y="2410680"/>
                <a:ext cx="57960" cy="117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2ABD255-7968-467B-B4E7-F3E61367FEB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65451" y="2402040"/>
                  <a:ext cx="756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389CC3D-D2F6-4D9E-959A-B9705F173D5B}"/>
              </a:ext>
            </a:extLst>
          </p:cNvPr>
          <p:cNvGrpSpPr/>
          <p:nvPr/>
        </p:nvGrpSpPr>
        <p:grpSpPr>
          <a:xfrm>
            <a:off x="7174491" y="2331480"/>
            <a:ext cx="615240" cy="191160"/>
            <a:chOff x="7174491" y="2331480"/>
            <a:chExt cx="61524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2FCCE87-6D82-439B-A371-4E371235833B}"/>
                    </a:ext>
                  </a:extLst>
                </p14:cNvPr>
                <p14:cNvContentPartPr/>
                <p14:nvPr/>
              </p14:nvContentPartPr>
              <p14:xfrm>
                <a:off x="7186371" y="2362440"/>
                <a:ext cx="72000" cy="118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2FCCE87-6D82-439B-A371-4E371235833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77731" y="2353440"/>
                  <a:ext cx="89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4F59959-6DCE-4943-BC1E-EF80DBDF2BEE}"/>
                    </a:ext>
                  </a:extLst>
                </p14:cNvPr>
                <p14:cNvContentPartPr/>
                <p14:nvPr/>
              </p14:nvContentPartPr>
              <p14:xfrm>
                <a:off x="7174491" y="2334000"/>
                <a:ext cx="94320" cy="141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4F59959-6DCE-4943-BC1E-EF80DBDF2BE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65491" y="2325360"/>
                  <a:ext cx="111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73E77A2-318E-4417-8C07-DB840FA221D4}"/>
                    </a:ext>
                  </a:extLst>
                </p14:cNvPr>
                <p14:cNvContentPartPr/>
                <p14:nvPr/>
              </p14:nvContentPartPr>
              <p14:xfrm>
                <a:off x="7404171" y="2347680"/>
                <a:ext cx="97200" cy="78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73E77A2-318E-4417-8C07-DB840FA221D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95531" y="2339040"/>
                  <a:ext cx="114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E951C22-8503-479C-B87E-049735DA5F33}"/>
                    </a:ext>
                  </a:extLst>
                </p14:cNvPr>
                <p14:cNvContentPartPr/>
                <p14:nvPr/>
              </p14:nvContentPartPr>
              <p14:xfrm>
                <a:off x="7368171" y="2494560"/>
                <a:ext cx="134640" cy="28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E951C22-8503-479C-B87E-049735DA5F3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59171" y="2485560"/>
                  <a:ext cx="152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E9737B5-C001-440E-B311-F8539A03C05A}"/>
                    </a:ext>
                  </a:extLst>
                </p14:cNvPr>
                <p14:cNvContentPartPr/>
                <p14:nvPr/>
              </p14:nvContentPartPr>
              <p14:xfrm>
                <a:off x="7668051" y="2331480"/>
                <a:ext cx="121680" cy="172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E9737B5-C001-440E-B311-F8539A03C05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59411" y="2322840"/>
                  <a:ext cx="139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550E35E-5E0C-48E0-8DC6-B1BC922E9AA7}"/>
                    </a:ext>
                  </a:extLst>
                </p14:cNvPr>
                <p14:cNvContentPartPr/>
                <p14:nvPr/>
              </p14:nvContentPartPr>
              <p14:xfrm>
                <a:off x="7634571" y="2415360"/>
                <a:ext cx="146520" cy="27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550E35E-5E0C-48E0-8DC6-B1BC922E9AA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25931" y="2406360"/>
                  <a:ext cx="1641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12114E2-1967-4569-B8AE-62D04A28A8BB}"/>
              </a:ext>
            </a:extLst>
          </p:cNvPr>
          <p:cNvGrpSpPr/>
          <p:nvPr/>
        </p:nvGrpSpPr>
        <p:grpSpPr>
          <a:xfrm>
            <a:off x="5449011" y="2184240"/>
            <a:ext cx="649800" cy="1158120"/>
            <a:chOff x="5449011" y="2184240"/>
            <a:chExt cx="649800" cy="11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3230779-AC5C-48A7-8AC6-CE48B3938BF5}"/>
                    </a:ext>
                  </a:extLst>
                </p14:cNvPr>
                <p14:cNvContentPartPr/>
                <p14:nvPr/>
              </p14:nvContentPartPr>
              <p14:xfrm>
                <a:off x="5461251" y="2528400"/>
                <a:ext cx="105120" cy="33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3230779-AC5C-48A7-8AC6-CE48B3938BF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52251" y="2519400"/>
                  <a:ext cx="122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EF9A903-5132-4FCE-ADE2-584D8BEEA57C}"/>
                    </a:ext>
                  </a:extLst>
                </p14:cNvPr>
                <p14:cNvContentPartPr/>
                <p14:nvPr/>
              </p14:nvContentPartPr>
              <p14:xfrm>
                <a:off x="5449011" y="2616960"/>
                <a:ext cx="107640" cy="19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EF9A903-5132-4FCE-ADE2-584D8BEEA57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40011" y="2608320"/>
                  <a:ext cx="125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3EB0B47-489C-4BAB-8C78-9AE772EBDB03}"/>
                    </a:ext>
                  </a:extLst>
                </p14:cNvPr>
                <p14:cNvContentPartPr/>
                <p14:nvPr/>
              </p14:nvContentPartPr>
              <p14:xfrm>
                <a:off x="5959491" y="2307720"/>
                <a:ext cx="30960" cy="167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3EB0B47-489C-4BAB-8C78-9AE772EBDB0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50851" y="2298720"/>
                  <a:ext cx="48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531544A-167B-4AAD-BCEB-BBEC444D4796}"/>
                    </a:ext>
                  </a:extLst>
                </p14:cNvPr>
                <p14:cNvContentPartPr/>
                <p14:nvPr/>
              </p14:nvContentPartPr>
              <p14:xfrm>
                <a:off x="5843931" y="2512920"/>
                <a:ext cx="254880" cy="44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531544A-167B-4AAD-BCEB-BBEC444D479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834931" y="2503920"/>
                  <a:ext cx="272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1BB367A-4DAC-488F-9207-C50589FF3FD2}"/>
                    </a:ext>
                  </a:extLst>
                </p14:cNvPr>
                <p14:cNvContentPartPr/>
                <p14:nvPr/>
              </p14:nvContentPartPr>
              <p14:xfrm>
                <a:off x="5858691" y="2688600"/>
                <a:ext cx="97200" cy="235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1BB367A-4DAC-488F-9207-C50589FF3FD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49691" y="2679960"/>
                  <a:ext cx="114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683A9F0-3325-4CE0-BCBA-4B766FB0B58B}"/>
                    </a:ext>
                  </a:extLst>
                </p14:cNvPr>
                <p14:cNvContentPartPr/>
                <p14:nvPr/>
              </p14:nvContentPartPr>
              <p14:xfrm>
                <a:off x="5856891" y="2811360"/>
                <a:ext cx="97920" cy="12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683A9F0-3325-4CE0-BCBA-4B766FB0B58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48251" y="2802720"/>
                  <a:ext cx="115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9270A60-28DD-4792-BFA6-32193B02F818}"/>
                    </a:ext>
                  </a:extLst>
                </p14:cNvPr>
                <p14:cNvContentPartPr/>
                <p14:nvPr/>
              </p14:nvContentPartPr>
              <p14:xfrm>
                <a:off x="5581131" y="2184240"/>
                <a:ext cx="261720" cy="1158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9270A60-28DD-4792-BFA6-32193B02F81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72491" y="2175240"/>
                  <a:ext cx="279360" cy="11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9C5BFC5-977B-4D6E-99CC-A3A6472802B6}"/>
                    </a:ext>
                  </a:extLst>
                </p14:cNvPr>
                <p14:cNvContentPartPr/>
                <p14:nvPr/>
              </p14:nvContentPartPr>
              <p14:xfrm>
                <a:off x="5890731" y="3086760"/>
                <a:ext cx="86040" cy="167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9C5BFC5-977B-4D6E-99CC-A3A6472802B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81731" y="3077760"/>
                  <a:ext cx="10368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1BC8F6A-55BE-447E-8C41-9F24F0AD8B50}"/>
                  </a:ext>
                </a:extLst>
              </p14:cNvPr>
              <p14:cNvContentPartPr/>
              <p14:nvPr/>
            </p14:nvContentPartPr>
            <p14:xfrm>
              <a:off x="6284571" y="3158400"/>
              <a:ext cx="72000" cy="1486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1BC8F6A-55BE-447E-8C41-9F24F0AD8B5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275931" y="3149400"/>
                <a:ext cx="89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3F4289F-7F58-4E52-9C65-AD549DEC2BA4}"/>
                  </a:ext>
                </a:extLst>
              </p14:cNvPr>
              <p14:cNvContentPartPr/>
              <p14:nvPr/>
            </p14:nvContentPartPr>
            <p14:xfrm>
              <a:off x="6825651" y="2871120"/>
              <a:ext cx="519120" cy="293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3F4289F-7F58-4E52-9C65-AD549DEC2BA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817011" y="2862480"/>
                <a:ext cx="5367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97CA54F-83A4-4CED-925B-3D519192A3A3}"/>
                  </a:ext>
                </a:extLst>
              </p14:cNvPr>
              <p14:cNvContentPartPr/>
              <p14:nvPr/>
            </p14:nvContentPartPr>
            <p14:xfrm>
              <a:off x="8042091" y="2538120"/>
              <a:ext cx="24480" cy="61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97CA54F-83A4-4CED-925B-3D519192A3A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033451" y="2529120"/>
                <a:ext cx="4212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8BAE965-5CEC-4D16-A690-6B845F9BFED6}"/>
              </a:ext>
            </a:extLst>
          </p:cNvPr>
          <p:cNvGrpSpPr/>
          <p:nvPr/>
        </p:nvGrpSpPr>
        <p:grpSpPr>
          <a:xfrm>
            <a:off x="8506491" y="2171640"/>
            <a:ext cx="360000" cy="551160"/>
            <a:chOff x="8506491" y="2171640"/>
            <a:chExt cx="36000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3E5D405-8C82-479F-A0A7-7EFBCF9572E5}"/>
                    </a:ext>
                  </a:extLst>
                </p14:cNvPr>
                <p14:cNvContentPartPr/>
                <p14:nvPr/>
              </p14:nvContentPartPr>
              <p14:xfrm>
                <a:off x="8626731" y="2299080"/>
                <a:ext cx="72720" cy="256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3E5D405-8C82-479F-A0A7-7EFBCF9572E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618091" y="2290440"/>
                  <a:ext cx="90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4DCE8D6-44CD-4C3F-8612-CB0FCE718264}"/>
                    </a:ext>
                  </a:extLst>
                </p14:cNvPr>
                <p14:cNvContentPartPr/>
                <p14:nvPr/>
              </p14:nvContentPartPr>
              <p14:xfrm>
                <a:off x="8602971" y="2171640"/>
                <a:ext cx="206280" cy="83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4DCE8D6-44CD-4C3F-8612-CB0FCE71826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593971" y="2163000"/>
                  <a:ext cx="223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6311518-366E-46FE-A14C-F5556DEF88BB}"/>
                    </a:ext>
                  </a:extLst>
                </p14:cNvPr>
                <p14:cNvContentPartPr/>
                <p14:nvPr/>
              </p14:nvContentPartPr>
              <p14:xfrm>
                <a:off x="8506491" y="2408520"/>
                <a:ext cx="249840" cy="51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6311518-366E-46FE-A14C-F5556DEF88B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97851" y="2399520"/>
                  <a:ext cx="267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E8EFABA-9987-40FD-BE09-AAF99BF76BF4}"/>
                    </a:ext>
                  </a:extLst>
                </p14:cNvPr>
                <p14:cNvContentPartPr/>
                <p14:nvPr/>
              </p14:nvContentPartPr>
              <p14:xfrm>
                <a:off x="8773611" y="2522640"/>
                <a:ext cx="59760" cy="200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E8EFABA-9987-40FD-BE09-AAF99BF76BF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764971" y="2513640"/>
                  <a:ext cx="77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96B3384-6318-434C-9BF9-A51BFD6A9251}"/>
                    </a:ext>
                  </a:extLst>
                </p14:cNvPr>
                <p14:cNvContentPartPr/>
                <p14:nvPr/>
              </p14:nvContentPartPr>
              <p14:xfrm>
                <a:off x="8750931" y="2521560"/>
                <a:ext cx="115560" cy="167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96B3384-6318-434C-9BF9-A51BFD6A925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41931" y="2512560"/>
                  <a:ext cx="13320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0A540A7-1622-4829-9E62-24929718A89D}"/>
                  </a:ext>
                </a:extLst>
              </p14:cNvPr>
              <p14:cNvContentPartPr/>
              <p14:nvPr/>
            </p14:nvContentPartPr>
            <p14:xfrm>
              <a:off x="9032091" y="2218800"/>
              <a:ext cx="75960" cy="3088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0A540A7-1622-4829-9E62-24929718A89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023451" y="2210160"/>
                <a:ext cx="936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93F6BF9-6B1B-49B4-9B64-AE7925374936}"/>
                  </a:ext>
                </a:extLst>
              </p14:cNvPr>
              <p14:cNvContentPartPr/>
              <p14:nvPr/>
            </p14:nvContentPartPr>
            <p14:xfrm>
              <a:off x="9184011" y="2330040"/>
              <a:ext cx="50040" cy="112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93F6BF9-6B1B-49B4-9B64-AE7925374936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175371" y="2321040"/>
                <a:ext cx="676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10A675A6-8D35-4314-AA61-0AEB1A2FF6CA}"/>
                  </a:ext>
                </a:extLst>
              </p14:cNvPr>
              <p14:cNvContentPartPr/>
              <p14:nvPr/>
            </p14:nvContentPartPr>
            <p14:xfrm>
              <a:off x="9185451" y="2309880"/>
              <a:ext cx="65160" cy="1162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10A675A6-8D35-4314-AA61-0AEB1A2FF6C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9176451" y="2300880"/>
                <a:ext cx="828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FC58AF2-E912-4F9A-B305-1CC5F95D67C0}"/>
                  </a:ext>
                </a:extLst>
              </p14:cNvPr>
              <p14:cNvContentPartPr/>
              <p14:nvPr/>
            </p14:nvContentPartPr>
            <p14:xfrm>
              <a:off x="9354291" y="2386560"/>
              <a:ext cx="6840" cy="262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FC58AF2-E912-4F9A-B305-1CC5F95D67C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9345651" y="2377920"/>
                <a:ext cx="24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138DEF17-979C-4B07-96AD-7556FC6B1580}"/>
                  </a:ext>
                </a:extLst>
              </p14:cNvPr>
              <p14:cNvContentPartPr/>
              <p14:nvPr/>
            </p14:nvContentPartPr>
            <p14:xfrm>
              <a:off x="9305691" y="2468640"/>
              <a:ext cx="53640" cy="950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138DEF17-979C-4B07-96AD-7556FC6B158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296691" y="2460000"/>
                <a:ext cx="71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D0422EC-7C15-474E-A388-CFF0EBC9CAD3}"/>
                  </a:ext>
                </a:extLst>
              </p14:cNvPr>
              <p14:cNvContentPartPr/>
              <p14:nvPr/>
            </p14:nvContentPartPr>
            <p14:xfrm>
              <a:off x="9498651" y="2273520"/>
              <a:ext cx="83880" cy="1659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D0422EC-7C15-474E-A388-CFF0EBC9CAD3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490011" y="2264880"/>
                <a:ext cx="1015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57F0410-D6EB-4BAA-98F9-E26FEE634997}"/>
                  </a:ext>
                </a:extLst>
              </p14:cNvPr>
              <p14:cNvContentPartPr/>
              <p14:nvPr/>
            </p14:nvContentPartPr>
            <p14:xfrm>
              <a:off x="9488571" y="2193960"/>
              <a:ext cx="216720" cy="3564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57F0410-D6EB-4BAA-98F9-E26FEE63499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479571" y="2185320"/>
                <a:ext cx="23436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54CE3E6-CBDD-471B-87CC-D864BF9F4977}"/>
                  </a:ext>
                </a:extLst>
              </p14:cNvPr>
              <p14:cNvContentPartPr/>
              <p14:nvPr/>
            </p14:nvContentPartPr>
            <p14:xfrm>
              <a:off x="9856131" y="2303400"/>
              <a:ext cx="77760" cy="169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54CE3E6-CBDD-471B-87CC-D864BF9F497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847131" y="2294760"/>
                <a:ext cx="954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9EAD0B6-9B7F-4F30-BA7A-9B7D3E75837C}"/>
                  </a:ext>
                </a:extLst>
              </p14:cNvPr>
              <p14:cNvContentPartPr/>
              <p14:nvPr/>
            </p14:nvContentPartPr>
            <p14:xfrm>
              <a:off x="9792771" y="2371080"/>
              <a:ext cx="97920" cy="147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9EAD0B6-9B7F-4F30-BA7A-9B7D3E75837C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784131" y="2362440"/>
                <a:ext cx="11556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281D7DE-646E-45BD-860C-13ACBE821D09}"/>
              </a:ext>
            </a:extLst>
          </p:cNvPr>
          <p:cNvGrpSpPr/>
          <p:nvPr/>
        </p:nvGrpSpPr>
        <p:grpSpPr>
          <a:xfrm>
            <a:off x="10149531" y="2058600"/>
            <a:ext cx="1311480" cy="444240"/>
            <a:chOff x="10149531" y="2058600"/>
            <a:chExt cx="131148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61EC9C4-671F-4CB1-B5E9-2479A7121EA4}"/>
                    </a:ext>
                  </a:extLst>
                </p14:cNvPr>
                <p14:cNvContentPartPr/>
                <p14:nvPr/>
              </p14:nvContentPartPr>
              <p14:xfrm>
                <a:off x="10219011" y="2092440"/>
                <a:ext cx="91080" cy="117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61EC9C4-671F-4CB1-B5E9-2479A7121EA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10011" y="2083800"/>
                  <a:ext cx="108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8AE01EA-C350-4BBE-A0EB-EEAFFFAD7818}"/>
                    </a:ext>
                  </a:extLst>
                </p14:cNvPr>
                <p14:cNvContentPartPr/>
                <p14:nvPr/>
              </p14:nvContentPartPr>
              <p14:xfrm>
                <a:off x="10293891" y="2058600"/>
                <a:ext cx="74160" cy="120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8AE01EA-C350-4BBE-A0EB-EEAFFFAD781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85251" y="2049600"/>
                  <a:ext cx="91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AC4EE44-0D13-4210-AAAD-407105290D34}"/>
                    </a:ext>
                  </a:extLst>
                </p14:cNvPr>
                <p14:cNvContentPartPr/>
                <p14:nvPr/>
              </p14:nvContentPartPr>
              <p14:xfrm>
                <a:off x="10149531" y="2231400"/>
                <a:ext cx="248400" cy="48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AC4EE44-0D13-4210-AAAD-407105290D3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40531" y="2222400"/>
                  <a:ext cx="266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1F94A2D-A867-45EC-8E47-E2A8E070A2DC}"/>
                    </a:ext>
                  </a:extLst>
                </p14:cNvPr>
                <p14:cNvContentPartPr/>
                <p14:nvPr/>
              </p14:nvContentPartPr>
              <p14:xfrm>
                <a:off x="10266171" y="2351640"/>
                <a:ext cx="114480" cy="151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1F94A2D-A867-45EC-8E47-E2A8E070A2D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257531" y="2343000"/>
                  <a:ext cx="13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4700F39-99AC-4D84-8C44-29EFA1F9BD0C}"/>
                    </a:ext>
                  </a:extLst>
                </p14:cNvPr>
                <p14:cNvContentPartPr/>
                <p14:nvPr/>
              </p14:nvContentPartPr>
              <p14:xfrm>
                <a:off x="10256091" y="2407440"/>
                <a:ext cx="113400" cy="32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4700F39-99AC-4D84-8C44-29EFA1F9BD0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47451" y="2398440"/>
                  <a:ext cx="131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2CD4178-45C6-46BC-9C7F-BB66DFEAB518}"/>
                    </a:ext>
                  </a:extLst>
                </p14:cNvPr>
                <p14:cNvContentPartPr/>
                <p14:nvPr/>
              </p14:nvContentPartPr>
              <p14:xfrm>
                <a:off x="10487211" y="2247960"/>
                <a:ext cx="49680" cy="111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2CD4178-45C6-46BC-9C7F-BB66DFEAB51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478211" y="2239320"/>
                  <a:ext cx="67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7D69FCE-9FE4-4083-88D7-05C55695CA92}"/>
                    </a:ext>
                  </a:extLst>
                </p14:cNvPr>
                <p14:cNvContentPartPr/>
                <p14:nvPr/>
              </p14:nvContentPartPr>
              <p14:xfrm>
                <a:off x="11007411" y="2128080"/>
                <a:ext cx="67680" cy="128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7D69FCE-9FE4-4083-88D7-05C55695CA9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998411" y="2119440"/>
                  <a:ext cx="85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2DC05AD-F1CA-49A7-AED0-85801CD877DC}"/>
                    </a:ext>
                  </a:extLst>
                </p14:cNvPr>
                <p14:cNvContentPartPr/>
                <p14:nvPr/>
              </p14:nvContentPartPr>
              <p14:xfrm>
                <a:off x="10987971" y="2103600"/>
                <a:ext cx="96840" cy="146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2DC05AD-F1CA-49A7-AED0-85801CD877D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979331" y="2094960"/>
                  <a:ext cx="114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9CF5EDA-E816-40B3-883E-88E988654276}"/>
                    </a:ext>
                  </a:extLst>
                </p14:cNvPr>
                <p14:cNvContentPartPr/>
                <p14:nvPr/>
              </p14:nvContentPartPr>
              <p14:xfrm>
                <a:off x="11196771" y="2105760"/>
                <a:ext cx="66960" cy="62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9CF5EDA-E816-40B3-883E-88E98865427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188131" y="2097120"/>
                  <a:ext cx="84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F323204-9578-435C-87D9-2FD9BA105626}"/>
                    </a:ext>
                  </a:extLst>
                </p14:cNvPr>
                <p14:cNvContentPartPr/>
                <p14:nvPr/>
              </p14:nvContentPartPr>
              <p14:xfrm>
                <a:off x="11135931" y="2219880"/>
                <a:ext cx="94320" cy="14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F323204-9578-435C-87D9-2FD9BA10562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127291" y="2210880"/>
                  <a:ext cx="111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9D2A162-2EB7-4C86-B07C-0834DBB918B6}"/>
                    </a:ext>
                  </a:extLst>
                </p14:cNvPr>
                <p14:cNvContentPartPr/>
                <p14:nvPr/>
              </p14:nvContentPartPr>
              <p14:xfrm>
                <a:off x="11341131" y="2104680"/>
                <a:ext cx="119880" cy="126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9D2A162-2EB7-4C86-B07C-0834DBB918B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332491" y="2095680"/>
                  <a:ext cx="137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A4FB09A-B2C9-4664-BDD3-1AF9EFAA304D}"/>
                    </a:ext>
                  </a:extLst>
                </p14:cNvPr>
                <p14:cNvContentPartPr/>
                <p14:nvPr/>
              </p14:nvContentPartPr>
              <p14:xfrm>
                <a:off x="10822011" y="2135640"/>
                <a:ext cx="68040" cy="65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A4FB09A-B2C9-4664-BDD3-1AF9EFAA304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13011" y="2126640"/>
                  <a:ext cx="85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5F0A174-B277-4B88-ABAB-5ED90EB0AA4B}"/>
                    </a:ext>
                  </a:extLst>
                </p14:cNvPr>
                <p14:cNvContentPartPr/>
                <p14:nvPr/>
              </p14:nvContentPartPr>
              <p14:xfrm>
                <a:off x="10768011" y="2271000"/>
                <a:ext cx="79560" cy="14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5F0A174-B277-4B88-ABAB-5ED90EB0AA4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759011" y="2262000"/>
                  <a:ext cx="97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5EB53D6-0456-46CC-8739-0D483FE325B3}"/>
                    </a:ext>
                  </a:extLst>
                </p14:cNvPr>
                <p14:cNvContentPartPr/>
                <p14:nvPr/>
              </p14:nvContentPartPr>
              <p14:xfrm>
                <a:off x="10632651" y="2136720"/>
                <a:ext cx="97560" cy="136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5EB53D6-0456-46CC-8739-0D483FE325B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23651" y="2128080"/>
                  <a:ext cx="1152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C4AD366-B7F0-4773-92DB-ECC3BF1D70D8}"/>
              </a:ext>
            </a:extLst>
          </p:cNvPr>
          <p:cNvGrpSpPr/>
          <p:nvPr/>
        </p:nvGrpSpPr>
        <p:grpSpPr>
          <a:xfrm>
            <a:off x="919491" y="3812520"/>
            <a:ext cx="328320" cy="363600"/>
            <a:chOff x="919491" y="3812520"/>
            <a:chExt cx="32832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E9FC104-6252-43C3-9F3D-59E428F1EAB3}"/>
                    </a:ext>
                  </a:extLst>
                </p14:cNvPr>
                <p14:cNvContentPartPr/>
                <p14:nvPr/>
              </p14:nvContentPartPr>
              <p14:xfrm>
                <a:off x="919491" y="3839880"/>
                <a:ext cx="63720" cy="324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E9FC104-6252-43C3-9F3D-59E428F1EAB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10491" y="3831240"/>
                  <a:ext cx="813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0612912-08F2-48CD-A4BA-CAE8500EDEC3}"/>
                    </a:ext>
                  </a:extLst>
                </p14:cNvPr>
                <p14:cNvContentPartPr/>
                <p14:nvPr/>
              </p14:nvContentPartPr>
              <p14:xfrm>
                <a:off x="950811" y="4136880"/>
                <a:ext cx="104040" cy="19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0612912-08F2-48CD-A4BA-CAE8500EDEC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41811" y="4128240"/>
                  <a:ext cx="121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DC78EDC-5242-42CC-A924-14EE8FA4968E}"/>
                    </a:ext>
                  </a:extLst>
                </p14:cNvPr>
                <p14:cNvContentPartPr/>
                <p14:nvPr/>
              </p14:nvContentPartPr>
              <p14:xfrm>
                <a:off x="1180131" y="3812520"/>
                <a:ext cx="67680" cy="363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DC78EDC-5242-42CC-A924-14EE8FA4968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71131" y="3803880"/>
                  <a:ext cx="8532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EAF0DCB-D599-4C2C-961F-A7DFF7215845}"/>
              </a:ext>
            </a:extLst>
          </p:cNvPr>
          <p:cNvGrpSpPr/>
          <p:nvPr/>
        </p:nvGrpSpPr>
        <p:grpSpPr>
          <a:xfrm>
            <a:off x="1298211" y="3838080"/>
            <a:ext cx="408600" cy="351360"/>
            <a:chOff x="1298211" y="3838080"/>
            <a:chExt cx="4086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20FE209-4374-4E11-8262-90CEE8F008AC}"/>
                    </a:ext>
                  </a:extLst>
                </p14:cNvPr>
                <p14:cNvContentPartPr/>
                <p14:nvPr/>
              </p14:nvContentPartPr>
              <p14:xfrm>
                <a:off x="1301091" y="3919440"/>
                <a:ext cx="104400" cy="212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20FE209-4374-4E11-8262-90CEE8F008A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292091" y="3910800"/>
                  <a:ext cx="122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95B6288-5332-4268-AA6C-0503E92025AF}"/>
                    </a:ext>
                  </a:extLst>
                </p14:cNvPr>
                <p14:cNvContentPartPr/>
                <p14:nvPr/>
              </p14:nvContentPartPr>
              <p14:xfrm>
                <a:off x="1298211" y="4009080"/>
                <a:ext cx="93960" cy="16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95B6288-5332-4268-AA6C-0503E92025A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89211" y="4000080"/>
                  <a:ext cx="111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9B9E2A7-1B96-44CB-830D-EA4003C41FD8}"/>
                    </a:ext>
                  </a:extLst>
                </p14:cNvPr>
                <p14:cNvContentPartPr/>
                <p14:nvPr/>
              </p14:nvContentPartPr>
              <p14:xfrm>
                <a:off x="1454811" y="3838080"/>
                <a:ext cx="40680" cy="351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9B9E2A7-1B96-44CB-830D-EA4003C41FD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45811" y="3829440"/>
                  <a:ext cx="583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116A259-713B-46FA-A9DF-0316D46351BE}"/>
                    </a:ext>
                  </a:extLst>
                </p14:cNvPr>
                <p14:cNvContentPartPr/>
                <p14:nvPr/>
              </p14:nvContentPartPr>
              <p14:xfrm>
                <a:off x="1630131" y="3944640"/>
                <a:ext cx="76680" cy="16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116A259-713B-46FA-A9DF-0316D46351B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21131" y="3936000"/>
                  <a:ext cx="94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7A770A8-3FA0-4C6B-B2FC-47107B6B4DCB}"/>
                    </a:ext>
                  </a:extLst>
                </p14:cNvPr>
                <p14:cNvContentPartPr/>
                <p14:nvPr/>
              </p14:nvContentPartPr>
              <p14:xfrm>
                <a:off x="1615731" y="4019160"/>
                <a:ext cx="32400" cy="5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7A770A8-3FA0-4C6B-B2FC-47107B6B4DC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06731" y="4010520"/>
                  <a:ext cx="500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60D7CA5-1540-4FBE-BC5E-932E0F3DD97A}"/>
              </a:ext>
            </a:extLst>
          </p:cNvPr>
          <p:cNvGrpSpPr/>
          <p:nvPr/>
        </p:nvGrpSpPr>
        <p:grpSpPr>
          <a:xfrm>
            <a:off x="1872051" y="3744120"/>
            <a:ext cx="351000" cy="520920"/>
            <a:chOff x="1872051" y="3744120"/>
            <a:chExt cx="35100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C1F4EEB-0132-4B44-9199-7D1249D46981}"/>
                    </a:ext>
                  </a:extLst>
                </p14:cNvPr>
                <p14:cNvContentPartPr/>
                <p14:nvPr/>
              </p14:nvContentPartPr>
              <p14:xfrm>
                <a:off x="2077611" y="3754560"/>
                <a:ext cx="21960" cy="162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C1F4EEB-0132-4B44-9199-7D1249D4698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068971" y="3745560"/>
                  <a:ext cx="39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4FEEFF2-82B9-4E4D-B7D6-59E515FF527E}"/>
                    </a:ext>
                  </a:extLst>
                </p14:cNvPr>
                <p14:cNvContentPartPr/>
                <p14:nvPr/>
              </p14:nvContentPartPr>
              <p14:xfrm>
                <a:off x="1980771" y="3928800"/>
                <a:ext cx="242280" cy="32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4FEEFF2-82B9-4E4D-B7D6-59E515FF527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72131" y="3919800"/>
                  <a:ext cx="259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397F78F-DB8D-4DC8-9149-5BADCF6F123F}"/>
                    </a:ext>
                  </a:extLst>
                </p14:cNvPr>
                <p14:cNvContentPartPr/>
                <p14:nvPr/>
              </p14:nvContentPartPr>
              <p14:xfrm>
                <a:off x="2018211" y="4059480"/>
                <a:ext cx="95400" cy="205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397F78F-DB8D-4DC8-9149-5BADCF6F123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009571" y="4050480"/>
                  <a:ext cx="113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6094344-1DEF-4478-8858-1DEFC4DB0A44}"/>
                    </a:ext>
                  </a:extLst>
                </p14:cNvPr>
                <p14:cNvContentPartPr/>
                <p14:nvPr/>
              </p14:nvContentPartPr>
              <p14:xfrm>
                <a:off x="2027211" y="4170720"/>
                <a:ext cx="74160" cy="18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6094344-1DEF-4478-8858-1DEFC4DB0A4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018571" y="4161720"/>
                  <a:ext cx="91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16CDC20-DF9E-4C49-97A5-2A3A08193E4F}"/>
                    </a:ext>
                  </a:extLst>
                </p14:cNvPr>
                <p14:cNvContentPartPr/>
                <p14:nvPr/>
              </p14:nvContentPartPr>
              <p14:xfrm>
                <a:off x="1872051" y="3744120"/>
                <a:ext cx="30600" cy="467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16CDC20-DF9E-4C49-97A5-2A3A08193E4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63051" y="3735120"/>
                  <a:ext cx="48240" cy="48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71DE5F3-2C67-4911-BAF7-2F94C1096641}"/>
              </a:ext>
            </a:extLst>
          </p:cNvPr>
          <p:cNvGrpSpPr/>
          <p:nvPr/>
        </p:nvGrpSpPr>
        <p:grpSpPr>
          <a:xfrm>
            <a:off x="2320251" y="3602640"/>
            <a:ext cx="255600" cy="648360"/>
            <a:chOff x="2320251" y="3602640"/>
            <a:chExt cx="255600" cy="6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A06252A-0AA7-4268-8B65-6351F0B888D9}"/>
                    </a:ext>
                  </a:extLst>
                </p14:cNvPr>
                <p14:cNvContentPartPr/>
                <p14:nvPr/>
              </p14:nvContentPartPr>
              <p14:xfrm>
                <a:off x="2320251" y="3696960"/>
                <a:ext cx="67680" cy="554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A06252A-0AA7-4268-8B65-6351F0B888D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311251" y="3688320"/>
                  <a:ext cx="8532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65171D2-B3CB-4E42-9D91-3830DB1FB2A5}"/>
                    </a:ext>
                  </a:extLst>
                </p14:cNvPr>
                <p14:cNvContentPartPr/>
                <p14:nvPr/>
              </p14:nvContentPartPr>
              <p14:xfrm>
                <a:off x="2493771" y="3602640"/>
                <a:ext cx="82080" cy="176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65171D2-B3CB-4E42-9D91-3830DB1FB2A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485131" y="3593640"/>
                  <a:ext cx="9972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69458161-FD95-4A3F-BC92-73556A1AA16C}"/>
              </a:ext>
            </a:extLst>
          </p:cNvPr>
          <p:cNvGrpSpPr/>
          <p:nvPr/>
        </p:nvGrpSpPr>
        <p:grpSpPr>
          <a:xfrm>
            <a:off x="2844411" y="3851760"/>
            <a:ext cx="289080" cy="258480"/>
            <a:chOff x="2844411" y="3851760"/>
            <a:chExt cx="28908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095079C-2A0E-4A7E-B587-4B0FEDF950E9}"/>
                    </a:ext>
                  </a:extLst>
                </p14:cNvPr>
                <p14:cNvContentPartPr/>
                <p14:nvPr/>
              </p14:nvContentPartPr>
              <p14:xfrm>
                <a:off x="2872131" y="3959040"/>
                <a:ext cx="137520" cy="44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095079C-2A0E-4A7E-B587-4B0FEDF950E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63491" y="3950400"/>
                  <a:ext cx="155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B5447FA-9BEB-4F18-9CF2-FD953537562C}"/>
                    </a:ext>
                  </a:extLst>
                </p14:cNvPr>
                <p14:cNvContentPartPr/>
                <p14:nvPr/>
              </p14:nvContentPartPr>
              <p14:xfrm>
                <a:off x="2844411" y="4017000"/>
                <a:ext cx="157320" cy="33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B5447FA-9BEB-4F18-9CF2-FD953537562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835411" y="4008000"/>
                  <a:ext cx="174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CFF6410-E25D-41C4-ABE6-39BE78639613}"/>
                    </a:ext>
                  </a:extLst>
                </p14:cNvPr>
                <p14:cNvContentPartPr/>
                <p14:nvPr/>
              </p14:nvContentPartPr>
              <p14:xfrm>
                <a:off x="3053571" y="3851760"/>
                <a:ext cx="79920" cy="258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CFF6410-E25D-41C4-ABE6-39BE7863961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44571" y="3843120"/>
                  <a:ext cx="97560" cy="27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A6EEEA7-E7DC-4CFB-A625-0B96957A82A6}"/>
                  </a:ext>
                </a:extLst>
              </p14:cNvPr>
              <p14:cNvContentPartPr/>
              <p14:nvPr/>
            </p14:nvContentPartPr>
            <p14:xfrm>
              <a:off x="3622731" y="3777240"/>
              <a:ext cx="288000" cy="2692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A6EEEA7-E7DC-4CFB-A625-0B96957A82A6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613731" y="3768240"/>
                <a:ext cx="305640" cy="2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A521B68-9A7D-421D-B19A-4FDEF791AEF4}"/>
              </a:ext>
            </a:extLst>
          </p:cNvPr>
          <p:cNvGrpSpPr/>
          <p:nvPr/>
        </p:nvGrpSpPr>
        <p:grpSpPr>
          <a:xfrm>
            <a:off x="4087851" y="3736200"/>
            <a:ext cx="561240" cy="317520"/>
            <a:chOff x="4087851" y="3736200"/>
            <a:chExt cx="56124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18D6685-ADDD-4BFB-9629-3FF3AFA9BE79}"/>
                    </a:ext>
                  </a:extLst>
                </p14:cNvPr>
                <p14:cNvContentPartPr/>
                <p14:nvPr/>
              </p14:nvContentPartPr>
              <p14:xfrm>
                <a:off x="4087851" y="3783720"/>
                <a:ext cx="99360" cy="228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18D6685-ADDD-4BFB-9629-3FF3AFA9BE7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078851" y="3774720"/>
                  <a:ext cx="117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D47CA4E-7395-4598-9CBF-09334C94B7A0}"/>
                    </a:ext>
                  </a:extLst>
                </p14:cNvPr>
                <p14:cNvContentPartPr/>
                <p14:nvPr/>
              </p14:nvContentPartPr>
              <p14:xfrm>
                <a:off x="4311411" y="3759600"/>
                <a:ext cx="71640" cy="254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D47CA4E-7395-4598-9CBF-09334C94B7A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02771" y="3750600"/>
                  <a:ext cx="89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E0ED755-1D4F-4F8A-97BC-4EE56CF3022A}"/>
                    </a:ext>
                  </a:extLst>
                </p14:cNvPr>
                <p14:cNvContentPartPr/>
                <p14:nvPr/>
              </p14:nvContentPartPr>
              <p14:xfrm>
                <a:off x="4441371" y="3790920"/>
                <a:ext cx="77040" cy="182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E0ED755-1D4F-4F8A-97BC-4EE56CF3022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32371" y="3782280"/>
                  <a:ext cx="94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D5F387B-E34E-43B2-8A98-CBC8E8E18C87}"/>
                    </a:ext>
                  </a:extLst>
                </p14:cNvPr>
                <p14:cNvContentPartPr/>
                <p14:nvPr/>
              </p14:nvContentPartPr>
              <p14:xfrm>
                <a:off x="4408971" y="3906480"/>
                <a:ext cx="102240" cy="17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D5F387B-E34E-43B2-8A98-CBC8E8E18C8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400331" y="3897480"/>
                  <a:ext cx="11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F42D35D-947E-444C-8904-D97D222D1AE9}"/>
                    </a:ext>
                  </a:extLst>
                </p14:cNvPr>
                <p14:cNvContentPartPr/>
                <p14:nvPr/>
              </p14:nvContentPartPr>
              <p14:xfrm>
                <a:off x="4576011" y="3736200"/>
                <a:ext cx="73080" cy="317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F42D35D-947E-444C-8904-D97D222D1AE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67011" y="3727200"/>
                  <a:ext cx="9072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F34BE7F-1442-445F-9728-E99D2F257E68}"/>
              </a:ext>
            </a:extLst>
          </p:cNvPr>
          <p:cNvGrpSpPr/>
          <p:nvPr/>
        </p:nvGrpSpPr>
        <p:grpSpPr>
          <a:xfrm>
            <a:off x="4855731" y="3832320"/>
            <a:ext cx="115920" cy="104760"/>
            <a:chOff x="4855731" y="3832320"/>
            <a:chExt cx="11592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3532778-19B5-4344-8F21-EFFF07C88FF2}"/>
                    </a:ext>
                  </a:extLst>
                </p14:cNvPr>
                <p14:cNvContentPartPr/>
                <p14:nvPr/>
              </p14:nvContentPartPr>
              <p14:xfrm>
                <a:off x="4892091" y="3832320"/>
                <a:ext cx="79560" cy="32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3532778-19B5-4344-8F21-EFFF07C88FF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83091" y="3823320"/>
                  <a:ext cx="97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BFE9379-D1C2-4136-A589-B64A1B086005}"/>
                    </a:ext>
                  </a:extLst>
                </p14:cNvPr>
                <p14:cNvContentPartPr/>
                <p14:nvPr/>
              </p14:nvContentPartPr>
              <p14:xfrm>
                <a:off x="4855731" y="3907560"/>
                <a:ext cx="90360" cy="29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BFE9379-D1C2-4136-A589-B64A1B0860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46731" y="3898560"/>
                  <a:ext cx="10800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46F8076-C707-4670-98B7-BD24D093BC77}"/>
                  </a:ext>
                </a:extLst>
              </p14:cNvPr>
              <p14:cNvContentPartPr/>
              <p14:nvPr/>
            </p14:nvContentPartPr>
            <p14:xfrm>
              <a:off x="5183691" y="3839160"/>
              <a:ext cx="84960" cy="288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46F8076-C707-4670-98B7-BD24D093BC77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5174691" y="3830520"/>
                <a:ext cx="10260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4692CD9-BFE9-4584-A718-78A174F36831}"/>
              </a:ext>
            </a:extLst>
          </p:cNvPr>
          <p:cNvGrpSpPr/>
          <p:nvPr/>
        </p:nvGrpSpPr>
        <p:grpSpPr>
          <a:xfrm>
            <a:off x="5449011" y="3720000"/>
            <a:ext cx="856080" cy="286920"/>
            <a:chOff x="5449011" y="3720000"/>
            <a:chExt cx="8560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B5122EF-F062-4C6A-8004-49F58749D179}"/>
                    </a:ext>
                  </a:extLst>
                </p14:cNvPr>
                <p14:cNvContentPartPr/>
                <p14:nvPr/>
              </p14:nvContentPartPr>
              <p14:xfrm>
                <a:off x="5449011" y="3720000"/>
                <a:ext cx="158400" cy="254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B5122EF-F062-4C6A-8004-49F58749D17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440011" y="3711360"/>
                  <a:ext cx="176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3AE0342-FCF8-403F-883B-5D97784BF3A8}"/>
                    </a:ext>
                  </a:extLst>
                </p14:cNvPr>
                <p14:cNvContentPartPr/>
                <p14:nvPr/>
              </p14:nvContentPartPr>
              <p14:xfrm>
                <a:off x="5713611" y="3752040"/>
                <a:ext cx="316800" cy="254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3AE0342-FCF8-403F-883B-5D97784BF3A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704971" y="3743040"/>
                  <a:ext cx="334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510BA48-73D9-4333-814F-4F3DB752A980}"/>
                    </a:ext>
                  </a:extLst>
                </p14:cNvPr>
                <p14:cNvContentPartPr/>
                <p14:nvPr/>
              </p14:nvContentPartPr>
              <p14:xfrm>
                <a:off x="6182331" y="3751680"/>
                <a:ext cx="122760" cy="217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510BA48-73D9-4333-814F-4F3DB752A98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73331" y="3743040"/>
                  <a:ext cx="14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86BF557-3E6E-4075-BF4C-416A91E58F2F}"/>
                    </a:ext>
                  </a:extLst>
                </p14:cNvPr>
                <p14:cNvContentPartPr/>
                <p14:nvPr/>
              </p14:nvContentPartPr>
              <p14:xfrm>
                <a:off x="6168291" y="3865080"/>
                <a:ext cx="129240" cy="27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86BF557-3E6E-4075-BF4C-416A91E58F2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159651" y="3856080"/>
                  <a:ext cx="1468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56D3869-BA22-4050-8127-BB4B8DF62427}"/>
              </a:ext>
            </a:extLst>
          </p:cNvPr>
          <p:cNvGrpSpPr/>
          <p:nvPr/>
        </p:nvGrpSpPr>
        <p:grpSpPr>
          <a:xfrm>
            <a:off x="6656451" y="3770400"/>
            <a:ext cx="317880" cy="331920"/>
            <a:chOff x="6656451" y="3770400"/>
            <a:chExt cx="31788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1B181DD-C3D2-4ACF-9F52-B87E9241F245}"/>
                    </a:ext>
                  </a:extLst>
                </p14:cNvPr>
                <p14:cNvContentPartPr/>
                <p14:nvPr/>
              </p14:nvContentPartPr>
              <p14:xfrm>
                <a:off x="6656451" y="3770400"/>
                <a:ext cx="104760" cy="126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1B181DD-C3D2-4ACF-9F52-B87E9241F24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647811" y="3761760"/>
                  <a:ext cx="122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FB50D9F-8EAC-43BB-926C-F20CC312612D}"/>
                    </a:ext>
                  </a:extLst>
                </p14:cNvPr>
                <p14:cNvContentPartPr/>
                <p14:nvPr/>
              </p14:nvContentPartPr>
              <p14:xfrm>
                <a:off x="6717651" y="3776880"/>
                <a:ext cx="256680" cy="325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FB50D9F-8EAC-43BB-926C-F20CC312612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708651" y="3767880"/>
                  <a:ext cx="274320" cy="34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3431B37-9001-4B97-82F7-2DA9E72A84AB}"/>
                  </a:ext>
                </a:extLst>
              </p14:cNvPr>
              <p14:cNvContentPartPr/>
              <p14:nvPr/>
            </p14:nvContentPartPr>
            <p14:xfrm>
              <a:off x="7279971" y="3611640"/>
              <a:ext cx="204840" cy="2527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3431B37-9001-4B97-82F7-2DA9E72A84AB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7270971" y="3603000"/>
                <a:ext cx="222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1833040-C9E9-4867-AF67-E594A4FBE12C}"/>
                  </a:ext>
                </a:extLst>
              </p14:cNvPr>
              <p14:cNvContentPartPr/>
              <p14:nvPr/>
            </p14:nvContentPartPr>
            <p14:xfrm>
              <a:off x="7571571" y="3623160"/>
              <a:ext cx="253800" cy="2217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1833040-C9E9-4867-AF67-E594A4FBE12C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562931" y="3614160"/>
                <a:ext cx="27144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5B8B5709-FFBE-4267-BF63-09AC562DB1D7}"/>
              </a:ext>
            </a:extLst>
          </p:cNvPr>
          <p:cNvGrpSpPr/>
          <p:nvPr/>
        </p:nvGrpSpPr>
        <p:grpSpPr>
          <a:xfrm>
            <a:off x="7344051" y="3619560"/>
            <a:ext cx="768600" cy="331200"/>
            <a:chOff x="7344051" y="3619560"/>
            <a:chExt cx="76860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D00AB10-B1DD-4339-986F-8E71A213AF8B}"/>
                    </a:ext>
                  </a:extLst>
                </p14:cNvPr>
                <p14:cNvContentPartPr/>
                <p14:nvPr/>
              </p14:nvContentPartPr>
              <p14:xfrm>
                <a:off x="7948851" y="3619560"/>
                <a:ext cx="91080" cy="163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D00AB10-B1DD-4339-986F-8E71A213AF8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940211" y="3610920"/>
                  <a:ext cx="108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42916B0-C811-42B8-87EA-C18B51CC929F}"/>
                    </a:ext>
                  </a:extLst>
                </p14:cNvPr>
                <p14:cNvContentPartPr/>
                <p14:nvPr/>
              </p14:nvContentPartPr>
              <p14:xfrm>
                <a:off x="7344051" y="3870480"/>
                <a:ext cx="768600" cy="80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42916B0-C811-42B8-87EA-C18B51CC929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335051" y="3861480"/>
                  <a:ext cx="78624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57BC360-65A0-42E3-A1E4-97D85C130A03}"/>
              </a:ext>
            </a:extLst>
          </p:cNvPr>
          <p:cNvGrpSpPr/>
          <p:nvPr/>
        </p:nvGrpSpPr>
        <p:grpSpPr>
          <a:xfrm>
            <a:off x="7376091" y="4095480"/>
            <a:ext cx="402120" cy="226440"/>
            <a:chOff x="7376091" y="4095480"/>
            <a:chExt cx="40212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2325B92-B173-4DDA-9CD9-5747440F86A7}"/>
                    </a:ext>
                  </a:extLst>
                </p14:cNvPr>
                <p14:cNvContentPartPr/>
                <p14:nvPr/>
              </p14:nvContentPartPr>
              <p14:xfrm>
                <a:off x="7376091" y="4095480"/>
                <a:ext cx="193320" cy="226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2325B92-B173-4DDA-9CD9-5747440F86A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67091" y="4086480"/>
                  <a:ext cx="210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8EBD3B9-050D-4DB8-AE33-8E59BA2D9B57}"/>
                    </a:ext>
                  </a:extLst>
                </p14:cNvPr>
                <p14:cNvContentPartPr/>
                <p14:nvPr/>
              </p14:nvContentPartPr>
              <p14:xfrm>
                <a:off x="7682091" y="4140840"/>
                <a:ext cx="96120" cy="160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8EBD3B9-050D-4DB8-AE33-8E59BA2D9B5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673451" y="4131840"/>
                  <a:ext cx="113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29985F9-626D-4724-AB97-F2D34E0144BE}"/>
                    </a:ext>
                  </a:extLst>
                </p14:cNvPr>
                <p14:cNvContentPartPr/>
                <p14:nvPr/>
              </p14:nvContentPartPr>
              <p14:xfrm>
                <a:off x="7672011" y="4222200"/>
                <a:ext cx="94320" cy="16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29985F9-626D-4724-AB97-F2D34E0144B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663011" y="4213560"/>
                  <a:ext cx="1119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E66BFC8C-5E08-4DF5-B30E-5CCCEDD38932}"/>
              </a:ext>
            </a:extLst>
          </p:cNvPr>
          <p:cNvGrpSpPr/>
          <p:nvPr/>
        </p:nvGrpSpPr>
        <p:grpSpPr>
          <a:xfrm>
            <a:off x="8255571" y="3749160"/>
            <a:ext cx="105480" cy="64800"/>
            <a:chOff x="8255571" y="3749160"/>
            <a:chExt cx="105480" cy="6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4C2CB72-822E-4F0D-BE9D-01CDD6B1B489}"/>
                    </a:ext>
                  </a:extLst>
                </p14:cNvPr>
                <p14:cNvContentPartPr/>
                <p14:nvPr/>
              </p14:nvContentPartPr>
              <p14:xfrm>
                <a:off x="8288331" y="3749160"/>
                <a:ext cx="72720" cy="18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4C2CB72-822E-4F0D-BE9D-01CDD6B1B48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79331" y="3740160"/>
                  <a:ext cx="90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520D1A4-7CE8-4765-A691-662A26F80776}"/>
                    </a:ext>
                  </a:extLst>
                </p14:cNvPr>
                <p14:cNvContentPartPr/>
                <p14:nvPr/>
              </p14:nvContentPartPr>
              <p14:xfrm>
                <a:off x="8255571" y="3800280"/>
                <a:ext cx="90360" cy="13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520D1A4-7CE8-4765-A691-662A26F8077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46571" y="3791280"/>
                  <a:ext cx="1080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266502F3-C5ED-4E5B-9543-B43966C247AD}"/>
              </a:ext>
            </a:extLst>
          </p:cNvPr>
          <p:cNvGrpSpPr/>
          <p:nvPr/>
        </p:nvGrpSpPr>
        <p:grpSpPr>
          <a:xfrm>
            <a:off x="8578851" y="3500040"/>
            <a:ext cx="412200" cy="282960"/>
            <a:chOff x="8578851" y="3500040"/>
            <a:chExt cx="41220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D4AA28E-4832-4F1D-89FD-E7D55F266DF7}"/>
                    </a:ext>
                  </a:extLst>
                </p14:cNvPr>
                <p14:cNvContentPartPr/>
                <p14:nvPr/>
              </p14:nvContentPartPr>
              <p14:xfrm>
                <a:off x="8578851" y="3683280"/>
                <a:ext cx="101160" cy="14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D4AA28E-4832-4F1D-89FD-E7D55F266DF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569851" y="3674640"/>
                  <a:ext cx="118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198BF24-B971-445A-857A-A9C88D323C6F}"/>
                    </a:ext>
                  </a:extLst>
                </p14:cNvPr>
                <p14:cNvContentPartPr/>
                <p14:nvPr/>
              </p14:nvContentPartPr>
              <p14:xfrm>
                <a:off x="8863251" y="3500040"/>
                <a:ext cx="127440" cy="207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198BF24-B971-445A-857A-A9C88D323C6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854251" y="3491040"/>
                  <a:ext cx="145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FDD1D33-7298-476D-84D2-019AB1EB1574}"/>
                    </a:ext>
                  </a:extLst>
                </p14:cNvPr>
                <p14:cNvContentPartPr/>
                <p14:nvPr/>
              </p14:nvContentPartPr>
              <p14:xfrm>
                <a:off x="8753811" y="3746280"/>
                <a:ext cx="237240" cy="36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FDD1D33-7298-476D-84D2-019AB1EB157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744811" y="3737640"/>
                  <a:ext cx="2548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7603E6F-3639-4CF1-A639-BE04B0180773}"/>
              </a:ext>
            </a:extLst>
          </p:cNvPr>
          <p:cNvGrpSpPr/>
          <p:nvPr/>
        </p:nvGrpSpPr>
        <p:grpSpPr>
          <a:xfrm>
            <a:off x="8780451" y="3935640"/>
            <a:ext cx="138600" cy="182160"/>
            <a:chOff x="8780451" y="3935640"/>
            <a:chExt cx="13860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8F3C7E9-A611-4C47-9CA7-C9310289F2FF}"/>
                    </a:ext>
                  </a:extLst>
                </p14:cNvPr>
                <p14:cNvContentPartPr/>
                <p14:nvPr/>
              </p14:nvContentPartPr>
              <p14:xfrm>
                <a:off x="8795931" y="3935640"/>
                <a:ext cx="123120" cy="182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8F3C7E9-A611-4C47-9CA7-C9310289F2F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787291" y="3926640"/>
                  <a:ext cx="140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BB259D0-2BCD-48CE-931E-C61B5774B22B}"/>
                    </a:ext>
                  </a:extLst>
                </p14:cNvPr>
                <p14:cNvContentPartPr/>
                <p14:nvPr/>
              </p14:nvContentPartPr>
              <p14:xfrm>
                <a:off x="8780451" y="4022040"/>
                <a:ext cx="105120" cy="32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BB259D0-2BCD-48CE-931E-C61B5774B22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771811" y="4013400"/>
                  <a:ext cx="12276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B079F36F-8D41-46C0-BBAE-318311761695}"/>
                  </a:ext>
                </a:extLst>
              </p14:cNvPr>
              <p14:cNvContentPartPr/>
              <p14:nvPr/>
            </p14:nvContentPartPr>
            <p14:xfrm>
              <a:off x="9389931" y="3608040"/>
              <a:ext cx="169200" cy="2260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B079F36F-8D41-46C0-BBAE-318311761695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380931" y="3599400"/>
                <a:ext cx="1868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72B327A6-6458-42A8-9AAF-A8FBE9472AED}"/>
                  </a:ext>
                </a:extLst>
              </p14:cNvPr>
              <p14:cNvContentPartPr/>
              <p14:nvPr/>
            </p14:nvContentPartPr>
            <p14:xfrm>
              <a:off x="9723651" y="3562320"/>
              <a:ext cx="188280" cy="2642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72B327A6-6458-42A8-9AAF-A8FBE9472AE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715011" y="3553680"/>
                <a:ext cx="20592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01420E25-D83E-4A6A-ACB1-D57BA16C524A}"/>
              </a:ext>
            </a:extLst>
          </p:cNvPr>
          <p:cNvGrpSpPr/>
          <p:nvPr/>
        </p:nvGrpSpPr>
        <p:grpSpPr>
          <a:xfrm>
            <a:off x="652731" y="4681200"/>
            <a:ext cx="317880" cy="277920"/>
            <a:chOff x="652731" y="4681200"/>
            <a:chExt cx="31788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FAEE1BA-EA09-49BB-BBB1-320F62832ED0}"/>
                    </a:ext>
                  </a:extLst>
                </p14:cNvPr>
                <p14:cNvContentPartPr/>
                <p14:nvPr/>
              </p14:nvContentPartPr>
              <p14:xfrm>
                <a:off x="652731" y="4762200"/>
                <a:ext cx="169920" cy="378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FAEE1BA-EA09-49BB-BBB1-320F62832ED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43731" y="4753560"/>
                  <a:ext cx="187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D005A9B-4F9F-4D3A-9CBE-E185187324B3}"/>
                    </a:ext>
                  </a:extLst>
                </p14:cNvPr>
                <p14:cNvContentPartPr/>
                <p14:nvPr/>
              </p14:nvContentPartPr>
              <p14:xfrm>
                <a:off x="672891" y="4828080"/>
                <a:ext cx="200160" cy="19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D005A9B-4F9F-4D3A-9CBE-E185187324B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64251" y="4819080"/>
                  <a:ext cx="217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4FE287D-3722-498E-9D01-BC14644B6156}"/>
                    </a:ext>
                  </a:extLst>
                </p14:cNvPr>
                <p14:cNvContentPartPr/>
                <p14:nvPr/>
              </p14:nvContentPartPr>
              <p14:xfrm>
                <a:off x="866211" y="4681200"/>
                <a:ext cx="104400" cy="277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4FE287D-3722-498E-9D01-BC14644B615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57211" y="4672560"/>
                  <a:ext cx="12204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638CDCA-6405-420E-A386-23BEDECD2B88}"/>
              </a:ext>
            </a:extLst>
          </p:cNvPr>
          <p:cNvGrpSpPr/>
          <p:nvPr/>
        </p:nvGrpSpPr>
        <p:grpSpPr>
          <a:xfrm>
            <a:off x="1298571" y="4674360"/>
            <a:ext cx="288720" cy="265680"/>
            <a:chOff x="1298571" y="4674360"/>
            <a:chExt cx="2887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41FA78C-4788-4363-8E4D-8B4DB3776371}"/>
                    </a:ext>
                  </a:extLst>
                </p14:cNvPr>
                <p14:cNvContentPartPr/>
                <p14:nvPr/>
              </p14:nvContentPartPr>
              <p14:xfrm>
                <a:off x="1298571" y="4674360"/>
                <a:ext cx="119160" cy="265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41FA78C-4788-4363-8E4D-8B4DB377637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289931" y="4665720"/>
                  <a:ext cx="136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685C4B5-4A23-41E5-A2D6-E70BCE67B27C}"/>
                    </a:ext>
                  </a:extLst>
                </p14:cNvPr>
                <p14:cNvContentPartPr/>
                <p14:nvPr/>
              </p14:nvContentPartPr>
              <p14:xfrm>
                <a:off x="1315851" y="4796040"/>
                <a:ext cx="103680" cy="19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685C4B5-4A23-41E5-A2D6-E70BCE67B27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306851" y="4787040"/>
                  <a:ext cx="121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3B88785-51D9-45AB-861C-9D4903B13CBC}"/>
                    </a:ext>
                  </a:extLst>
                </p14:cNvPr>
                <p14:cNvContentPartPr/>
                <p14:nvPr/>
              </p14:nvContentPartPr>
              <p14:xfrm>
                <a:off x="1472451" y="4833120"/>
                <a:ext cx="114840" cy="100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3B88785-51D9-45AB-861C-9D4903B13CB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463811" y="4824480"/>
                  <a:ext cx="1324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98A02EFF-E8DF-4193-A550-B3F9AB122D62}"/>
              </a:ext>
            </a:extLst>
          </p:cNvPr>
          <p:cNvGrpSpPr/>
          <p:nvPr/>
        </p:nvGrpSpPr>
        <p:grpSpPr>
          <a:xfrm>
            <a:off x="1905531" y="4563840"/>
            <a:ext cx="784800" cy="419400"/>
            <a:chOff x="1905531" y="4563840"/>
            <a:chExt cx="78480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F548772-2614-4986-BA67-A1C0894D2CD6}"/>
                    </a:ext>
                  </a:extLst>
                </p14:cNvPr>
                <p14:cNvContentPartPr/>
                <p14:nvPr/>
              </p14:nvContentPartPr>
              <p14:xfrm>
                <a:off x="1905531" y="4749960"/>
                <a:ext cx="178560" cy="233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F548772-2614-4986-BA67-A1C0894D2CD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96891" y="4740960"/>
                  <a:ext cx="196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BB20F35-2417-4255-BB60-1E029C2B0EB7}"/>
                    </a:ext>
                  </a:extLst>
                </p14:cNvPr>
                <p14:cNvContentPartPr/>
                <p14:nvPr/>
              </p14:nvContentPartPr>
              <p14:xfrm>
                <a:off x="2215131" y="4563840"/>
                <a:ext cx="116640" cy="322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BB20F35-2417-4255-BB60-1E029C2B0EB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206491" y="4554840"/>
                  <a:ext cx="1342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64D8657-751D-4DB6-8A71-B0066C7D5078}"/>
                    </a:ext>
                  </a:extLst>
                </p14:cNvPr>
                <p14:cNvContentPartPr/>
                <p14:nvPr/>
              </p14:nvContentPartPr>
              <p14:xfrm>
                <a:off x="2384691" y="4641240"/>
                <a:ext cx="305640" cy="259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64D8657-751D-4DB6-8A71-B0066C7D507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375691" y="4632600"/>
                  <a:ext cx="323280" cy="27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A4DC95A-C03D-4CBF-ADA4-97611B6F4BD4}"/>
                  </a:ext>
                </a:extLst>
              </p14:cNvPr>
              <p14:cNvContentPartPr/>
              <p14:nvPr/>
            </p14:nvContentPartPr>
            <p14:xfrm>
              <a:off x="3004611" y="4718280"/>
              <a:ext cx="485640" cy="1782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A4DC95A-C03D-4CBF-ADA4-97611B6F4BD4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995611" y="4709640"/>
                <a:ext cx="50328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24B2405-C672-4B2E-B7AD-A58E4E4EE463}"/>
              </a:ext>
            </a:extLst>
          </p:cNvPr>
          <p:cNvGrpSpPr/>
          <p:nvPr/>
        </p:nvGrpSpPr>
        <p:grpSpPr>
          <a:xfrm>
            <a:off x="3786531" y="4503720"/>
            <a:ext cx="995400" cy="352440"/>
            <a:chOff x="3786531" y="4503720"/>
            <a:chExt cx="9954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99E95DF-4F47-48B2-86E4-9C4ECB18F8F9}"/>
                    </a:ext>
                  </a:extLst>
                </p14:cNvPr>
                <p14:cNvContentPartPr/>
                <p14:nvPr/>
              </p14:nvContentPartPr>
              <p14:xfrm>
                <a:off x="3786531" y="4666440"/>
                <a:ext cx="760680" cy="189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99E95DF-4F47-48B2-86E4-9C4ECB18F8F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777891" y="4657440"/>
                  <a:ext cx="778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551B232-3630-49EB-AE53-7CB57AE9F668}"/>
                    </a:ext>
                  </a:extLst>
                </p14:cNvPr>
                <p14:cNvContentPartPr/>
                <p14:nvPr/>
              </p14:nvContentPartPr>
              <p14:xfrm>
                <a:off x="4655571" y="4515240"/>
                <a:ext cx="126360" cy="249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551B232-3630-49EB-AE53-7CB57AE9F66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646571" y="4506600"/>
                  <a:ext cx="144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A1A79CD-4041-45C6-89FE-EE346A8D99BA}"/>
                    </a:ext>
                  </a:extLst>
                </p14:cNvPr>
                <p14:cNvContentPartPr/>
                <p14:nvPr/>
              </p14:nvContentPartPr>
              <p14:xfrm>
                <a:off x="4263891" y="4503720"/>
                <a:ext cx="22680" cy="29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A1A79CD-4041-45C6-89FE-EE346A8D99B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255251" y="4494720"/>
                  <a:ext cx="403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97BB9223-750E-4FA5-96FA-A5753BF417A6}"/>
              </a:ext>
            </a:extLst>
          </p:cNvPr>
          <p:cNvGrpSpPr/>
          <p:nvPr/>
        </p:nvGrpSpPr>
        <p:grpSpPr>
          <a:xfrm>
            <a:off x="5140851" y="4497600"/>
            <a:ext cx="1186200" cy="412200"/>
            <a:chOff x="5140851" y="4497600"/>
            <a:chExt cx="11862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C69DC96-4782-4403-960F-5586DDD9D54B}"/>
                    </a:ext>
                  </a:extLst>
                </p14:cNvPr>
                <p14:cNvContentPartPr/>
                <p14:nvPr/>
              </p14:nvContentPartPr>
              <p14:xfrm>
                <a:off x="5140851" y="4563840"/>
                <a:ext cx="460440" cy="201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C69DC96-4782-4403-960F-5586DDD9D54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132211" y="4554840"/>
                  <a:ext cx="478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C1B66C3-D23D-4D2E-ABDE-2F0D9293B047}"/>
                    </a:ext>
                  </a:extLst>
                </p14:cNvPr>
                <p14:cNvContentPartPr/>
                <p14:nvPr/>
              </p14:nvContentPartPr>
              <p14:xfrm>
                <a:off x="5614251" y="4497600"/>
                <a:ext cx="712800" cy="412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C1B66C3-D23D-4D2E-ABDE-2F0D9293B04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605611" y="4488960"/>
                  <a:ext cx="73044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5A3082D-971C-49C1-B28F-9887C827C7D5}"/>
              </a:ext>
            </a:extLst>
          </p:cNvPr>
          <p:cNvGrpSpPr/>
          <p:nvPr/>
        </p:nvGrpSpPr>
        <p:grpSpPr>
          <a:xfrm>
            <a:off x="6577611" y="4584000"/>
            <a:ext cx="117720" cy="188280"/>
            <a:chOff x="6577611" y="4584000"/>
            <a:chExt cx="11772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A4F43A8-818F-42DF-B0AD-B69DCD9D335A}"/>
                    </a:ext>
                  </a:extLst>
                </p14:cNvPr>
                <p14:cNvContentPartPr/>
                <p14:nvPr/>
              </p14:nvContentPartPr>
              <p14:xfrm>
                <a:off x="6590211" y="4584000"/>
                <a:ext cx="105120" cy="90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A4F43A8-818F-42DF-B0AD-B69DCD9D335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581571" y="4575000"/>
                  <a:ext cx="122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FA579BF-B3BE-4738-A9CF-DA50E6A978C1}"/>
                    </a:ext>
                  </a:extLst>
                </p14:cNvPr>
                <p14:cNvContentPartPr/>
                <p14:nvPr/>
              </p14:nvContentPartPr>
              <p14:xfrm>
                <a:off x="6577611" y="4765080"/>
                <a:ext cx="101880" cy="7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FA579BF-B3BE-4738-A9CF-DA50E6A978C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568971" y="4756080"/>
                  <a:ext cx="1195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48886FA-336F-4843-958D-4548C471800E}"/>
              </a:ext>
            </a:extLst>
          </p:cNvPr>
          <p:cNvGrpSpPr/>
          <p:nvPr/>
        </p:nvGrpSpPr>
        <p:grpSpPr>
          <a:xfrm>
            <a:off x="7748331" y="4492560"/>
            <a:ext cx="261000" cy="265680"/>
            <a:chOff x="7748331" y="4492560"/>
            <a:chExt cx="26100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4B89222-8C89-4C38-9A40-05760539BC4D}"/>
                    </a:ext>
                  </a:extLst>
                </p14:cNvPr>
                <p14:cNvContentPartPr/>
                <p14:nvPr/>
              </p14:nvContentPartPr>
              <p14:xfrm>
                <a:off x="7753731" y="4609200"/>
                <a:ext cx="59400" cy="802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4B89222-8C89-4C38-9A40-05760539BC4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745091" y="4600560"/>
                  <a:ext cx="77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74EF0B7-BF13-4A09-9E81-640EBB95CBB2}"/>
                    </a:ext>
                  </a:extLst>
                </p14:cNvPr>
                <p14:cNvContentPartPr/>
                <p14:nvPr/>
              </p14:nvContentPartPr>
              <p14:xfrm>
                <a:off x="7748331" y="4573560"/>
                <a:ext cx="55800" cy="127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74EF0B7-BF13-4A09-9E81-640EBB95CBB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739331" y="4564560"/>
                  <a:ext cx="73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C870E7A-9F5A-41EA-92C5-B28B42B8306B}"/>
                    </a:ext>
                  </a:extLst>
                </p14:cNvPr>
                <p14:cNvContentPartPr/>
                <p14:nvPr/>
              </p14:nvContentPartPr>
              <p14:xfrm>
                <a:off x="7916811" y="4492560"/>
                <a:ext cx="92520" cy="265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C870E7A-9F5A-41EA-92C5-B28B42B8306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908171" y="4483920"/>
                  <a:ext cx="11016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D6CFBAE7-D967-405C-A2F6-44DC195C6422}"/>
                  </a:ext>
                </a:extLst>
              </p14:cNvPr>
              <p14:cNvContentPartPr/>
              <p14:nvPr/>
            </p14:nvContentPartPr>
            <p14:xfrm>
              <a:off x="7206171" y="4940040"/>
              <a:ext cx="81720" cy="860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D6CFBAE7-D967-405C-A2F6-44DC195C6422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7197171" y="4931040"/>
                <a:ext cx="9936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260C041-D3CE-4436-84E7-A8CB2F55F77E}"/>
              </a:ext>
            </a:extLst>
          </p:cNvPr>
          <p:cNvGrpSpPr/>
          <p:nvPr/>
        </p:nvGrpSpPr>
        <p:grpSpPr>
          <a:xfrm>
            <a:off x="6922491" y="4617120"/>
            <a:ext cx="632880" cy="218160"/>
            <a:chOff x="6922491" y="4617120"/>
            <a:chExt cx="63288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42D9F1D-0C2A-4444-8077-EEFAFE491E3E}"/>
                    </a:ext>
                  </a:extLst>
                </p14:cNvPr>
                <p14:cNvContentPartPr/>
                <p14:nvPr/>
              </p14:nvContentPartPr>
              <p14:xfrm>
                <a:off x="6922491" y="4650240"/>
                <a:ext cx="293760" cy="1310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42D9F1D-0C2A-4444-8077-EEFAFE491E3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913491" y="4641600"/>
                  <a:ext cx="311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795385B-4B6E-4EEB-B7B2-148A47956EE3}"/>
                    </a:ext>
                  </a:extLst>
                </p14:cNvPr>
                <p14:cNvContentPartPr/>
                <p14:nvPr/>
              </p14:nvContentPartPr>
              <p14:xfrm>
                <a:off x="7269531" y="4645560"/>
                <a:ext cx="280080" cy="102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795385B-4B6E-4EEB-B7B2-148A47956EE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260531" y="4636920"/>
                  <a:ext cx="297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3373DBB-CCC1-4EF5-ABA9-C3265077DF35}"/>
                    </a:ext>
                  </a:extLst>
                </p14:cNvPr>
                <p14:cNvContentPartPr/>
                <p14:nvPr/>
              </p14:nvContentPartPr>
              <p14:xfrm>
                <a:off x="7482651" y="4617120"/>
                <a:ext cx="72720" cy="124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3373DBB-CCC1-4EF5-ABA9-C3265077DF3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474011" y="4608120"/>
                  <a:ext cx="90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DE3DC72-E47B-466D-B3FE-0F6E6CC93BE5}"/>
                    </a:ext>
                  </a:extLst>
                </p14:cNvPr>
                <p14:cNvContentPartPr/>
                <p14:nvPr/>
              </p14:nvContentPartPr>
              <p14:xfrm>
                <a:off x="7239651" y="4829160"/>
                <a:ext cx="17640" cy="6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DE3DC72-E47B-466D-B3FE-0F6E6CC93BE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231011" y="4820520"/>
                  <a:ext cx="352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FF7480D-17B3-406F-B7B9-4059E4398751}"/>
              </a:ext>
            </a:extLst>
          </p:cNvPr>
          <p:cNvGrpSpPr/>
          <p:nvPr/>
        </p:nvGrpSpPr>
        <p:grpSpPr>
          <a:xfrm>
            <a:off x="8244771" y="4567800"/>
            <a:ext cx="278280" cy="169560"/>
            <a:chOff x="8244771" y="4567800"/>
            <a:chExt cx="27828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4998C6F-72D9-493B-BF24-E8DC39897612}"/>
                    </a:ext>
                  </a:extLst>
                </p14:cNvPr>
                <p14:cNvContentPartPr/>
                <p14:nvPr/>
              </p14:nvContentPartPr>
              <p14:xfrm>
                <a:off x="8262051" y="4634400"/>
                <a:ext cx="128160" cy="23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4998C6F-72D9-493B-BF24-E8DC3989761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253051" y="4625400"/>
                  <a:ext cx="145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9346BEB-0D71-42BD-95E7-40CC2D7FF71B}"/>
                    </a:ext>
                  </a:extLst>
                </p14:cNvPr>
                <p14:cNvContentPartPr/>
                <p14:nvPr/>
              </p14:nvContentPartPr>
              <p14:xfrm>
                <a:off x="8244771" y="4686600"/>
                <a:ext cx="132120" cy="11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9346BEB-0D71-42BD-95E7-40CC2D7FF71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35771" y="4677600"/>
                  <a:ext cx="149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EEC294A-A597-4E80-A15C-6A24289944F3}"/>
                    </a:ext>
                  </a:extLst>
                </p14:cNvPr>
                <p14:cNvContentPartPr/>
                <p14:nvPr/>
              </p14:nvContentPartPr>
              <p14:xfrm>
                <a:off x="8431971" y="4567800"/>
                <a:ext cx="91080" cy="169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EEC294A-A597-4E80-A15C-6A24289944F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23331" y="4559160"/>
                  <a:ext cx="1087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F3EBC570-3E79-44C4-A866-B93E331524D1}"/>
              </a:ext>
            </a:extLst>
          </p:cNvPr>
          <p:cNvGrpSpPr/>
          <p:nvPr/>
        </p:nvGrpSpPr>
        <p:grpSpPr>
          <a:xfrm>
            <a:off x="8832651" y="4465560"/>
            <a:ext cx="429120" cy="285120"/>
            <a:chOff x="8832651" y="4465560"/>
            <a:chExt cx="42912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C4CB42A-7F23-4D98-B20F-90FBB7C5117F}"/>
                    </a:ext>
                  </a:extLst>
                </p14:cNvPr>
                <p14:cNvContentPartPr/>
                <p14:nvPr/>
              </p14:nvContentPartPr>
              <p14:xfrm>
                <a:off x="8832651" y="4465560"/>
                <a:ext cx="149400" cy="219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C4CB42A-7F23-4D98-B20F-90FBB7C5117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823651" y="4456560"/>
                  <a:ext cx="167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192F426-1C86-49B8-815F-974C827D5A68}"/>
                    </a:ext>
                  </a:extLst>
                </p14:cNvPr>
                <p14:cNvContentPartPr/>
                <p14:nvPr/>
              </p14:nvContentPartPr>
              <p14:xfrm>
                <a:off x="8836251" y="4582200"/>
                <a:ext cx="123120" cy="10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192F426-1C86-49B8-815F-974C827D5A6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827251" y="4573200"/>
                  <a:ext cx="140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C333B28-B867-4C0D-ADC0-760655CE59FD}"/>
                    </a:ext>
                  </a:extLst>
                </p14:cNvPr>
                <p14:cNvContentPartPr/>
                <p14:nvPr/>
              </p14:nvContentPartPr>
              <p14:xfrm>
                <a:off x="8943891" y="4640880"/>
                <a:ext cx="127440" cy="109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C333B28-B867-4C0D-ADC0-760655CE59F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935251" y="4631880"/>
                  <a:ext cx="145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C840B4B-A94B-45FA-ABC1-121F0D0D42C4}"/>
                    </a:ext>
                  </a:extLst>
                </p14:cNvPr>
                <p14:cNvContentPartPr/>
                <p14:nvPr/>
              </p14:nvContentPartPr>
              <p14:xfrm>
                <a:off x="9195531" y="4585080"/>
                <a:ext cx="66240" cy="4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C840B4B-A94B-45FA-ABC1-121F0D0D42C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186891" y="4576080"/>
                  <a:ext cx="83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593D2B2-59A8-41ED-93DA-AEA915BB78B4}"/>
                    </a:ext>
                  </a:extLst>
                </p14:cNvPr>
                <p14:cNvContentPartPr/>
                <p14:nvPr/>
              </p14:nvContentPartPr>
              <p14:xfrm>
                <a:off x="9161691" y="4634400"/>
                <a:ext cx="72720" cy="7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593D2B2-59A8-41ED-93DA-AEA915BB78B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153051" y="4625400"/>
                  <a:ext cx="903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9F839C3-771C-4EE9-ADA0-2E5E09B14F81}"/>
              </a:ext>
            </a:extLst>
          </p:cNvPr>
          <p:cNvGrpSpPr/>
          <p:nvPr/>
        </p:nvGrpSpPr>
        <p:grpSpPr>
          <a:xfrm>
            <a:off x="9463011" y="4411920"/>
            <a:ext cx="970920" cy="286200"/>
            <a:chOff x="9463011" y="4411920"/>
            <a:chExt cx="97092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8823DE7-0C50-4AF6-95B8-897818BABF1F}"/>
                    </a:ext>
                  </a:extLst>
                </p14:cNvPr>
                <p14:cNvContentPartPr/>
                <p14:nvPr/>
              </p14:nvContentPartPr>
              <p14:xfrm>
                <a:off x="9463011" y="4531440"/>
                <a:ext cx="276120" cy="1666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8823DE7-0C50-4AF6-95B8-897818BABF1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454371" y="4522800"/>
                  <a:ext cx="293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6B62B2C-F10C-48F1-9389-B6AE29B83B2C}"/>
                    </a:ext>
                  </a:extLst>
                </p14:cNvPr>
                <p14:cNvContentPartPr/>
                <p14:nvPr/>
              </p14:nvContentPartPr>
              <p14:xfrm>
                <a:off x="9749211" y="4529280"/>
                <a:ext cx="245160" cy="1000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6B62B2C-F10C-48F1-9389-B6AE29B83B2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740571" y="4520640"/>
                  <a:ext cx="262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197C561-CA65-4283-977A-F19C627CE4CD}"/>
                    </a:ext>
                  </a:extLst>
                </p14:cNvPr>
                <p14:cNvContentPartPr/>
                <p14:nvPr/>
              </p14:nvContentPartPr>
              <p14:xfrm>
                <a:off x="9921291" y="4516320"/>
                <a:ext cx="91440" cy="113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197C561-CA65-4283-977A-F19C627CE4C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912651" y="4507320"/>
                  <a:ext cx="109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6FFBAD8-4CD2-4E7D-B52E-BE1798E2F1D3}"/>
                    </a:ext>
                  </a:extLst>
                </p14:cNvPr>
                <p14:cNvContentPartPr/>
                <p14:nvPr/>
              </p14:nvContentPartPr>
              <p14:xfrm>
                <a:off x="10161051" y="4482480"/>
                <a:ext cx="113400" cy="149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6FFBAD8-4CD2-4E7D-B52E-BE1798E2F1D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152051" y="4473480"/>
                  <a:ext cx="131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6CA9D49-4083-4EC1-8407-01598C292331}"/>
                    </a:ext>
                  </a:extLst>
                </p14:cNvPr>
                <p14:cNvContentPartPr/>
                <p14:nvPr/>
              </p14:nvContentPartPr>
              <p14:xfrm>
                <a:off x="10177971" y="4453680"/>
                <a:ext cx="138960" cy="175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6CA9D49-4083-4EC1-8407-01598C29233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169331" y="4445040"/>
                  <a:ext cx="156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A9335C6-1660-4F0A-82E6-E4E1C0FF4DB3}"/>
                    </a:ext>
                  </a:extLst>
                </p14:cNvPr>
                <p14:cNvContentPartPr/>
                <p14:nvPr/>
              </p14:nvContentPartPr>
              <p14:xfrm>
                <a:off x="10357971" y="4411920"/>
                <a:ext cx="75960" cy="273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A9335C6-1660-4F0A-82E6-E4E1C0FF4DB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349331" y="4402920"/>
                  <a:ext cx="9360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9E2AA52D-9968-4DEF-B47C-972747F1A055}"/>
                  </a:ext>
                </a:extLst>
              </p14:cNvPr>
              <p14:cNvContentPartPr/>
              <p14:nvPr/>
            </p14:nvContentPartPr>
            <p14:xfrm>
              <a:off x="9537891" y="4867680"/>
              <a:ext cx="65880" cy="7596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9E2AA52D-9968-4DEF-B47C-972747F1A055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9528891" y="4859040"/>
                <a:ext cx="83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B32B0648-C99F-4075-BCA7-88B810B2AA89}"/>
                  </a:ext>
                </a:extLst>
              </p14:cNvPr>
              <p14:cNvContentPartPr/>
              <p14:nvPr/>
            </p14:nvContentPartPr>
            <p14:xfrm>
              <a:off x="9647691" y="4713240"/>
              <a:ext cx="28080" cy="205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B32B0648-C99F-4075-BCA7-88B810B2AA89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9639051" y="4704600"/>
                <a:ext cx="45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3EAE2FC6-3610-4498-B8F3-7CC2E259FFD6}"/>
                  </a:ext>
                </a:extLst>
              </p14:cNvPr>
              <p14:cNvContentPartPr/>
              <p14:nvPr/>
            </p14:nvContentPartPr>
            <p14:xfrm>
              <a:off x="10509891" y="4665360"/>
              <a:ext cx="51480" cy="1206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3EAE2FC6-3610-4498-B8F3-7CC2E259FFD6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0501251" y="4656360"/>
                <a:ext cx="6912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51E2CA25-288F-411A-9258-65A231510557}"/>
              </a:ext>
            </a:extLst>
          </p:cNvPr>
          <p:cNvGrpSpPr/>
          <p:nvPr/>
        </p:nvGrpSpPr>
        <p:grpSpPr>
          <a:xfrm>
            <a:off x="10728051" y="4410120"/>
            <a:ext cx="1171800" cy="289800"/>
            <a:chOff x="10728051" y="4410120"/>
            <a:chExt cx="117180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0409156-C44B-4024-BF5E-6F97B6848E9D}"/>
                    </a:ext>
                  </a:extLst>
                </p14:cNvPr>
                <p14:cNvContentPartPr/>
                <p14:nvPr/>
              </p14:nvContentPartPr>
              <p14:xfrm>
                <a:off x="10728051" y="4571760"/>
                <a:ext cx="78840" cy="90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0409156-C44B-4024-BF5E-6F97B6848E9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719051" y="4562760"/>
                  <a:ext cx="96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C5FFF22-258E-4C0E-92CB-724C21E1D6C8}"/>
                    </a:ext>
                  </a:extLst>
                </p14:cNvPr>
                <p14:cNvContentPartPr/>
                <p14:nvPr/>
              </p14:nvContentPartPr>
              <p14:xfrm>
                <a:off x="10794291" y="4410120"/>
                <a:ext cx="67320" cy="295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C5FFF22-258E-4C0E-92CB-724C21E1D6C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785651" y="4401480"/>
                  <a:ext cx="84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DFD9DAC-1CE9-4B1F-93B3-438709201913}"/>
                    </a:ext>
                  </a:extLst>
                </p14:cNvPr>
                <p14:cNvContentPartPr/>
                <p14:nvPr/>
              </p14:nvContentPartPr>
              <p14:xfrm>
                <a:off x="10884291" y="4530720"/>
                <a:ext cx="103680" cy="49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DFD9DAC-1CE9-4B1F-93B3-43870920191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875651" y="4521720"/>
                  <a:ext cx="121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26B28FD-2FA8-4F96-AF6A-6D98AF4F296F}"/>
                    </a:ext>
                  </a:extLst>
                </p14:cNvPr>
                <p14:cNvContentPartPr/>
                <p14:nvPr/>
              </p14:nvContentPartPr>
              <p14:xfrm>
                <a:off x="11050611" y="4477800"/>
                <a:ext cx="82440" cy="180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26B28FD-2FA8-4F96-AF6A-6D98AF4F296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041971" y="4469160"/>
                  <a:ext cx="100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88BF0E3-D836-49A8-A8E8-30202AE7E6B3}"/>
                    </a:ext>
                  </a:extLst>
                </p14:cNvPr>
                <p14:cNvContentPartPr/>
                <p14:nvPr/>
              </p14:nvContentPartPr>
              <p14:xfrm>
                <a:off x="11212971" y="4478880"/>
                <a:ext cx="141480" cy="221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88BF0E3-D836-49A8-A8E8-30202AE7E6B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203971" y="4470240"/>
                  <a:ext cx="159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0D8EA6C-231D-402E-BDD5-7BDF2D4692A3}"/>
                    </a:ext>
                  </a:extLst>
                </p14:cNvPr>
                <p14:cNvContentPartPr/>
                <p14:nvPr/>
              </p14:nvContentPartPr>
              <p14:xfrm>
                <a:off x="11405931" y="4577520"/>
                <a:ext cx="168480" cy="201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0D8EA6C-231D-402E-BDD5-7BDF2D4692A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397291" y="4568880"/>
                  <a:ext cx="186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CBB0F11-2603-461B-9C97-346D69937157}"/>
                    </a:ext>
                  </a:extLst>
                </p14:cNvPr>
                <p14:cNvContentPartPr/>
                <p14:nvPr/>
              </p14:nvContentPartPr>
              <p14:xfrm>
                <a:off x="11588451" y="4589040"/>
                <a:ext cx="19800" cy="1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CBB0F11-2603-461B-9C97-346D6993715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79451" y="4580040"/>
                  <a:ext cx="37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F1DBAE3-4D9E-4CB2-BDF8-0CDD71DD182A}"/>
                    </a:ext>
                  </a:extLst>
                </p14:cNvPr>
                <p14:cNvContentPartPr/>
                <p14:nvPr/>
              </p14:nvContentPartPr>
              <p14:xfrm>
                <a:off x="11664051" y="4575720"/>
                <a:ext cx="14760" cy="86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F1DBAE3-4D9E-4CB2-BDF8-0CDD71DD182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655051" y="4567080"/>
                  <a:ext cx="32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AC024E5-84ED-466E-B48E-C308965E52F9}"/>
                    </a:ext>
                  </a:extLst>
                </p14:cNvPr>
                <p14:cNvContentPartPr/>
                <p14:nvPr/>
              </p14:nvContentPartPr>
              <p14:xfrm>
                <a:off x="11752251" y="4452600"/>
                <a:ext cx="147600" cy="1598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AC024E5-84ED-466E-B48E-C308965E52F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743611" y="4443600"/>
                  <a:ext cx="16524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98FC889-1A88-40EA-B6FB-3A8EF90FD118}"/>
              </a:ext>
            </a:extLst>
          </p:cNvPr>
          <p:cNvGrpSpPr/>
          <p:nvPr/>
        </p:nvGrpSpPr>
        <p:grpSpPr>
          <a:xfrm>
            <a:off x="842451" y="5427120"/>
            <a:ext cx="387720" cy="382680"/>
            <a:chOff x="842451" y="5427120"/>
            <a:chExt cx="38772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571BD2B-F54B-4675-B07A-A56E29B0D594}"/>
                    </a:ext>
                  </a:extLst>
                </p14:cNvPr>
                <p14:cNvContentPartPr/>
                <p14:nvPr/>
              </p14:nvContentPartPr>
              <p14:xfrm>
                <a:off x="842451" y="5427120"/>
                <a:ext cx="92520" cy="156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571BD2B-F54B-4675-B07A-A56E29B0D59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33451" y="5418120"/>
                  <a:ext cx="110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BA614D3-55AF-4352-A25F-CC4E93CA6E57}"/>
                    </a:ext>
                  </a:extLst>
                </p14:cNvPr>
                <p14:cNvContentPartPr/>
                <p14:nvPr/>
              </p14:nvContentPartPr>
              <p14:xfrm>
                <a:off x="962691" y="5466720"/>
                <a:ext cx="267480" cy="3430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BA614D3-55AF-4352-A25F-CC4E93CA6E5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54051" y="5457720"/>
                  <a:ext cx="2851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414D1AB-457E-4158-83F9-F225ACF24B41}"/>
              </a:ext>
            </a:extLst>
          </p:cNvPr>
          <p:cNvGrpSpPr/>
          <p:nvPr/>
        </p:nvGrpSpPr>
        <p:grpSpPr>
          <a:xfrm>
            <a:off x="1522851" y="5363400"/>
            <a:ext cx="950760" cy="364680"/>
            <a:chOff x="1522851" y="5363400"/>
            <a:chExt cx="95076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3912269-767C-4687-8396-A8C79EC656AC}"/>
                    </a:ext>
                  </a:extLst>
                </p14:cNvPr>
                <p14:cNvContentPartPr/>
                <p14:nvPr/>
              </p14:nvContentPartPr>
              <p14:xfrm>
                <a:off x="1522851" y="5363400"/>
                <a:ext cx="167400" cy="268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3912269-767C-4687-8396-A8C79EC656A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514211" y="5354760"/>
                  <a:ext cx="185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DED57D7-1A14-47E7-90B5-115707ECBF2F}"/>
                    </a:ext>
                  </a:extLst>
                </p14:cNvPr>
                <p14:cNvContentPartPr/>
                <p14:nvPr/>
              </p14:nvContentPartPr>
              <p14:xfrm>
                <a:off x="1526811" y="5454120"/>
                <a:ext cx="662040" cy="2739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DED57D7-1A14-47E7-90B5-115707ECBF2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517811" y="5445120"/>
                  <a:ext cx="679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DDDCF76-ABAE-48C8-8CFE-8F642C6599EA}"/>
                    </a:ext>
                  </a:extLst>
                </p14:cNvPr>
                <p14:cNvContentPartPr/>
                <p14:nvPr/>
              </p14:nvContentPartPr>
              <p14:xfrm>
                <a:off x="2352291" y="5495520"/>
                <a:ext cx="121320" cy="23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DDDCF76-ABAE-48C8-8CFE-8F642C6599E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343291" y="5486880"/>
                  <a:ext cx="138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1C5BD8E-E056-4A56-9797-FC0EAD0B4511}"/>
                    </a:ext>
                  </a:extLst>
                </p14:cNvPr>
                <p14:cNvContentPartPr/>
                <p14:nvPr/>
              </p14:nvContentPartPr>
              <p14:xfrm>
                <a:off x="2347251" y="5564640"/>
                <a:ext cx="82800" cy="9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1C5BD8E-E056-4A56-9797-FC0EAD0B451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338251" y="5555640"/>
                  <a:ext cx="1004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8A065587-2913-45DE-A70B-8FE0734F0787}"/>
              </a:ext>
            </a:extLst>
          </p:cNvPr>
          <p:cNvGrpSpPr/>
          <p:nvPr/>
        </p:nvGrpSpPr>
        <p:grpSpPr>
          <a:xfrm>
            <a:off x="2766291" y="5171520"/>
            <a:ext cx="482400" cy="406800"/>
            <a:chOff x="2766291" y="5171520"/>
            <a:chExt cx="48240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84F0401-1418-4A9E-984C-6F22E31CA9EA}"/>
                    </a:ext>
                  </a:extLst>
                </p14:cNvPr>
                <p14:cNvContentPartPr/>
                <p14:nvPr/>
              </p14:nvContentPartPr>
              <p14:xfrm>
                <a:off x="2792931" y="5325240"/>
                <a:ext cx="140400" cy="253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84F0401-1418-4A9E-984C-6F22E31CA9E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783931" y="5316600"/>
                  <a:ext cx="158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4FF9287-9F6E-45D6-A92B-7A8AAF0789A1}"/>
                    </a:ext>
                  </a:extLst>
                </p14:cNvPr>
                <p14:cNvContentPartPr/>
                <p14:nvPr/>
              </p14:nvContentPartPr>
              <p14:xfrm>
                <a:off x="2795451" y="5393280"/>
                <a:ext cx="170640" cy="79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4FF9287-9F6E-45D6-A92B-7A8AAF0789A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786451" y="5384280"/>
                  <a:ext cx="188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961D47D-2278-4C5B-9326-7B389FBD8FB6}"/>
                    </a:ext>
                  </a:extLst>
                </p14:cNvPr>
                <p14:cNvContentPartPr/>
                <p14:nvPr/>
              </p14:nvContentPartPr>
              <p14:xfrm>
                <a:off x="2766291" y="5171520"/>
                <a:ext cx="188280" cy="1202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961D47D-2278-4C5B-9326-7B389FBD8FB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757291" y="5162520"/>
                  <a:ext cx="205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1ACE067-0CD2-4699-B2D5-DAB8A8BE089E}"/>
                    </a:ext>
                  </a:extLst>
                </p14:cNvPr>
                <p14:cNvContentPartPr/>
                <p14:nvPr/>
              </p14:nvContentPartPr>
              <p14:xfrm>
                <a:off x="3136371" y="5445840"/>
                <a:ext cx="112320" cy="212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1ACE067-0CD2-4699-B2D5-DAB8A8BE089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127731" y="5436840"/>
                  <a:ext cx="129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1AF17E8-19F6-4F47-9CC3-5200FA27BA44}"/>
                    </a:ext>
                  </a:extLst>
                </p14:cNvPr>
                <p14:cNvContentPartPr/>
                <p14:nvPr/>
              </p14:nvContentPartPr>
              <p14:xfrm>
                <a:off x="3075891" y="5523240"/>
                <a:ext cx="140040" cy="266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1AF17E8-19F6-4F47-9CC3-5200FA27BA4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066891" y="5514600"/>
                  <a:ext cx="1576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E98E578D-6EAA-4C4D-B47C-83BF3663EB83}"/>
              </a:ext>
            </a:extLst>
          </p:cNvPr>
          <p:cNvGrpSpPr/>
          <p:nvPr/>
        </p:nvGrpSpPr>
        <p:grpSpPr>
          <a:xfrm>
            <a:off x="3546771" y="5118600"/>
            <a:ext cx="1205640" cy="412560"/>
            <a:chOff x="3546771" y="5118600"/>
            <a:chExt cx="12056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4543025-1765-45FE-A443-17D910B390C6}"/>
                    </a:ext>
                  </a:extLst>
                </p14:cNvPr>
                <p14:cNvContentPartPr/>
                <p14:nvPr/>
              </p14:nvContentPartPr>
              <p14:xfrm>
                <a:off x="3546771" y="5367720"/>
                <a:ext cx="276480" cy="1634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4543025-1765-45FE-A443-17D910B390C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537771" y="5359080"/>
                  <a:ext cx="294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6F7F904-A004-45FC-BFB8-8EC3C78BF423}"/>
                    </a:ext>
                  </a:extLst>
                </p14:cNvPr>
                <p14:cNvContentPartPr/>
                <p14:nvPr/>
              </p14:nvContentPartPr>
              <p14:xfrm>
                <a:off x="3877611" y="5336760"/>
                <a:ext cx="320400" cy="1350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6F7F904-A004-45FC-BFB8-8EC3C78BF42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868971" y="5327760"/>
                  <a:ext cx="338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84706F3-DD58-4A32-8113-EF50853D58D6}"/>
                    </a:ext>
                  </a:extLst>
                </p14:cNvPr>
                <p14:cNvContentPartPr/>
                <p14:nvPr/>
              </p14:nvContentPartPr>
              <p14:xfrm>
                <a:off x="4109811" y="5310120"/>
                <a:ext cx="88200" cy="155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84706F3-DD58-4A32-8113-EF50853D58D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101171" y="5301480"/>
                  <a:ext cx="105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586C5E4-D44A-4005-B024-F75A597EE771}"/>
                    </a:ext>
                  </a:extLst>
                </p14:cNvPr>
                <p14:cNvContentPartPr/>
                <p14:nvPr/>
              </p14:nvContentPartPr>
              <p14:xfrm>
                <a:off x="4406811" y="5189160"/>
                <a:ext cx="142560" cy="2228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586C5E4-D44A-4005-B024-F75A597EE77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397811" y="5180160"/>
                  <a:ext cx="160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1679B2C-5A46-4010-8569-E222D7DDEE6F}"/>
                    </a:ext>
                  </a:extLst>
                </p14:cNvPr>
                <p14:cNvContentPartPr/>
                <p14:nvPr/>
              </p14:nvContentPartPr>
              <p14:xfrm>
                <a:off x="4363611" y="5152440"/>
                <a:ext cx="200880" cy="2768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1679B2C-5A46-4010-8569-E222D7DDEE6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354971" y="5143800"/>
                  <a:ext cx="218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5491EA5-2962-4E68-AEFF-EB9DFDA9947E}"/>
                    </a:ext>
                  </a:extLst>
                </p14:cNvPr>
                <p14:cNvContentPartPr/>
                <p14:nvPr/>
              </p14:nvContentPartPr>
              <p14:xfrm>
                <a:off x="4641891" y="5358360"/>
                <a:ext cx="57240" cy="698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5491EA5-2962-4E68-AEFF-EB9DFDA9947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632891" y="5349360"/>
                  <a:ext cx="74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6B6A68F-A109-4977-B23B-772F8B3803D7}"/>
                    </a:ext>
                  </a:extLst>
                </p14:cNvPr>
                <p14:cNvContentPartPr/>
                <p14:nvPr/>
              </p14:nvContentPartPr>
              <p14:xfrm>
                <a:off x="4723251" y="5118600"/>
                <a:ext cx="29160" cy="237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6B6A68F-A109-4977-B23B-772F8B3803D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714251" y="5109960"/>
                  <a:ext cx="4680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D09EB8CE-5296-4C6A-AEEB-9528498CF27C}"/>
                  </a:ext>
                </a:extLst>
              </p14:cNvPr>
              <p14:cNvContentPartPr/>
              <p14:nvPr/>
            </p14:nvContentPartPr>
            <p14:xfrm>
              <a:off x="3848451" y="5701080"/>
              <a:ext cx="59400" cy="10620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D09EB8CE-5296-4C6A-AEEB-9528498CF27C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3839451" y="5692440"/>
                <a:ext cx="770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839AE7E1-1EB4-42A5-80EA-A65DA644FF69}"/>
                  </a:ext>
                </a:extLst>
              </p14:cNvPr>
              <p14:cNvContentPartPr/>
              <p14:nvPr/>
            </p14:nvContentPartPr>
            <p14:xfrm>
              <a:off x="3898491" y="5584800"/>
              <a:ext cx="24840" cy="1584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839AE7E1-1EB4-42A5-80EA-A65DA644FF69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3889851" y="5575800"/>
                <a:ext cx="42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6A105104-7A82-48B0-925C-A680193733C9}"/>
                  </a:ext>
                </a:extLst>
              </p14:cNvPr>
              <p14:cNvContentPartPr/>
              <p14:nvPr/>
            </p14:nvContentPartPr>
            <p14:xfrm>
              <a:off x="4855011" y="5415600"/>
              <a:ext cx="39240" cy="1299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6A105104-7A82-48B0-925C-A680193733C9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4846371" y="5406960"/>
                <a:ext cx="568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B1F0E251-8988-4E34-9B39-AE4F46EDFEAB}"/>
                  </a:ext>
                </a:extLst>
              </p14:cNvPr>
              <p14:cNvContentPartPr/>
              <p14:nvPr/>
            </p14:nvContentPartPr>
            <p14:xfrm>
              <a:off x="5271891" y="5156040"/>
              <a:ext cx="68400" cy="1080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B1F0E251-8988-4E34-9B39-AE4F46EDFEAB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5262891" y="5147040"/>
                <a:ext cx="8604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93AEF4C9-DFC4-4C2F-AEA7-6B528ED93DB6}"/>
              </a:ext>
            </a:extLst>
          </p:cNvPr>
          <p:cNvGrpSpPr/>
          <p:nvPr/>
        </p:nvGrpSpPr>
        <p:grpSpPr>
          <a:xfrm>
            <a:off x="5234811" y="5287800"/>
            <a:ext cx="357840" cy="115200"/>
            <a:chOff x="5234811" y="5287800"/>
            <a:chExt cx="35784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8F3C6C4-FBBC-48B9-A31A-A1B52476F82E}"/>
                    </a:ext>
                  </a:extLst>
                </p14:cNvPr>
                <p14:cNvContentPartPr/>
                <p14:nvPr/>
              </p14:nvContentPartPr>
              <p14:xfrm>
                <a:off x="5234811" y="5287800"/>
                <a:ext cx="71280" cy="1152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8F3C6C4-FBBC-48B9-A31A-A1B52476F82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225811" y="5279160"/>
                  <a:ext cx="88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C7C7165-4319-427A-81C8-3E31B41FDFBE}"/>
                    </a:ext>
                  </a:extLst>
                </p14:cNvPr>
                <p14:cNvContentPartPr/>
                <p14:nvPr/>
              </p14:nvContentPartPr>
              <p14:xfrm>
                <a:off x="5452251" y="5318760"/>
                <a:ext cx="140400" cy="619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C7C7165-4319-427A-81C8-3E31B41FDFB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443611" y="5309760"/>
                  <a:ext cx="1580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071A41DD-71C8-4BAA-AC1F-2B8444C664A8}"/>
              </a:ext>
            </a:extLst>
          </p:cNvPr>
          <p:cNvGrpSpPr/>
          <p:nvPr/>
        </p:nvGrpSpPr>
        <p:grpSpPr>
          <a:xfrm>
            <a:off x="5788491" y="5191320"/>
            <a:ext cx="1105560" cy="213480"/>
            <a:chOff x="5788491" y="5191320"/>
            <a:chExt cx="11055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C49C199-A096-449A-9E7B-1E9ECA38252D}"/>
                    </a:ext>
                  </a:extLst>
                </p14:cNvPr>
                <p14:cNvContentPartPr/>
                <p14:nvPr/>
              </p14:nvContentPartPr>
              <p14:xfrm>
                <a:off x="5788491" y="5257200"/>
                <a:ext cx="22680" cy="1447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C49C199-A096-449A-9E7B-1E9ECA38252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779491" y="5248200"/>
                  <a:ext cx="40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30C994C-FDCC-43A3-9AA7-3C02285F0CAD}"/>
                    </a:ext>
                  </a:extLst>
                </p14:cNvPr>
                <p14:cNvContentPartPr/>
                <p14:nvPr/>
              </p14:nvContentPartPr>
              <p14:xfrm>
                <a:off x="5882811" y="5312280"/>
                <a:ext cx="19440" cy="738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30C994C-FDCC-43A3-9AA7-3C02285F0CA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874171" y="5303640"/>
                  <a:ext cx="37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279B71E-690B-43BE-AEA3-9D2B02FE4B57}"/>
                    </a:ext>
                  </a:extLst>
                </p14:cNvPr>
                <p14:cNvContentPartPr/>
                <p14:nvPr/>
              </p14:nvContentPartPr>
              <p14:xfrm>
                <a:off x="6057771" y="5191320"/>
                <a:ext cx="94680" cy="1796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279B71E-690B-43BE-AEA3-9D2B02FE4B5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048771" y="5182680"/>
                  <a:ext cx="112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BF9723E-C577-422D-9FF9-E10A072C1EA9}"/>
                    </a:ext>
                  </a:extLst>
                </p14:cNvPr>
                <p14:cNvContentPartPr/>
                <p14:nvPr/>
              </p14:nvContentPartPr>
              <p14:xfrm>
                <a:off x="6198531" y="5274120"/>
                <a:ext cx="261720" cy="1306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BF9723E-C577-422D-9FF9-E10A072C1EA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189891" y="5265120"/>
                  <a:ext cx="279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3422A60-6407-4E6A-BDE1-99A584F38AF9}"/>
                    </a:ext>
                  </a:extLst>
                </p14:cNvPr>
                <p14:cNvContentPartPr/>
                <p14:nvPr/>
              </p14:nvContentPartPr>
              <p14:xfrm>
                <a:off x="6576531" y="5283840"/>
                <a:ext cx="167760" cy="219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3422A60-6407-4E6A-BDE1-99A584F38AF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567531" y="5274840"/>
                  <a:ext cx="185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68D3F80-B1D9-4E38-8230-76BA7AE468B2}"/>
                    </a:ext>
                  </a:extLst>
                </p14:cNvPr>
                <p14:cNvContentPartPr/>
                <p14:nvPr/>
              </p14:nvContentPartPr>
              <p14:xfrm>
                <a:off x="6829611" y="5263320"/>
                <a:ext cx="64440" cy="1350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68D3F80-B1D9-4E38-8230-76BA7AE468B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820611" y="5254320"/>
                  <a:ext cx="8208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25B26A01-6DF3-4A8F-BDA1-06A4ABE1C3EB}"/>
                  </a:ext>
                </a:extLst>
              </p14:cNvPr>
              <p14:cNvContentPartPr/>
              <p14:nvPr/>
            </p14:nvContentPartPr>
            <p14:xfrm>
              <a:off x="7114011" y="5131920"/>
              <a:ext cx="164880" cy="23940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25B26A01-6DF3-4A8F-BDA1-06A4ABE1C3E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7105011" y="5122920"/>
                <a:ext cx="18252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4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504749C-718B-4FCC-9779-756064975F8D}"/>
              </a:ext>
            </a:extLst>
          </p:cNvPr>
          <p:cNvGrpSpPr/>
          <p:nvPr/>
        </p:nvGrpSpPr>
        <p:grpSpPr>
          <a:xfrm>
            <a:off x="2194611" y="304680"/>
            <a:ext cx="324000" cy="293760"/>
            <a:chOff x="2194611" y="304680"/>
            <a:chExt cx="32400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26129C4-8CB2-434F-B288-F39070DDA905}"/>
                    </a:ext>
                  </a:extLst>
                </p14:cNvPr>
                <p14:cNvContentPartPr/>
                <p14:nvPr/>
              </p14:nvContentPartPr>
              <p14:xfrm>
                <a:off x="2194611" y="334920"/>
                <a:ext cx="89280" cy="239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26129C4-8CB2-434F-B288-F39070DDA90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85971" y="326280"/>
                  <a:ext cx="106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D5DC97B-C59D-4A0B-9409-D25F121BFE8E}"/>
                    </a:ext>
                  </a:extLst>
                </p14:cNvPr>
                <p14:cNvContentPartPr/>
                <p14:nvPr/>
              </p14:nvContentPartPr>
              <p14:xfrm>
                <a:off x="2315571" y="304680"/>
                <a:ext cx="48600" cy="260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D5DC97B-C59D-4A0B-9409-D25F121BFE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06571" y="296040"/>
                  <a:ext cx="66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D2272AA-5661-4856-9127-C8ACEE65D4EF}"/>
                    </a:ext>
                  </a:extLst>
                </p14:cNvPr>
                <p14:cNvContentPartPr/>
                <p14:nvPr/>
              </p14:nvContentPartPr>
              <p14:xfrm>
                <a:off x="2218011" y="476760"/>
                <a:ext cx="118440" cy="1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D2272AA-5661-4856-9127-C8ACEE65D4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9371" y="467760"/>
                  <a:ext cx="136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F6E2BB-9509-4E00-A6C3-57280349FE43}"/>
                    </a:ext>
                  </a:extLst>
                </p14:cNvPr>
                <p14:cNvContentPartPr/>
                <p14:nvPr/>
              </p14:nvContentPartPr>
              <p14:xfrm>
                <a:off x="2413491" y="483960"/>
                <a:ext cx="105120" cy="114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F6E2BB-9509-4E00-A6C3-57280349FE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4491" y="475320"/>
                  <a:ext cx="12276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4EEDBC1-8229-41B5-A159-CE9393A42E9C}"/>
                  </a:ext>
                </a:extLst>
              </p14:cNvPr>
              <p14:cNvContentPartPr/>
              <p14:nvPr/>
            </p14:nvContentPartPr>
            <p14:xfrm>
              <a:off x="2773131" y="437160"/>
              <a:ext cx="10080" cy="2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4EEDBC1-8229-41B5-A159-CE9393A42E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4131" y="428160"/>
                <a:ext cx="277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9F70424-9D3B-43EB-BAC2-60D05778F939}"/>
                  </a:ext>
                </a:extLst>
              </p14:cNvPr>
              <p14:cNvContentPartPr/>
              <p14:nvPr/>
            </p14:nvContentPartPr>
            <p14:xfrm>
              <a:off x="2756211" y="534360"/>
              <a:ext cx="23760" cy="2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9F70424-9D3B-43EB-BAC2-60D05778F93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47571" y="525720"/>
                <a:ext cx="414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2858E95-4F65-4055-9D32-1A7E0CEDBD9D}"/>
              </a:ext>
            </a:extLst>
          </p:cNvPr>
          <p:cNvGrpSpPr/>
          <p:nvPr/>
        </p:nvGrpSpPr>
        <p:grpSpPr>
          <a:xfrm>
            <a:off x="3145731" y="312600"/>
            <a:ext cx="334800" cy="246240"/>
            <a:chOff x="3145731" y="312600"/>
            <a:chExt cx="33480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153F88-E8E1-44EE-9238-B167FF20EC3D}"/>
                    </a:ext>
                  </a:extLst>
                </p14:cNvPr>
                <p14:cNvContentPartPr/>
                <p14:nvPr/>
              </p14:nvContentPartPr>
              <p14:xfrm>
                <a:off x="3145731" y="312600"/>
                <a:ext cx="130320" cy="246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153F88-E8E1-44EE-9238-B167FF20EC3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36731" y="303600"/>
                  <a:ext cx="147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7F4691-7B9F-45F6-B452-625451484D0F}"/>
                    </a:ext>
                  </a:extLst>
                </p14:cNvPr>
                <p14:cNvContentPartPr/>
                <p14:nvPr/>
              </p14:nvContentPartPr>
              <p14:xfrm>
                <a:off x="3173091" y="426360"/>
                <a:ext cx="75960" cy="20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7F4691-7B9F-45F6-B452-625451484D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64451" y="417360"/>
                  <a:ext cx="93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B165F49-494B-45CE-A523-EF3DC2E6170A}"/>
                    </a:ext>
                  </a:extLst>
                </p14:cNvPr>
                <p14:cNvContentPartPr/>
                <p14:nvPr/>
              </p14:nvContentPartPr>
              <p14:xfrm>
                <a:off x="3400611" y="413760"/>
                <a:ext cx="79920" cy="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165F49-494B-45CE-A523-EF3DC2E617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91971" y="405120"/>
                  <a:ext cx="97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2A863A-A366-429A-B1AC-8351F92CA571}"/>
                    </a:ext>
                  </a:extLst>
                </p14:cNvPr>
                <p14:cNvContentPartPr/>
                <p14:nvPr/>
              </p14:nvContentPartPr>
              <p14:xfrm>
                <a:off x="3410331" y="463440"/>
                <a:ext cx="62280" cy="22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2A863A-A366-429A-B1AC-8351F92CA5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01691" y="454800"/>
                  <a:ext cx="7992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A0402E7-EC90-4859-A3FF-C2597DDBE98C}"/>
                  </a:ext>
                </a:extLst>
              </p14:cNvPr>
              <p14:cNvContentPartPr/>
              <p14:nvPr/>
            </p14:nvContentPartPr>
            <p14:xfrm>
              <a:off x="3692211" y="330960"/>
              <a:ext cx="119880" cy="201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A0402E7-EC90-4859-A3FF-C2597DDBE98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83211" y="321960"/>
                <a:ext cx="1375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3BE9DC-991D-45DD-BB2F-66107E8CA48B}"/>
                  </a:ext>
                </a:extLst>
              </p14:cNvPr>
              <p14:cNvContentPartPr/>
              <p14:nvPr/>
            </p14:nvContentPartPr>
            <p14:xfrm>
              <a:off x="3981291" y="495480"/>
              <a:ext cx="103680" cy="148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3BE9DC-991D-45DD-BB2F-66107E8CA4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72651" y="486840"/>
                <a:ext cx="12132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84682-8D8C-4CDE-BD94-F58799F7C6BF}"/>
              </a:ext>
            </a:extLst>
          </p:cNvPr>
          <p:cNvGrpSpPr/>
          <p:nvPr/>
        </p:nvGrpSpPr>
        <p:grpSpPr>
          <a:xfrm>
            <a:off x="4889931" y="284520"/>
            <a:ext cx="259920" cy="249480"/>
            <a:chOff x="4889931" y="284520"/>
            <a:chExt cx="25992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3ABAC2D-CAD1-4D5C-8BEE-EB57572D9DE7}"/>
                    </a:ext>
                  </a:extLst>
                </p14:cNvPr>
                <p14:cNvContentPartPr/>
                <p14:nvPr/>
              </p14:nvContentPartPr>
              <p14:xfrm>
                <a:off x="4889931" y="337080"/>
                <a:ext cx="65520" cy="190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3ABAC2D-CAD1-4D5C-8BEE-EB57572D9D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81291" y="328440"/>
                  <a:ext cx="83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4F7B719-EB74-4713-A978-C4C4D79218C5}"/>
                    </a:ext>
                  </a:extLst>
                </p14:cNvPr>
                <p14:cNvContentPartPr/>
                <p14:nvPr/>
              </p14:nvContentPartPr>
              <p14:xfrm>
                <a:off x="5033931" y="284520"/>
                <a:ext cx="81720" cy="209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4F7B719-EB74-4713-A978-C4C4D79218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24931" y="275880"/>
                  <a:ext cx="99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064E5F-E4FC-4861-B0B0-E0659BA5BDF0}"/>
                    </a:ext>
                  </a:extLst>
                </p14:cNvPr>
                <p14:cNvContentPartPr/>
                <p14:nvPr/>
              </p14:nvContentPartPr>
              <p14:xfrm>
                <a:off x="4928091" y="423480"/>
                <a:ext cx="105480" cy="22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064E5F-E4FC-4861-B0B0-E0659BA5BD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19451" y="414480"/>
                  <a:ext cx="123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BC31712-0F12-4188-A3B2-27B10782EF73}"/>
                    </a:ext>
                  </a:extLst>
                </p14:cNvPr>
                <p14:cNvContentPartPr/>
                <p14:nvPr/>
              </p14:nvContentPartPr>
              <p14:xfrm>
                <a:off x="5134371" y="467040"/>
                <a:ext cx="15480" cy="66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BC31712-0F12-4188-A3B2-27B10782EF7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25371" y="458040"/>
                  <a:ext cx="3312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B2F13D8-8918-4088-A4F7-C2977D934B4C}"/>
                  </a:ext>
                </a:extLst>
              </p14:cNvPr>
              <p14:cNvContentPartPr/>
              <p14:nvPr/>
            </p14:nvContentPartPr>
            <p14:xfrm>
              <a:off x="5296371" y="370560"/>
              <a:ext cx="72000" cy="134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B2F13D8-8918-4088-A4F7-C2977D934B4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87731" y="361920"/>
                <a:ext cx="8964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87DB9AF-4143-4632-8B47-26E1A9D03B45}"/>
              </a:ext>
            </a:extLst>
          </p:cNvPr>
          <p:cNvGrpSpPr/>
          <p:nvPr/>
        </p:nvGrpSpPr>
        <p:grpSpPr>
          <a:xfrm>
            <a:off x="5596971" y="319080"/>
            <a:ext cx="173160" cy="216360"/>
            <a:chOff x="5596971" y="319080"/>
            <a:chExt cx="17316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B4A25F-4609-40B5-82F2-CA1AF441740B}"/>
                    </a:ext>
                  </a:extLst>
                </p14:cNvPr>
                <p14:cNvContentPartPr/>
                <p14:nvPr/>
              </p14:nvContentPartPr>
              <p14:xfrm>
                <a:off x="5596971" y="319080"/>
                <a:ext cx="147960" cy="216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B4A25F-4609-40B5-82F2-CA1AF44174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87971" y="310080"/>
                  <a:ext cx="165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B367856-E243-4595-829C-F5B9F8D99F0D}"/>
                    </a:ext>
                  </a:extLst>
                </p14:cNvPr>
                <p14:cNvContentPartPr/>
                <p14:nvPr/>
              </p14:nvContentPartPr>
              <p14:xfrm>
                <a:off x="5652411" y="423480"/>
                <a:ext cx="117720" cy="2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B367856-E243-4595-829C-F5B9F8D99F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43411" y="414480"/>
                  <a:ext cx="13536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0A84C3A-74BB-4838-9718-C2DED6E2683F}"/>
                  </a:ext>
                </a:extLst>
              </p14:cNvPr>
              <p14:cNvContentPartPr/>
              <p14:nvPr/>
            </p14:nvContentPartPr>
            <p14:xfrm>
              <a:off x="5911611" y="351120"/>
              <a:ext cx="137880" cy="143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0A84C3A-74BB-4838-9718-C2DED6E2683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02611" y="342480"/>
                <a:ext cx="155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F90F1E3-D622-4C38-B9B4-E71DFD26C8C8}"/>
                  </a:ext>
                </a:extLst>
              </p14:cNvPr>
              <p14:cNvContentPartPr/>
              <p14:nvPr/>
            </p14:nvContentPartPr>
            <p14:xfrm>
              <a:off x="6304731" y="306840"/>
              <a:ext cx="126720" cy="219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F90F1E3-D622-4C38-B9B4-E71DFD26C8C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96091" y="298200"/>
                <a:ext cx="1443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716A63E-3E69-4880-A90C-FDDB1EB62468}"/>
                  </a:ext>
                </a:extLst>
              </p14:cNvPr>
              <p14:cNvContentPartPr/>
              <p14:nvPr/>
            </p14:nvContentPartPr>
            <p14:xfrm>
              <a:off x="6787491" y="495480"/>
              <a:ext cx="70200" cy="141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716A63E-3E69-4880-A90C-FDDB1EB624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78491" y="486840"/>
                <a:ext cx="8784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045BFAEF-831C-45C9-883B-0531A8B2F7B0}"/>
              </a:ext>
            </a:extLst>
          </p:cNvPr>
          <p:cNvGrpSpPr/>
          <p:nvPr/>
        </p:nvGrpSpPr>
        <p:grpSpPr>
          <a:xfrm>
            <a:off x="7386891" y="305400"/>
            <a:ext cx="392040" cy="173520"/>
            <a:chOff x="7386891" y="305400"/>
            <a:chExt cx="39204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533B80-8B55-4886-A143-DD54AE1788E1}"/>
                    </a:ext>
                  </a:extLst>
                </p14:cNvPr>
                <p14:cNvContentPartPr/>
                <p14:nvPr/>
              </p14:nvContentPartPr>
              <p14:xfrm>
                <a:off x="7386891" y="305400"/>
                <a:ext cx="174960" cy="173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533B80-8B55-4886-A143-DD54AE1788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77891" y="296760"/>
                  <a:ext cx="192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B40A9D-028D-4B36-88E8-6B505EE89282}"/>
                    </a:ext>
                  </a:extLst>
                </p14:cNvPr>
                <p14:cNvContentPartPr/>
                <p14:nvPr/>
              </p14:nvContentPartPr>
              <p14:xfrm>
                <a:off x="7682091" y="351120"/>
                <a:ext cx="77760" cy="8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B40A9D-028D-4B36-88E8-6B505EE892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73451" y="342480"/>
                  <a:ext cx="95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059564-BEBA-4B96-845A-5A3DF324EE58}"/>
                    </a:ext>
                  </a:extLst>
                </p14:cNvPr>
                <p14:cNvContentPartPr/>
                <p14:nvPr/>
              </p14:nvContentPartPr>
              <p14:xfrm>
                <a:off x="7676691" y="403320"/>
                <a:ext cx="102240" cy="17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059564-BEBA-4B96-845A-5A3DF324EE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67691" y="394320"/>
                  <a:ext cx="1198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49A65F-7B75-47A6-B7BA-E782DAB57C69}"/>
              </a:ext>
            </a:extLst>
          </p:cNvPr>
          <p:cNvGrpSpPr/>
          <p:nvPr/>
        </p:nvGrpSpPr>
        <p:grpSpPr>
          <a:xfrm>
            <a:off x="7987011" y="301440"/>
            <a:ext cx="378720" cy="164880"/>
            <a:chOff x="7987011" y="301440"/>
            <a:chExt cx="37872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FA28BCF-FF4E-4EB3-BF6C-33F958CB9D62}"/>
                    </a:ext>
                  </a:extLst>
                </p14:cNvPr>
                <p14:cNvContentPartPr/>
                <p14:nvPr/>
              </p14:nvContentPartPr>
              <p14:xfrm>
                <a:off x="7987011" y="334560"/>
                <a:ext cx="114480" cy="131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FA28BCF-FF4E-4EB3-BF6C-33F958CB9D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78371" y="325920"/>
                  <a:ext cx="132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D55C45-04CB-4C25-99E5-40179FD5B511}"/>
                    </a:ext>
                  </a:extLst>
                </p14:cNvPr>
                <p14:cNvContentPartPr/>
                <p14:nvPr/>
              </p14:nvContentPartPr>
              <p14:xfrm>
                <a:off x="8143251" y="431400"/>
                <a:ext cx="42120" cy="33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D55C45-04CB-4C25-99E5-40179FD5B5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34611" y="422400"/>
                  <a:ext cx="59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8462D3-B244-4E20-A125-31772A2D70BD}"/>
                    </a:ext>
                  </a:extLst>
                </p14:cNvPr>
                <p14:cNvContentPartPr/>
                <p14:nvPr/>
              </p14:nvContentPartPr>
              <p14:xfrm>
                <a:off x="8307771" y="301440"/>
                <a:ext cx="57960" cy="153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8462D3-B244-4E20-A125-31772A2D70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98771" y="292440"/>
                  <a:ext cx="7560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3317AFA-B699-468A-BFDF-8FB610DBE63F}"/>
              </a:ext>
            </a:extLst>
          </p:cNvPr>
          <p:cNvGrpSpPr/>
          <p:nvPr/>
        </p:nvGrpSpPr>
        <p:grpSpPr>
          <a:xfrm>
            <a:off x="1408371" y="1037640"/>
            <a:ext cx="361800" cy="373680"/>
            <a:chOff x="1408371" y="1037640"/>
            <a:chExt cx="36180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B77A769-E0A1-4974-A931-ACD1E4E1ACBD}"/>
                    </a:ext>
                  </a:extLst>
                </p14:cNvPr>
                <p14:cNvContentPartPr/>
                <p14:nvPr/>
              </p14:nvContentPartPr>
              <p14:xfrm>
                <a:off x="1408371" y="1037640"/>
                <a:ext cx="189720" cy="37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B77A769-E0A1-4974-A931-ACD1E4E1ACB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99371" y="1028640"/>
                  <a:ext cx="2073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1CB2B8-F768-4474-89A7-369E89B9E349}"/>
                    </a:ext>
                  </a:extLst>
                </p14:cNvPr>
                <p14:cNvContentPartPr/>
                <p14:nvPr/>
              </p14:nvContentPartPr>
              <p14:xfrm>
                <a:off x="1679811" y="1268400"/>
                <a:ext cx="90360" cy="1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1CB2B8-F768-4474-89A7-369E89B9E3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71171" y="1259400"/>
                  <a:ext cx="108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87E6D9C-D59F-423D-9F0F-D070EFC2F44B}"/>
                    </a:ext>
                  </a:extLst>
                </p14:cNvPr>
                <p14:cNvContentPartPr/>
                <p14:nvPr/>
              </p14:nvContentPartPr>
              <p14:xfrm>
                <a:off x="1668651" y="1348680"/>
                <a:ext cx="56160" cy="7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87E6D9C-D59F-423D-9F0F-D070EFC2F44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60011" y="1339680"/>
                  <a:ext cx="738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C6A53B-63BA-4A3A-B49B-977EB4B584D2}"/>
              </a:ext>
            </a:extLst>
          </p:cNvPr>
          <p:cNvGrpSpPr/>
          <p:nvPr/>
        </p:nvGrpSpPr>
        <p:grpSpPr>
          <a:xfrm>
            <a:off x="2227731" y="1170840"/>
            <a:ext cx="571320" cy="148320"/>
            <a:chOff x="2227731" y="1170840"/>
            <a:chExt cx="57132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C4D3DD8-6903-4CEC-A57F-1CA87ABCD2D6}"/>
                    </a:ext>
                  </a:extLst>
                </p14:cNvPr>
                <p14:cNvContentPartPr/>
                <p14:nvPr/>
              </p14:nvContentPartPr>
              <p14:xfrm>
                <a:off x="2227731" y="1199280"/>
                <a:ext cx="283680" cy="119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C4D3DD8-6903-4CEC-A57F-1CA87ABCD2D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19091" y="1190640"/>
                  <a:ext cx="301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00017AA-7111-409B-911E-5137D1E7F478}"/>
                    </a:ext>
                  </a:extLst>
                </p14:cNvPr>
                <p14:cNvContentPartPr/>
                <p14:nvPr/>
              </p14:nvContentPartPr>
              <p14:xfrm>
                <a:off x="2566491" y="1182000"/>
                <a:ext cx="227160" cy="82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00017AA-7111-409B-911E-5137D1E7F47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57491" y="1173000"/>
                  <a:ext cx="244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791279-09DB-4864-9357-2DF35A350C01}"/>
                    </a:ext>
                  </a:extLst>
                </p14:cNvPr>
                <p14:cNvContentPartPr/>
                <p14:nvPr/>
              </p14:nvContentPartPr>
              <p14:xfrm>
                <a:off x="2724891" y="1170840"/>
                <a:ext cx="74160" cy="9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791279-09DB-4864-9357-2DF35A350C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15891" y="1162200"/>
                  <a:ext cx="918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28F96E-C51A-4DA6-9367-F4A3183D6AA3}"/>
              </a:ext>
            </a:extLst>
          </p:cNvPr>
          <p:cNvGrpSpPr/>
          <p:nvPr/>
        </p:nvGrpSpPr>
        <p:grpSpPr>
          <a:xfrm>
            <a:off x="3038091" y="1054560"/>
            <a:ext cx="312480" cy="214200"/>
            <a:chOff x="3038091" y="1054560"/>
            <a:chExt cx="31248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0953C1-A04B-4598-AC9D-BC5A3ED197DF}"/>
                    </a:ext>
                  </a:extLst>
                </p14:cNvPr>
                <p14:cNvContentPartPr/>
                <p14:nvPr/>
              </p14:nvContentPartPr>
              <p14:xfrm>
                <a:off x="3044571" y="1084440"/>
                <a:ext cx="111600" cy="148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0953C1-A04B-4598-AC9D-BC5A3ED197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35931" y="1075440"/>
                  <a:ext cx="129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D54E9A9-34C4-4C5B-8FC8-082EE77F1016}"/>
                    </a:ext>
                  </a:extLst>
                </p14:cNvPr>
                <p14:cNvContentPartPr/>
                <p14:nvPr/>
              </p14:nvContentPartPr>
              <p14:xfrm>
                <a:off x="3038091" y="1054560"/>
                <a:ext cx="121680" cy="198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D54E9A9-34C4-4C5B-8FC8-082EE77F10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29451" y="1045560"/>
                  <a:ext cx="139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2F433BF-BD6A-4E3A-BDD5-4A4E1B3E4F7F}"/>
                    </a:ext>
                  </a:extLst>
                </p14:cNvPr>
                <p14:cNvContentPartPr/>
                <p14:nvPr/>
              </p14:nvContentPartPr>
              <p14:xfrm>
                <a:off x="3241131" y="1058520"/>
                <a:ext cx="109440" cy="210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2F433BF-BD6A-4E3A-BDD5-4A4E1B3E4F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32491" y="1049520"/>
                  <a:ext cx="12708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9E986D2-72D3-42EF-A47A-89054D6E1243}"/>
                  </a:ext>
                </a:extLst>
              </p14:cNvPr>
              <p14:cNvContentPartPr/>
              <p14:nvPr/>
            </p14:nvContentPartPr>
            <p14:xfrm>
              <a:off x="2559651" y="1478280"/>
              <a:ext cx="38880" cy="87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9E986D2-72D3-42EF-A47A-89054D6E124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51011" y="1469280"/>
                <a:ext cx="565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CCD225F-0DAF-49C9-BFED-3C18CDD53776}"/>
                  </a:ext>
                </a:extLst>
              </p14:cNvPr>
              <p14:cNvContentPartPr/>
              <p14:nvPr/>
            </p14:nvContentPartPr>
            <p14:xfrm>
              <a:off x="2610051" y="1361280"/>
              <a:ext cx="47880" cy="28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CCD225F-0DAF-49C9-BFED-3C18CDD5377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01411" y="1352280"/>
                <a:ext cx="6552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5628A6B8-4208-4413-BD9B-2D7CF69C56FD}"/>
              </a:ext>
            </a:extLst>
          </p:cNvPr>
          <p:cNvGrpSpPr/>
          <p:nvPr/>
        </p:nvGrpSpPr>
        <p:grpSpPr>
          <a:xfrm>
            <a:off x="3793731" y="1092360"/>
            <a:ext cx="367560" cy="232920"/>
            <a:chOff x="3793731" y="1092360"/>
            <a:chExt cx="36756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597413-3B26-4353-9A54-5A4FF895F87F}"/>
                    </a:ext>
                  </a:extLst>
                </p14:cNvPr>
                <p14:cNvContentPartPr/>
                <p14:nvPr/>
              </p14:nvContentPartPr>
              <p14:xfrm>
                <a:off x="3793731" y="1165080"/>
                <a:ext cx="175320" cy="36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597413-3B26-4353-9A54-5A4FF895F8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84731" y="1156440"/>
                  <a:ext cx="192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8DE2F90-E568-4983-ACEB-4BDC895D69D3}"/>
                    </a:ext>
                  </a:extLst>
                </p14:cNvPr>
                <p14:cNvContentPartPr/>
                <p14:nvPr/>
              </p14:nvContentPartPr>
              <p14:xfrm>
                <a:off x="3800571" y="1230960"/>
                <a:ext cx="159480" cy="21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8DE2F90-E568-4983-ACEB-4BDC895D69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1571" y="1222320"/>
                  <a:ext cx="177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515F565-5237-4F19-A2D5-BC6FE908CCFD}"/>
                    </a:ext>
                  </a:extLst>
                </p14:cNvPr>
                <p14:cNvContentPartPr/>
                <p14:nvPr/>
              </p14:nvContentPartPr>
              <p14:xfrm>
                <a:off x="4042131" y="1092360"/>
                <a:ext cx="119160" cy="232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515F565-5237-4F19-A2D5-BC6FE908CC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33491" y="1083360"/>
                  <a:ext cx="13680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C0C5355-4A11-4F2B-BB0D-7ED77C35574A}"/>
              </a:ext>
            </a:extLst>
          </p:cNvPr>
          <p:cNvGrpSpPr/>
          <p:nvPr/>
        </p:nvGrpSpPr>
        <p:grpSpPr>
          <a:xfrm>
            <a:off x="4784811" y="944400"/>
            <a:ext cx="157680" cy="289080"/>
            <a:chOff x="4784811" y="944400"/>
            <a:chExt cx="15768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04D41D-DF12-4718-A748-96EA71674002}"/>
                    </a:ext>
                  </a:extLst>
                </p14:cNvPr>
                <p14:cNvContentPartPr/>
                <p14:nvPr/>
              </p14:nvContentPartPr>
              <p14:xfrm>
                <a:off x="4846371" y="1021800"/>
                <a:ext cx="66960" cy="211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04D41D-DF12-4718-A748-96EA716740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37731" y="1013160"/>
                  <a:ext cx="84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357B35F-61A7-42C2-B76D-43D8A8BC80D4}"/>
                    </a:ext>
                  </a:extLst>
                </p14:cNvPr>
                <p14:cNvContentPartPr/>
                <p14:nvPr/>
              </p14:nvContentPartPr>
              <p14:xfrm>
                <a:off x="4784811" y="944400"/>
                <a:ext cx="157680" cy="46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357B35F-61A7-42C2-B76D-43D8A8BC80D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75811" y="935760"/>
                  <a:ext cx="175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AE2CBD-6FDE-47AE-980A-B2E72A8CBD16}"/>
                    </a:ext>
                  </a:extLst>
                </p14:cNvPr>
                <p14:cNvContentPartPr/>
                <p14:nvPr/>
              </p14:nvContentPartPr>
              <p14:xfrm>
                <a:off x="4789851" y="1087320"/>
                <a:ext cx="148320" cy="16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AE2CBD-6FDE-47AE-980A-B2E72A8CBD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80851" y="1078680"/>
                  <a:ext cx="16596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E9A5313-3CBD-4B73-AA7C-42B93B659B5F}"/>
                  </a:ext>
                </a:extLst>
              </p14:cNvPr>
              <p14:cNvContentPartPr/>
              <p14:nvPr/>
            </p14:nvContentPartPr>
            <p14:xfrm>
              <a:off x="4964811" y="1196760"/>
              <a:ext cx="110160" cy="239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E9A5313-3CBD-4B73-AA7C-42B93B659B5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955811" y="1187760"/>
                <a:ext cx="12780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19DE7427-740E-499A-91F6-B324ED93C1B5}"/>
              </a:ext>
            </a:extLst>
          </p:cNvPr>
          <p:cNvGrpSpPr/>
          <p:nvPr/>
        </p:nvGrpSpPr>
        <p:grpSpPr>
          <a:xfrm>
            <a:off x="5243091" y="1009560"/>
            <a:ext cx="360360" cy="335880"/>
            <a:chOff x="5243091" y="1009560"/>
            <a:chExt cx="36036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AD25AC8-F752-43A5-B4C6-7FAE95F062F8}"/>
                    </a:ext>
                  </a:extLst>
                </p14:cNvPr>
                <p14:cNvContentPartPr/>
                <p14:nvPr/>
              </p14:nvContentPartPr>
              <p14:xfrm>
                <a:off x="5243091" y="1009560"/>
                <a:ext cx="62280" cy="261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AD25AC8-F752-43A5-B4C6-7FAE95F062F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34091" y="1000920"/>
                  <a:ext cx="79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2ED979-237B-43A4-9976-62DAE1960AEF}"/>
                    </a:ext>
                  </a:extLst>
                </p14:cNvPr>
                <p14:cNvContentPartPr/>
                <p14:nvPr/>
              </p14:nvContentPartPr>
              <p14:xfrm>
                <a:off x="5405811" y="1122240"/>
                <a:ext cx="106920" cy="223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2ED979-237B-43A4-9976-62DAE1960A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97171" y="1113600"/>
                  <a:ext cx="124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EF8CB10-5DCF-476A-B074-DA3E4454785B}"/>
                    </a:ext>
                  </a:extLst>
                </p14:cNvPr>
                <p14:cNvContentPartPr/>
                <p14:nvPr/>
              </p14:nvContentPartPr>
              <p14:xfrm>
                <a:off x="5570331" y="1162200"/>
                <a:ext cx="33120" cy="94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EF8CB10-5DCF-476A-B074-DA3E4454785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61691" y="1153560"/>
                  <a:ext cx="5076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9C38A2A-DD89-4CA2-9415-F107C49505F8}"/>
              </a:ext>
            </a:extLst>
          </p:cNvPr>
          <p:cNvGrpSpPr/>
          <p:nvPr/>
        </p:nvGrpSpPr>
        <p:grpSpPr>
          <a:xfrm>
            <a:off x="5800731" y="987960"/>
            <a:ext cx="215640" cy="333360"/>
            <a:chOff x="5800731" y="987960"/>
            <a:chExt cx="21564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1B2457B-72B6-4E7B-81D4-DDC052E7A329}"/>
                    </a:ext>
                  </a:extLst>
                </p14:cNvPr>
                <p14:cNvContentPartPr/>
                <p14:nvPr/>
              </p14:nvContentPartPr>
              <p14:xfrm>
                <a:off x="5803251" y="1071480"/>
                <a:ext cx="100800" cy="150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1B2457B-72B6-4E7B-81D4-DDC052E7A32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94251" y="1062840"/>
                  <a:ext cx="118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F0D6D9A-273B-4E81-9C22-FB9CFF554371}"/>
                    </a:ext>
                  </a:extLst>
                </p14:cNvPr>
                <p14:cNvContentPartPr/>
                <p14:nvPr/>
              </p14:nvContentPartPr>
              <p14:xfrm>
                <a:off x="5800731" y="1133040"/>
                <a:ext cx="72720" cy="6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F0D6D9A-273B-4E81-9C22-FB9CFF5543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92091" y="1124040"/>
                  <a:ext cx="90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1F25923-5629-4FBF-B93E-20BBDD5CE0E2}"/>
                    </a:ext>
                  </a:extLst>
                </p14:cNvPr>
                <p14:cNvContentPartPr/>
                <p14:nvPr/>
              </p14:nvContentPartPr>
              <p14:xfrm>
                <a:off x="5943291" y="987960"/>
                <a:ext cx="73080" cy="333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1F25923-5629-4FBF-B93E-20BBDD5CE0E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34291" y="979320"/>
                  <a:ext cx="9072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F72955B-408B-4D31-949C-1B716FED5D1A}"/>
              </a:ext>
            </a:extLst>
          </p:cNvPr>
          <p:cNvGrpSpPr/>
          <p:nvPr/>
        </p:nvGrpSpPr>
        <p:grpSpPr>
          <a:xfrm>
            <a:off x="6178011" y="1140600"/>
            <a:ext cx="136080" cy="77760"/>
            <a:chOff x="6178011" y="1140600"/>
            <a:chExt cx="136080" cy="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6B4702-5A3D-4138-823B-2EF1F483F59D}"/>
                    </a:ext>
                  </a:extLst>
                </p14:cNvPr>
                <p14:cNvContentPartPr/>
                <p14:nvPr/>
              </p14:nvContentPartPr>
              <p14:xfrm>
                <a:off x="6201411" y="1140600"/>
                <a:ext cx="112680" cy="21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6B4702-5A3D-4138-823B-2EF1F483F5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92771" y="1131600"/>
                  <a:ext cx="130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A034C97-C014-4A7B-B397-5AC4A5BB7245}"/>
                    </a:ext>
                  </a:extLst>
                </p14:cNvPr>
                <p14:cNvContentPartPr/>
                <p14:nvPr/>
              </p14:nvContentPartPr>
              <p14:xfrm>
                <a:off x="6178011" y="1200000"/>
                <a:ext cx="123120" cy="18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A034C97-C014-4A7B-B397-5AC4A5BB72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69371" y="1191000"/>
                  <a:ext cx="1407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510BF49-C660-4980-B596-4C435C500F7D}"/>
              </a:ext>
            </a:extLst>
          </p:cNvPr>
          <p:cNvGrpSpPr/>
          <p:nvPr/>
        </p:nvGrpSpPr>
        <p:grpSpPr>
          <a:xfrm>
            <a:off x="6615051" y="839640"/>
            <a:ext cx="429120" cy="489240"/>
            <a:chOff x="6615051" y="839640"/>
            <a:chExt cx="42912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44F7126-1BEC-435B-8372-BD6668FCD5FE}"/>
                    </a:ext>
                  </a:extLst>
                </p14:cNvPr>
                <p14:cNvContentPartPr/>
                <p14:nvPr/>
              </p14:nvContentPartPr>
              <p14:xfrm>
                <a:off x="6791091" y="929640"/>
                <a:ext cx="150840" cy="281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44F7126-1BEC-435B-8372-BD6668FCD5F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82091" y="920640"/>
                  <a:ext cx="168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F2C2B1-D345-4AA1-91C1-6B6242B7A2A9}"/>
                    </a:ext>
                  </a:extLst>
                </p14:cNvPr>
                <p14:cNvContentPartPr/>
                <p14:nvPr/>
              </p14:nvContentPartPr>
              <p14:xfrm>
                <a:off x="6703251" y="1094160"/>
                <a:ext cx="163800" cy="27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F2C2B1-D345-4AA1-91C1-6B6242B7A2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94251" y="1085160"/>
                  <a:ext cx="181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D46CFDE-7CBB-424E-A95B-0D491504A853}"/>
                    </a:ext>
                  </a:extLst>
                </p14:cNvPr>
                <p14:cNvContentPartPr/>
                <p14:nvPr/>
              </p14:nvContentPartPr>
              <p14:xfrm>
                <a:off x="6931131" y="1161840"/>
                <a:ext cx="76680" cy="167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D46CFDE-7CBB-424E-A95B-0D491504A85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22491" y="1152840"/>
                  <a:ext cx="94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8F562D6-20DF-49BE-AB3F-570D06F1A135}"/>
                    </a:ext>
                  </a:extLst>
                </p14:cNvPr>
                <p14:cNvContentPartPr/>
                <p14:nvPr/>
              </p14:nvContentPartPr>
              <p14:xfrm>
                <a:off x="6919971" y="1147800"/>
                <a:ext cx="124200" cy="172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8F562D6-20DF-49BE-AB3F-570D06F1A1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10971" y="1138800"/>
                  <a:ext cx="141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357ACC6-F60C-4857-84EB-71F3DD18F7DD}"/>
                    </a:ext>
                  </a:extLst>
                </p14:cNvPr>
                <p14:cNvContentPartPr/>
                <p14:nvPr/>
              </p14:nvContentPartPr>
              <p14:xfrm>
                <a:off x="6615051" y="839640"/>
                <a:ext cx="124200" cy="459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357ACC6-F60C-4857-84EB-71F3DD18F7D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06051" y="830640"/>
                  <a:ext cx="141840" cy="4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5F80A9B-3DE1-4BD3-A096-CE50FDEED7FF}"/>
              </a:ext>
            </a:extLst>
          </p:cNvPr>
          <p:cNvGrpSpPr/>
          <p:nvPr/>
        </p:nvGrpSpPr>
        <p:grpSpPr>
          <a:xfrm>
            <a:off x="7193931" y="869880"/>
            <a:ext cx="771120" cy="505440"/>
            <a:chOff x="7193931" y="869880"/>
            <a:chExt cx="77112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1AF38DF-CCE8-4902-B102-77616D303072}"/>
                    </a:ext>
                  </a:extLst>
                </p14:cNvPr>
                <p14:cNvContentPartPr/>
                <p14:nvPr/>
              </p14:nvContentPartPr>
              <p14:xfrm>
                <a:off x="7193931" y="972480"/>
                <a:ext cx="66240" cy="235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1AF38DF-CCE8-4902-B102-77616D30307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85291" y="963840"/>
                  <a:ext cx="83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2B383C1-AB78-4666-B384-5B921E64BB40}"/>
                    </a:ext>
                  </a:extLst>
                </p14:cNvPr>
                <p14:cNvContentPartPr/>
                <p14:nvPr/>
              </p14:nvContentPartPr>
              <p14:xfrm>
                <a:off x="7309131" y="1073280"/>
                <a:ext cx="105120" cy="216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2B383C1-AB78-4666-B384-5B921E64BB4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00131" y="1064640"/>
                  <a:ext cx="122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575EB63-F5F5-4D78-B038-B41F59FA08F9}"/>
                    </a:ext>
                  </a:extLst>
                </p14:cNvPr>
                <p14:cNvContentPartPr/>
                <p14:nvPr/>
              </p14:nvContentPartPr>
              <p14:xfrm>
                <a:off x="7465011" y="1139880"/>
                <a:ext cx="20880" cy="70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575EB63-F5F5-4D78-B038-B41F59FA08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56011" y="1131240"/>
                  <a:ext cx="38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703332F-7A4F-4339-A4BF-45A1914DD260}"/>
                    </a:ext>
                  </a:extLst>
                </p14:cNvPr>
                <p14:cNvContentPartPr/>
                <p14:nvPr/>
              </p14:nvContentPartPr>
              <p14:xfrm>
                <a:off x="7608291" y="1035120"/>
                <a:ext cx="104040" cy="155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703332F-7A4F-4339-A4BF-45A1914DD26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99291" y="1026120"/>
                  <a:ext cx="121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B7750F1-00CA-4685-8EC2-0FB0E4228227}"/>
                    </a:ext>
                  </a:extLst>
                </p14:cNvPr>
                <p14:cNvContentPartPr/>
                <p14:nvPr/>
              </p14:nvContentPartPr>
              <p14:xfrm>
                <a:off x="7600731" y="1103880"/>
                <a:ext cx="109440" cy="19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B7750F1-00CA-4685-8EC2-0FB0E422822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92091" y="1094880"/>
                  <a:ext cx="127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1435DAD-7964-46A2-A776-194767DF5730}"/>
                    </a:ext>
                  </a:extLst>
                </p14:cNvPr>
                <p14:cNvContentPartPr/>
                <p14:nvPr/>
              </p14:nvContentPartPr>
              <p14:xfrm>
                <a:off x="7786491" y="955920"/>
                <a:ext cx="35640" cy="272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1435DAD-7964-46A2-A776-194767DF573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77851" y="946920"/>
                  <a:ext cx="53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8185992-1942-4FB7-A360-DD080CD21ECD}"/>
                    </a:ext>
                  </a:extLst>
                </p14:cNvPr>
                <p14:cNvContentPartPr/>
                <p14:nvPr/>
              </p14:nvContentPartPr>
              <p14:xfrm>
                <a:off x="7844811" y="869880"/>
                <a:ext cx="120240" cy="505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8185992-1942-4FB7-A360-DD080CD21E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35811" y="861240"/>
                  <a:ext cx="137880" cy="52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5AC6AD6-7111-46D3-8EEB-355834C41439}"/>
                  </a:ext>
                </a:extLst>
              </p14:cNvPr>
              <p14:cNvContentPartPr/>
              <p14:nvPr/>
            </p14:nvContentPartPr>
            <p14:xfrm>
              <a:off x="8033091" y="734520"/>
              <a:ext cx="101520" cy="153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5AC6AD6-7111-46D3-8EEB-355834C4143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24091" y="725520"/>
                <a:ext cx="11916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7087A248-D6E2-4227-8F06-30575BA83C54}"/>
              </a:ext>
            </a:extLst>
          </p:cNvPr>
          <p:cNvGrpSpPr/>
          <p:nvPr/>
        </p:nvGrpSpPr>
        <p:grpSpPr>
          <a:xfrm>
            <a:off x="8307051" y="1082640"/>
            <a:ext cx="108360" cy="63360"/>
            <a:chOff x="8307051" y="1082640"/>
            <a:chExt cx="108360" cy="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F9CF76E-ADCC-407E-9E0D-B3B9B1F8575C}"/>
                    </a:ext>
                  </a:extLst>
                </p14:cNvPr>
                <p14:cNvContentPartPr/>
                <p14:nvPr/>
              </p14:nvContentPartPr>
              <p14:xfrm>
                <a:off x="8320371" y="1082640"/>
                <a:ext cx="95040" cy="16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F9CF76E-ADCC-407E-9E0D-B3B9B1F8575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11371" y="1074000"/>
                  <a:ext cx="112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7B2FED4-B5F6-433A-BB49-461B0007A646}"/>
                    </a:ext>
                  </a:extLst>
                </p14:cNvPr>
                <p14:cNvContentPartPr/>
                <p14:nvPr/>
              </p14:nvContentPartPr>
              <p14:xfrm>
                <a:off x="8307051" y="1130880"/>
                <a:ext cx="69120" cy="15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7B2FED4-B5F6-433A-BB49-461B0007A64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98411" y="1121880"/>
                  <a:ext cx="867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4427E72-0963-4F37-A3C4-E238AC15DA11}"/>
              </a:ext>
            </a:extLst>
          </p:cNvPr>
          <p:cNvGrpSpPr/>
          <p:nvPr/>
        </p:nvGrpSpPr>
        <p:grpSpPr>
          <a:xfrm>
            <a:off x="8690451" y="721200"/>
            <a:ext cx="1023480" cy="758880"/>
            <a:chOff x="8690451" y="721200"/>
            <a:chExt cx="102348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3388433-4145-40C0-9C83-2B23C79D4885}"/>
                    </a:ext>
                  </a:extLst>
                </p14:cNvPr>
                <p14:cNvContentPartPr/>
                <p14:nvPr/>
              </p14:nvContentPartPr>
              <p14:xfrm>
                <a:off x="8954691" y="878520"/>
                <a:ext cx="110880" cy="177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3388433-4145-40C0-9C83-2B23C79D488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46051" y="869880"/>
                  <a:ext cx="128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ACBB33E-274B-483A-BF3B-2145EFEA64FB}"/>
                    </a:ext>
                  </a:extLst>
                </p14:cNvPr>
                <p14:cNvContentPartPr/>
                <p14:nvPr/>
              </p14:nvContentPartPr>
              <p14:xfrm>
                <a:off x="8848131" y="1092720"/>
                <a:ext cx="286920" cy="23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ACBB33E-274B-483A-BF3B-2145EFEA64F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39491" y="1084080"/>
                  <a:ext cx="304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099D6DB-57B7-457B-ADC1-F69DD154DBA6}"/>
                    </a:ext>
                  </a:extLst>
                </p14:cNvPr>
                <p14:cNvContentPartPr/>
                <p14:nvPr/>
              </p14:nvContentPartPr>
              <p14:xfrm>
                <a:off x="8872611" y="1256520"/>
                <a:ext cx="133920" cy="191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099D6DB-57B7-457B-ADC1-F69DD154DBA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63611" y="1247880"/>
                  <a:ext cx="151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A6CF14A-AE34-424A-AD18-203C8BA694EA}"/>
                    </a:ext>
                  </a:extLst>
                </p14:cNvPr>
                <p14:cNvContentPartPr/>
                <p14:nvPr/>
              </p14:nvContentPartPr>
              <p14:xfrm>
                <a:off x="8875131" y="1359840"/>
                <a:ext cx="99360" cy="21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A6CF14A-AE34-424A-AD18-203C8BA694E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866491" y="1351200"/>
                  <a:ext cx="117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4AA31C-7C27-4881-9BBF-E426B9BBAD14}"/>
                    </a:ext>
                  </a:extLst>
                </p14:cNvPr>
                <p14:cNvContentPartPr/>
                <p14:nvPr/>
              </p14:nvContentPartPr>
              <p14:xfrm>
                <a:off x="8690451" y="824520"/>
                <a:ext cx="92160" cy="630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4AA31C-7C27-4881-9BBF-E426B9BBAD1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81451" y="815880"/>
                  <a:ext cx="1098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BE8ED01-45E1-431D-9F81-9B429AA8C958}"/>
                    </a:ext>
                  </a:extLst>
                </p14:cNvPr>
                <p14:cNvContentPartPr/>
                <p14:nvPr/>
              </p14:nvContentPartPr>
              <p14:xfrm>
                <a:off x="9217131" y="831720"/>
                <a:ext cx="126720" cy="648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BE8ED01-45E1-431D-9F81-9B429AA8C95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08131" y="822720"/>
                  <a:ext cx="14436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1060B3E-5565-4B21-9FD0-2E036C41E07C}"/>
                    </a:ext>
                  </a:extLst>
                </p14:cNvPr>
                <p14:cNvContentPartPr/>
                <p14:nvPr/>
              </p14:nvContentPartPr>
              <p14:xfrm>
                <a:off x="9455091" y="721200"/>
                <a:ext cx="133200" cy="167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1060B3E-5565-4B21-9FD0-2E036C41E07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46091" y="712200"/>
                  <a:ext cx="150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20A123A-EE10-4E7D-9A68-D91B7AB91C93}"/>
                    </a:ext>
                  </a:extLst>
                </p14:cNvPr>
                <p14:cNvContentPartPr/>
                <p14:nvPr/>
              </p14:nvContentPartPr>
              <p14:xfrm>
                <a:off x="9601971" y="1146000"/>
                <a:ext cx="111960" cy="122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20A123A-EE10-4E7D-9A68-D91B7AB91C9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93331" y="1137360"/>
                  <a:ext cx="12960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8A91CB3-82C4-48CE-9455-F6FCD5B3C4E6}"/>
              </a:ext>
            </a:extLst>
          </p:cNvPr>
          <p:cNvGrpSpPr/>
          <p:nvPr/>
        </p:nvGrpSpPr>
        <p:grpSpPr>
          <a:xfrm>
            <a:off x="9972411" y="955920"/>
            <a:ext cx="1139400" cy="349560"/>
            <a:chOff x="9972411" y="955920"/>
            <a:chExt cx="113940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76AA33B-0CA7-49C7-BAC5-A64555760786}"/>
                    </a:ext>
                  </a:extLst>
                </p14:cNvPr>
                <p14:cNvContentPartPr/>
                <p14:nvPr/>
              </p14:nvContentPartPr>
              <p14:xfrm>
                <a:off x="10418451" y="991920"/>
                <a:ext cx="159120" cy="313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76AA33B-0CA7-49C7-BAC5-A6455576078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09811" y="983280"/>
                  <a:ext cx="176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62943E6-EA98-4D7F-A987-C0BFB059AC9B}"/>
                    </a:ext>
                  </a:extLst>
                </p14:cNvPr>
                <p14:cNvContentPartPr/>
                <p14:nvPr/>
              </p14:nvContentPartPr>
              <p14:xfrm>
                <a:off x="10244571" y="1027560"/>
                <a:ext cx="87840" cy="72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62943E6-EA98-4D7F-A987-C0BFB059AC9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235931" y="1018560"/>
                  <a:ext cx="105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55AD965-1C7C-4ACE-A8A3-7ADDA1CA11F8}"/>
                    </a:ext>
                  </a:extLst>
                </p14:cNvPr>
                <p14:cNvContentPartPr/>
                <p14:nvPr/>
              </p14:nvContentPartPr>
              <p14:xfrm>
                <a:off x="10184451" y="1167960"/>
                <a:ext cx="68760" cy="14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55AD965-1C7C-4ACE-A8A3-7ADDA1CA11F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75451" y="1159320"/>
                  <a:ext cx="86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D0A0427-46EA-437C-A181-717E2C594FFB}"/>
                    </a:ext>
                  </a:extLst>
                </p14:cNvPr>
                <p14:cNvContentPartPr/>
                <p14:nvPr/>
              </p14:nvContentPartPr>
              <p14:xfrm>
                <a:off x="9972411" y="1055640"/>
                <a:ext cx="111240" cy="137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D0A0427-46EA-437C-A181-717E2C594F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63771" y="1046640"/>
                  <a:ext cx="128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37AF77-8C58-4151-945A-E74FD2D19B17}"/>
                    </a:ext>
                  </a:extLst>
                </p14:cNvPr>
                <p14:cNvContentPartPr/>
                <p14:nvPr/>
              </p14:nvContentPartPr>
              <p14:xfrm>
                <a:off x="10731651" y="1008120"/>
                <a:ext cx="100800" cy="52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37AF77-8C58-4151-945A-E74FD2D19B1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23011" y="999480"/>
                  <a:ext cx="118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627EE10-A097-4E83-B228-D4663C6DD094}"/>
                    </a:ext>
                  </a:extLst>
                </p14:cNvPr>
                <p14:cNvContentPartPr/>
                <p14:nvPr/>
              </p14:nvContentPartPr>
              <p14:xfrm>
                <a:off x="10660371" y="1128000"/>
                <a:ext cx="130320" cy="18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627EE10-A097-4E83-B228-D4663C6DD09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651371" y="1119000"/>
                  <a:ext cx="147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DBC55BD-8257-4538-9961-CF346351F964}"/>
                    </a:ext>
                  </a:extLst>
                </p14:cNvPr>
                <p14:cNvContentPartPr/>
                <p14:nvPr/>
              </p14:nvContentPartPr>
              <p14:xfrm>
                <a:off x="10988331" y="955920"/>
                <a:ext cx="123480" cy="175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DBC55BD-8257-4538-9961-CF346351F96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79691" y="946920"/>
                  <a:ext cx="141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A7D087C-44C3-41B5-B18D-0CC45B1953CB}"/>
                    </a:ext>
                  </a:extLst>
                </p14:cNvPr>
                <p14:cNvContentPartPr/>
                <p14:nvPr/>
              </p14:nvContentPartPr>
              <p14:xfrm>
                <a:off x="10917051" y="1063200"/>
                <a:ext cx="176760" cy="14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A7D087C-44C3-41B5-B18D-0CC45B1953C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08051" y="1054200"/>
                  <a:ext cx="1944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0AD7B85-3D22-44DE-9AFE-668B29DB513C}"/>
              </a:ext>
            </a:extLst>
          </p:cNvPr>
          <p:cNvGrpSpPr/>
          <p:nvPr/>
        </p:nvGrpSpPr>
        <p:grpSpPr>
          <a:xfrm>
            <a:off x="7031211" y="1497720"/>
            <a:ext cx="78120" cy="76320"/>
            <a:chOff x="7031211" y="1497720"/>
            <a:chExt cx="78120" cy="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EBDC597-2B75-418F-B7E6-62065AF959B1}"/>
                    </a:ext>
                  </a:extLst>
                </p14:cNvPr>
                <p14:cNvContentPartPr/>
                <p14:nvPr/>
              </p14:nvContentPartPr>
              <p14:xfrm>
                <a:off x="7031211" y="1503480"/>
                <a:ext cx="28080" cy="70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EBDC597-2B75-418F-B7E6-62065AF959B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22571" y="1494840"/>
                  <a:ext cx="45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52220E1-C939-41B9-B908-E10EFBE6F65A}"/>
                    </a:ext>
                  </a:extLst>
                </p14:cNvPr>
                <p14:cNvContentPartPr/>
                <p14:nvPr/>
              </p14:nvContentPartPr>
              <p14:xfrm>
                <a:off x="7093491" y="1497720"/>
                <a:ext cx="15840" cy="75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52220E1-C939-41B9-B908-E10EFBE6F65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84851" y="1488720"/>
                  <a:ext cx="334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5965D5B-3206-4E79-AB4F-58A4D8C65F62}"/>
              </a:ext>
            </a:extLst>
          </p:cNvPr>
          <p:cNvGrpSpPr/>
          <p:nvPr/>
        </p:nvGrpSpPr>
        <p:grpSpPr>
          <a:xfrm>
            <a:off x="6152451" y="1738560"/>
            <a:ext cx="843840" cy="306360"/>
            <a:chOff x="6152451" y="1738560"/>
            <a:chExt cx="84384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CDA04F3-2398-4B7A-9041-8D854898DA68}"/>
                    </a:ext>
                  </a:extLst>
                </p14:cNvPr>
                <p14:cNvContentPartPr/>
                <p14:nvPr/>
              </p14:nvContentPartPr>
              <p14:xfrm>
                <a:off x="6198891" y="1764480"/>
                <a:ext cx="59040" cy="195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CDA04F3-2398-4B7A-9041-8D854898DA6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90251" y="1755480"/>
                  <a:ext cx="76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E523A12-EC01-4997-A1EF-78ECD823DDC1}"/>
                    </a:ext>
                  </a:extLst>
                </p14:cNvPr>
                <p14:cNvContentPartPr/>
                <p14:nvPr/>
              </p14:nvContentPartPr>
              <p14:xfrm>
                <a:off x="6152451" y="1738560"/>
                <a:ext cx="158760" cy="119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E523A12-EC01-4997-A1EF-78ECD823DDC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43451" y="1729920"/>
                  <a:ext cx="176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696F177-CCBE-40AE-9D13-F1EA24035034}"/>
                    </a:ext>
                  </a:extLst>
                </p14:cNvPr>
                <p14:cNvContentPartPr/>
                <p14:nvPr/>
              </p14:nvContentPartPr>
              <p14:xfrm>
                <a:off x="6367731" y="1743600"/>
                <a:ext cx="93240" cy="240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696F177-CCBE-40AE-9D13-F1EA2403503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59091" y="1734600"/>
                  <a:ext cx="110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120EA4-D55D-4F62-96C7-DF558ADEAA7A}"/>
                    </a:ext>
                  </a:extLst>
                </p14:cNvPr>
                <p14:cNvContentPartPr/>
                <p14:nvPr/>
              </p14:nvContentPartPr>
              <p14:xfrm>
                <a:off x="6540531" y="1805520"/>
                <a:ext cx="69120" cy="162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120EA4-D55D-4F62-96C7-DF558ADEAA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31531" y="1796520"/>
                  <a:ext cx="86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B8E20A9-6DC2-4826-9486-69E67C0187E2}"/>
                    </a:ext>
                  </a:extLst>
                </p14:cNvPr>
                <p14:cNvContentPartPr/>
                <p14:nvPr/>
              </p14:nvContentPartPr>
              <p14:xfrm>
                <a:off x="6535131" y="1790760"/>
                <a:ext cx="109440" cy="112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B8E20A9-6DC2-4826-9486-69E67C0187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26491" y="1782120"/>
                  <a:ext cx="127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DE1296D-723F-41BA-A15F-331D42FF0128}"/>
                    </a:ext>
                  </a:extLst>
                </p14:cNvPr>
                <p14:cNvContentPartPr/>
                <p14:nvPr/>
              </p14:nvContentPartPr>
              <p14:xfrm>
                <a:off x="6662571" y="1907040"/>
                <a:ext cx="18720" cy="67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DE1296D-723F-41BA-A15F-331D42FF012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53571" y="1898400"/>
                  <a:ext cx="36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83C6B5D-8D88-4D6B-AEA4-F43EE7213126}"/>
                    </a:ext>
                  </a:extLst>
                </p14:cNvPr>
                <p14:cNvContentPartPr/>
                <p14:nvPr/>
              </p14:nvContentPartPr>
              <p14:xfrm>
                <a:off x="6809451" y="1828920"/>
                <a:ext cx="61560" cy="51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83C6B5D-8D88-4D6B-AEA4-F43EE721312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00451" y="1819920"/>
                  <a:ext cx="79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AF67BF0-D9A6-406C-A639-F8760E8A4C02}"/>
                    </a:ext>
                  </a:extLst>
                </p14:cNvPr>
                <p14:cNvContentPartPr/>
                <p14:nvPr/>
              </p14:nvContentPartPr>
              <p14:xfrm>
                <a:off x="6781011" y="1945920"/>
                <a:ext cx="57600" cy="7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AF67BF0-D9A6-406C-A639-F8760E8A4C0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72371" y="1936920"/>
                  <a:ext cx="75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ABC2C96-2428-484B-96AE-47772B0ABB17}"/>
                    </a:ext>
                  </a:extLst>
                </p14:cNvPr>
                <p14:cNvContentPartPr/>
                <p14:nvPr/>
              </p14:nvContentPartPr>
              <p14:xfrm>
                <a:off x="6862011" y="1831440"/>
                <a:ext cx="134280" cy="21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ABC2C96-2428-484B-96AE-47772B0ABB1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53011" y="1822440"/>
                  <a:ext cx="15192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15E2E55-7521-4278-89EA-3EE5542AA920}"/>
              </a:ext>
            </a:extLst>
          </p:cNvPr>
          <p:cNvGrpSpPr/>
          <p:nvPr/>
        </p:nvGrpSpPr>
        <p:grpSpPr>
          <a:xfrm>
            <a:off x="7148211" y="1792920"/>
            <a:ext cx="684360" cy="239400"/>
            <a:chOff x="7148211" y="1792920"/>
            <a:chExt cx="68436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6CB818B-F8E0-4E34-837B-F6C336A37AC2}"/>
                    </a:ext>
                  </a:extLst>
                </p14:cNvPr>
                <p14:cNvContentPartPr/>
                <p14:nvPr/>
              </p14:nvContentPartPr>
              <p14:xfrm>
                <a:off x="7148211" y="1838280"/>
                <a:ext cx="109800" cy="118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6CB818B-F8E0-4E34-837B-F6C336A37AC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39571" y="1829640"/>
                  <a:ext cx="127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D52A581-2455-4C20-8CF7-2A86BDC3AA7E}"/>
                    </a:ext>
                  </a:extLst>
                </p14:cNvPr>
                <p14:cNvContentPartPr/>
                <p14:nvPr/>
              </p14:nvContentPartPr>
              <p14:xfrm>
                <a:off x="7336491" y="1808760"/>
                <a:ext cx="75600" cy="110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D52A581-2455-4C20-8CF7-2A86BDC3AA7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27851" y="1800120"/>
                  <a:ext cx="93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BB04A05-CBDB-4F35-BCBF-3438FB43D9E4}"/>
                    </a:ext>
                  </a:extLst>
                </p14:cNvPr>
                <p14:cNvContentPartPr/>
                <p14:nvPr/>
              </p14:nvContentPartPr>
              <p14:xfrm>
                <a:off x="7333611" y="1794720"/>
                <a:ext cx="115560" cy="141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BB04A05-CBDB-4F35-BCBF-3438FB43D9E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24971" y="1785720"/>
                  <a:ext cx="133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F434781-8FBB-479C-9115-BDA8B17CEF92}"/>
                    </a:ext>
                  </a:extLst>
                </p14:cNvPr>
                <p14:cNvContentPartPr/>
                <p14:nvPr/>
              </p14:nvContentPartPr>
              <p14:xfrm>
                <a:off x="7453131" y="1860960"/>
                <a:ext cx="50760" cy="84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F434781-8FBB-479C-9115-BDA8B17CEF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44491" y="1852320"/>
                  <a:ext cx="68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9CB9D06-56C1-463F-8653-15D74F0D9434}"/>
                    </a:ext>
                  </a:extLst>
                </p14:cNvPr>
                <p14:cNvContentPartPr/>
                <p14:nvPr/>
              </p14:nvContentPartPr>
              <p14:xfrm>
                <a:off x="7621611" y="1792920"/>
                <a:ext cx="59040" cy="59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9CB9D06-56C1-463F-8653-15D74F0D94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12611" y="1784280"/>
                  <a:ext cx="76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BD27333-AA35-4A78-ACEE-B831AC7D4CF2}"/>
                    </a:ext>
                  </a:extLst>
                </p14:cNvPr>
                <p14:cNvContentPartPr/>
                <p14:nvPr/>
              </p14:nvContentPartPr>
              <p14:xfrm>
                <a:off x="7576251" y="1909920"/>
                <a:ext cx="65160" cy="9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BD27333-AA35-4A78-ACEE-B831AC7D4CF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67251" y="1900920"/>
                  <a:ext cx="82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C27D464-EB85-4B0C-BBE3-0A108962DA21}"/>
                    </a:ext>
                  </a:extLst>
                </p14:cNvPr>
                <p14:cNvContentPartPr/>
                <p14:nvPr/>
              </p14:nvContentPartPr>
              <p14:xfrm>
                <a:off x="7743651" y="1814520"/>
                <a:ext cx="88920" cy="217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C27D464-EB85-4B0C-BBE3-0A108962DA2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34651" y="1805880"/>
                  <a:ext cx="10656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C45770C-D658-416D-B62E-09035CE65B48}"/>
              </a:ext>
            </a:extLst>
          </p:cNvPr>
          <p:cNvGrpSpPr/>
          <p:nvPr/>
        </p:nvGrpSpPr>
        <p:grpSpPr>
          <a:xfrm>
            <a:off x="7887651" y="1675920"/>
            <a:ext cx="1509840" cy="300240"/>
            <a:chOff x="7887651" y="1675920"/>
            <a:chExt cx="150984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C250040-949E-4892-8EE1-AD26FEDCF0EA}"/>
                    </a:ext>
                  </a:extLst>
                </p14:cNvPr>
                <p14:cNvContentPartPr/>
                <p14:nvPr/>
              </p14:nvContentPartPr>
              <p14:xfrm>
                <a:off x="8102571" y="1848360"/>
                <a:ext cx="106200" cy="19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C250040-949E-4892-8EE1-AD26FEDCF0E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93931" y="1839720"/>
                  <a:ext cx="123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7D74047-9262-45F9-ACAE-46320AD1B1BD}"/>
                    </a:ext>
                  </a:extLst>
                </p14:cNvPr>
                <p14:cNvContentPartPr/>
                <p14:nvPr/>
              </p14:nvContentPartPr>
              <p14:xfrm>
                <a:off x="8353491" y="1773840"/>
                <a:ext cx="91080" cy="118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7D74047-9262-45F9-ACAE-46320AD1B1B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44851" y="1764840"/>
                  <a:ext cx="108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512CA93-237B-4EBD-913A-77223655C5F0}"/>
                    </a:ext>
                  </a:extLst>
                </p14:cNvPr>
                <p14:cNvContentPartPr/>
                <p14:nvPr/>
              </p14:nvContentPartPr>
              <p14:xfrm>
                <a:off x="8248011" y="1827120"/>
                <a:ext cx="11880" cy="12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512CA93-237B-4EBD-913A-77223655C5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39371" y="1818480"/>
                  <a:ext cx="29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B2101F7-7B04-49F7-BE4F-1021D18BD8D7}"/>
                    </a:ext>
                  </a:extLst>
                </p14:cNvPr>
                <p14:cNvContentPartPr/>
                <p14:nvPr/>
              </p14:nvContentPartPr>
              <p14:xfrm>
                <a:off x="8575971" y="1748640"/>
                <a:ext cx="83520" cy="138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B2101F7-7B04-49F7-BE4F-1021D18BD8D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66971" y="1740000"/>
                  <a:ext cx="101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0733895-AF5F-408D-A067-973C22075BED}"/>
                    </a:ext>
                  </a:extLst>
                </p14:cNvPr>
                <p14:cNvContentPartPr/>
                <p14:nvPr/>
              </p14:nvContentPartPr>
              <p14:xfrm>
                <a:off x="8564451" y="1755840"/>
                <a:ext cx="92880" cy="129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0733895-AF5F-408D-A067-973C22075BE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55811" y="1746840"/>
                  <a:ext cx="110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3CD9534-F6EE-42BF-B839-847784683AE1}"/>
                    </a:ext>
                  </a:extLst>
                </p14:cNvPr>
                <p14:cNvContentPartPr/>
                <p14:nvPr/>
              </p14:nvContentPartPr>
              <p14:xfrm>
                <a:off x="8695491" y="1821360"/>
                <a:ext cx="72000" cy="131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3CD9534-F6EE-42BF-B839-847784683AE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86851" y="1812720"/>
                  <a:ext cx="89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8AD68BD-45D2-4FD8-8A16-7849C672FBEA}"/>
                    </a:ext>
                  </a:extLst>
                </p14:cNvPr>
                <p14:cNvContentPartPr/>
                <p14:nvPr/>
              </p14:nvContentPartPr>
              <p14:xfrm>
                <a:off x="8920131" y="1777440"/>
                <a:ext cx="54720" cy="54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8AD68BD-45D2-4FD8-8A16-7849C672FBE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11131" y="1768800"/>
                  <a:ext cx="72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8B1FD05-0F2A-4B59-BD64-9A976B824278}"/>
                    </a:ext>
                  </a:extLst>
                </p14:cNvPr>
                <p14:cNvContentPartPr/>
                <p14:nvPr/>
              </p14:nvContentPartPr>
              <p14:xfrm>
                <a:off x="8897451" y="1868520"/>
                <a:ext cx="75600" cy="16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8B1FD05-0F2A-4B59-BD64-9A976B82427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88811" y="1859520"/>
                  <a:ext cx="93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4B633DF-35B3-410F-A20C-817747B39B91}"/>
                    </a:ext>
                  </a:extLst>
                </p14:cNvPr>
                <p14:cNvContentPartPr/>
                <p14:nvPr/>
              </p14:nvContentPartPr>
              <p14:xfrm>
                <a:off x="9324411" y="1675920"/>
                <a:ext cx="73080" cy="276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4B633DF-35B3-410F-A20C-817747B39B9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15771" y="1666920"/>
                  <a:ext cx="90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AD0DBEE-1D6C-4461-A52D-9FC10FCD7351}"/>
                    </a:ext>
                  </a:extLst>
                </p14:cNvPr>
                <p14:cNvContentPartPr/>
                <p14:nvPr/>
              </p14:nvContentPartPr>
              <p14:xfrm>
                <a:off x="9105531" y="1777440"/>
                <a:ext cx="124200" cy="198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AD0DBEE-1D6C-4461-A52D-9FC10FCD735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96531" y="1768440"/>
                  <a:ext cx="141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17FB275-72AE-4B05-A9EF-B144A6015EAD}"/>
                    </a:ext>
                  </a:extLst>
                </p14:cNvPr>
                <p14:cNvContentPartPr/>
                <p14:nvPr/>
              </p14:nvContentPartPr>
              <p14:xfrm>
                <a:off x="7887651" y="1809480"/>
                <a:ext cx="120960" cy="145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17FB275-72AE-4B05-A9EF-B144A6015EA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79011" y="1800480"/>
                  <a:ext cx="13860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EEB03DA-DDE4-48C8-AF0B-C2204CF94F50}"/>
              </a:ext>
            </a:extLst>
          </p:cNvPr>
          <p:cNvGrpSpPr/>
          <p:nvPr/>
        </p:nvGrpSpPr>
        <p:grpSpPr>
          <a:xfrm>
            <a:off x="1504491" y="2514720"/>
            <a:ext cx="1154880" cy="409680"/>
            <a:chOff x="1504491" y="2514720"/>
            <a:chExt cx="115488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B5CB534-CCF6-4C40-A123-81F7F714813B}"/>
                    </a:ext>
                  </a:extLst>
                </p14:cNvPr>
                <p14:cNvContentPartPr/>
                <p14:nvPr/>
              </p14:nvContentPartPr>
              <p14:xfrm>
                <a:off x="1525731" y="2588520"/>
                <a:ext cx="84600" cy="214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B5CB534-CCF6-4C40-A123-81F7F714813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16731" y="2579520"/>
                  <a:ext cx="102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809B99E-27D7-4158-9A50-A5F9F9A4B8FA}"/>
                    </a:ext>
                  </a:extLst>
                </p14:cNvPr>
                <p14:cNvContentPartPr/>
                <p14:nvPr/>
              </p14:nvContentPartPr>
              <p14:xfrm>
                <a:off x="1504491" y="2527680"/>
                <a:ext cx="222840" cy="253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809B99E-27D7-4158-9A50-A5F9F9A4B8F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95491" y="2518680"/>
                  <a:ext cx="240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67CE792-BDEF-43DC-84FF-8EC0687CA396}"/>
                    </a:ext>
                  </a:extLst>
                </p14:cNvPr>
                <p14:cNvContentPartPr/>
                <p14:nvPr/>
              </p14:nvContentPartPr>
              <p14:xfrm>
                <a:off x="1810131" y="2566560"/>
                <a:ext cx="360" cy="5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67CE792-BDEF-43DC-84FF-8EC0687CA39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01131" y="2557920"/>
                  <a:ext cx="18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9F3E1F7-F713-4E6B-81D5-51C96570844C}"/>
                    </a:ext>
                  </a:extLst>
                </p14:cNvPr>
                <p14:cNvContentPartPr/>
                <p14:nvPr/>
              </p14:nvContentPartPr>
              <p14:xfrm>
                <a:off x="1864491" y="2514720"/>
                <a:ext cx="666360" cy="269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9F3E1F7-F713-4E6B-81D5-51C96570844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55491" y="2506080"/>
                  <a:ext cx="684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5B1AD38-AD61-483E-A5AD-A7672522E7E6}"/>
                    </a:ext>
                  </a:extLst>
                </p14:cNvPr>
                <p14:cNvContentPartPr/>
                <p14:nvPr/>
              </p14:nvContentPartPr>
              <p14:xfrm>
                <a:off x="2543091" y="2635320"/>
                <a:ext cx="116280" cy="289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5B1AD38-AD61-483E-A5AD-A7672522E7E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34451" y="2626680"/>
                  <a:ext cx="133920" cy="30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D9C9FA4-0431-4DD0-9CBF-A847D938EECB}"/>
                  </a:ext>
                </a:extLst>
              </p14:cNvPr>
              <p14:cNvContentPartPr/>
              <p14:nvPr/>
            </p14:nvContentPartPr>
            <p14:xfrm>
              <a:off x="3060771" y="2663760"/>
              <a:ext cx="117720" cy="1101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D9C9FA4-0431-4DD0-9CBF-A847D938EEC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052131" y="2654760"/>
                <a:ext cx="1353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5B211921-B79F-4739-92FC-96FF31A6A8A6}"/>
                  </a:ext>
                </a:extLst>
              </p14:cNvPr>
              <p14:cNvContentPartPr/>
              <p14:nvPr/>
            </p14:nvContentPartPr>
            <p14:xfrm>
              <a:off x="3200091" y="2400960"/>
              <a:ext cx="22680" cy="79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5B211921-B79F-4739-92FC-96FF31A6A8A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191091" y="2392320"/>
                <a:ext cx="403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01715D4-C17E-4600-8788-C6DC9C42F3F5}"/>
              </a:ext>
            </a:extLst>
          </p:cNvPr>
          <p:cNvGrpSpPr/>
          <p:nvPr/>
        </p:nvGrpSpPr>
        <p:grpSpPr>
          <a:xfrm>
            <a:off x="3550011" y="2445240"/>
            <a:ext cx="1129320" cy="561960"/>
            <a:chOff x="3550011" y="2445240"/>
            <a:chExt cx="112932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2211CDA-82D3-419B-90DC-204AB8F66A43}"/>
                    </a:ext>
                  </a:extLst>
                </p14:cNvPr>
                <p14:cNvContentPartPr/>
                <p14:nvPr/>
              </p14:nvContentPartPr>
              <p14:xfrm>
                <a:off x="3550011" y="2471880"/>
                <a:ext cx="660600" cy="535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2211CDA-82D3-419B-90DC-204AB8F66A4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41011" y="2463240"/>
                  <a:ext cx="67824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F763E83-AF46-4C44-B124-B9F39A947610}"/>
                    </a:ext>
                  </a:extLst>
                </p14:cNvPr>
                <p14:cNvContentPartPr/>
                <p14:nvPr/>
              </p14:nvContentPartPr>
              <p14:xfrm>
                <a:off x="4252731" y="2578080"/>
                <a:ext cx="247320" cy="144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F763E83-AF46-4C44-B124-B9F39A9476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244091" y="2569080"/>
                  <a:ext cx="264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61426EF-FD6E-4DCD-A051-4D13549D367E}"/>
                    </a:ext>
                  </a:extLst>
                </p14:cNvPr>
                <p14:cNvContentPartPr/>
                <p14:nvPr/>
              </p14:nvContentPartPr>
              <p14:xfrm>
                <a:off x="4539651" y="2445240"/>
                <a:ext cx="139680" cy="250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61426EF-FD6E-4DCD-A051-4D13549D36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31011" y="2436240"/>
                  <a:ext cx="15732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4FB4B3-256E-4D06-B6FA-49AA954C3658}"/>
              </a:ext>
            </a:extLst>
          </p:cNvPr>
          <p:cNvGrpSpPr/>
          <p:nvPr/>
        </p:nvGrpSpPr>
        <p:grpSpPr>
          <a:xfrm>
            <a:off x="4995411" y="2453880"/>
            <a:ext cx="334800" cy="255960"/>
            <a:chOff x="4995411" y="2453880"/>
            <a:chExt cx="33480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8EA71C4-251D-4A52-8383-7AB0E20CF4B9}"/>
                    </a:ext>
                  </a:extLst>
                </p14:cNvPr>
                <p14:cNvContentPartPr/>
                <p14:nvPr/>
              </p14:nvContentPartPr>
              <p14:xfrm>
                <a:off x="4995411" y="2507520"/>
                <a:ext cx="55440" cy="194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8EA71C4-251D-4A52-8383-7AB0E20CF4B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86411" y="2498880"/>
                  <a:ext cx="73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401FD66-943A-403A-B1A0-8AA48B2E9245}"/>
                    </a:ext>
                  </a:extLst>
                </p14:cNvPr>
                <p14:cNvContentPartPr/>
                <p14:nvPr/>
              </p14:nvContentPartPr>
              <p14:xfrm>
                <a:off x="5007651" y="2453880"/>
                <a:ext cx="196920" cy="212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401FD66-943A-403A-B1A0-8AA48B2E924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98651" y="2444880"/>
                  <a:ext cx="214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2E782E5-275F-4E0B-9D6B-18A04F8E065D}"/>
                    </a:ext>
                  </a:extLst>
                </p14:cNvPr>
                <p14:cNvContentPartPr/>
                <p14:nvPr/>
              </p14:nvContentPartPr>
              <p14:xfrm>
                <a:off x="5213211" y="2583840"/>
                <a:ext cx="117000" cy="126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2E782E5-275F-4E0B-9D6B-18A04F8E06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04211" y="2575200"/>
                  <a:ext cx="13464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8EF619A-4148-43CB-93A8-B3557CEF62F9}"/>
              </a:ext>
            </a:extLst>
          </p:cNvPr>
          <p:cNvGrpSpPr/>
          <p:nvPr/>
        </p:nvGrpSpPr>
        <p:grpSpPr>
          <a:xfrm>
            <a:off x="5821251" y="2587440"/>
            <a:ext cx="621360" cy="144360"/>
            <a:chOff x="5821251" y="2587440"/>
            <a:chExt cx="62136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7D6D20B-0805-4539-BC01-BC6D36E0F8F0}"/>
                    </a:ext>
                  </a:extLst>
                </p14:cNvPr>
                <p14:cNvContentPartPr/>
                <p14:nvPr/>
              </p14:nvContentPartPr>
              <p14:xfrm>
                <a:off x="5821251" y="2587440"/>
                <a:ext cx="285120" cy="144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7D6D20B-0805-4539-BC01-BC6D36E0F8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12251" y="2578440"/>
                  <a:ext cx="302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689C09E-DCEC-45B3-85FA-91E8B141CF42}"/>
                    </a:ext>
                  </a:extLst>
                </p14:cNvPr>
                <p14:cNvContentPartPr/>
                <p14:nvPr/>
              </p14:nvContentPartPr>
              <p14:xfrm>
                <a:off x="6151011" y="2589240"/>
                <a:ext cx="291600" cy="126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689C09E-DCEC-45B3-85FA-91E8B141CF4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142371" y="2580600"/>
                  <a:ext cx="30924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FE1D49C-0AA8-4F4D-9302-4EF9E4565B69}"/>
                  </a:ext>
                </a:extLst>
              </p14:cNvPr>
              <p14:cNvContentPartPr/>
              <p14:nvPr/>
            </p14:nvContentPartPr>
            <p14:xfrm>
              <a:off x="6205011" y="2324280"/>
              <a:ext cx="89280" cy="763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FE1D49C-0AA8-4F4D-9302-4EF9E4565B6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196371" y="2315280"/>
                <a:ext cx="1069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62365DA-BD98-4007-A4F9-FBD4A8D9E116}"/>
                  </a:ext>
                </a:extLst>
              </p14:cNvPr>
              <p14:cNvContentPartPr/>
              <p14:nvPr/>
            </p14:nvContentPartPr>
            <p14:xfrm>
              <a:off x="6851211" y="2538120"/>
              <a:ext cx="140400" cy="3189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62365DA-BD98-4007-A4F9-FBD4A8D9E11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842211" y="2529480"/>
                <a:ext cx="15804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5BE483D-5A8B-4EDD-878A-87A133EE6D6C}"/>
              </a:ext>
            </a:extLst>
          </p:cNvPr>
          <p:cNvGrpSpPr/>
          <p:nvPr/>
        </p:nvGrpSpPr>
        <p:grpSpPr>
          <a:xfrm>
            <a:off x="7164771" y="2522640"/>
            <a:ext cx="102960" cy="164520"/>
            <a:chOff x="7164771" y="2522640"/>
            <a:chExt cx="10296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203B55F-4AFC-410E-9DD8-7D93E9DA6C5A}"/>
                    </a:ext>
                  </a:extLst>
                </p14:cNvPr>
                <p14:cNvContentPartPr/>
                <p14:nvPr/>
              </p14:nvContentPartPr>
              <p14:xfrm>
                <a:off x="7176291" y="2522640"/>
                <a:ext cx="91440" cy="62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203B55F-4AFC-410E-9DD8-7D93E9DA6C5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167291" y="2513640"/>
                  <a:ext cx="109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6DE6B32-8EBB-4217-9D5A-41E36F7D6EBB}"/>
                    </a:ext>
                  </a:extLst>
                </p14:cNvPr>
                <p14:cNvContentPartPr/>
                <p14:nvPr/>
              </p14:nvContentPartPr>
              <p14:xfrm>
                <a:off x="7164771" y="2670960"/>
                <a:ext cx="72720" cy="16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6DE6B32-8EBB-4217-9D5A-41E36F7D6EB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55771" y="2662320"/>
                  <a:ext cx="9036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2DB8A2B-EE2A-4865-B0BF-3BB80EF194AA}"/>
                  </a:ext>
                </a:extLst>
              </p14:cNvPr>
              <p14:cNvContentPartPr/>
              <p14:nvPr/>
            </p14:nvContentPartPr>
            <p14:xfrm>
              <a:off x="7507491" y="2533440"/>
              <a:ext cx="127800" cy="1130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2DB8A2B-EE2A-4865-B0BF-3BB80EF194AA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498851" y="2524800"/>
                <a:ext cx="14544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29B6761-E897-4765-A5E8-6D001484EE5D}"/>
              </a:ext>
            </a:extLst>
          </p:cNvPr>
          <p:cNvGrpSpPr/>
          <p:nvPr/>
        </p:nvGrpSpPr>
        <p:grpSpPr>
          <a:xfrm>
            <a:off x="1630131" y="3241920"/>
            <a:ext cx="391320" cy="283320"/>
            <a:chOff x="1630131" y="3241920"/>
            <a:chExt cx="39132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EF9C492-C2EE-43F0-A6D4-AB9729C9DA03}"/>
                    </a:ext>
                  </a:extLst>
                </p14:cNvPr>
                <p14:cNvContentPartPr/>
                <p14:nvPr/>
              </p14:nvContentPartPr>
              <p14:xfrm>
                <a:off x="1685571" y="3307080"/>
                <a:ext cx="41040" cy="189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EF9C492-C2EE-43F0-A6D4-AB9729C9DA0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76931" y="3298440"/>
                  <a:ext cx="58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127640C-D336-4ACE-98A0-34CFE0415C88}"/>
                    </a:ext>
                  </a:extLst>
                </p14:cNvPr>
                <p14:cNvContentPartPr/>
                <p14:nvPr/>
              </p14:nvContentPartPr>
              <p14:xfrm>
                <a:off x="1630131" y="3241920"/>
                <a:ext cx="208440" cy="164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127640C-D336-4ACE-98A0-34CFE0415C8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21131" y="3232920"/>
                  <a:ext cx="226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5187409-93F9-4DE9-A95E-86E94006E1A5}"/>
                    </a:ext>
                  </a:extLst>
                </p14:cNvPr>
                <p14:cNvContentPartPr/>
                <p14:nvPr/>
              </p14:nvContentPartPr>
              <p14:xfrm>
                <a:off x="1902291" y="3243720"/>
                <a:ext cx="119160" cy="281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5187409-93F9-4DE9-A95E-86E94006E1A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893291" y="3234720"/>
                  <a:ext cx="13680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BEB3271-8F25-41D0-BB53-A0E1C80C39E9}"/>
              </a:ext>
            </a:extLst>
          </p:cNvPr>
          <p:cNvGrpSpPr/>
          <p:nvPr/>
        </p:nvGrpSpPr>
        <p:grpSpPr>
          <a:xfrm>
            <a:off x="2166531" y="3271440"/>
            <a:ext cx="282240" cy="236520"/>
            <a:chOff x="2166531" y="3271440"/>
            <a:chExt cx="28224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D57F5C2-F4C6-4D5F-8DAD-72ECB17B97BE}"/>
                    </a:ext>
                  </a:extLst>
                </p14:cNvPr>
                <p14:cNvContentPartPr/>
                <p14:nvPr/>
              </p14:nvContentPartPr>
              <p14:xfrm>
                <a:off x="2166531" y="3271440"/>
                <a:ext cx="97200" cy="196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D57F5C2-F4C6-4D5F-8DAD-72ECB17B97B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157531" y="3262440"/>
                  <a:ext cx="114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1C8AC1E-D421-44C2-AE43-D53EC2BB16B2}"/>
                    </a:ext>
                  </a:extLst>
                </p14:cNvPr>
                <p14:cNvContentPartPr/>
                <p14:nvPr/>
              </p14:nvContentPartPr>
              <p14:xfrm>
                <a:off x="2387931" y="3338760"/>
                <a:ext cx="60840" cy="95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1C8AC1E-D421-44C2-AE43-D53EC2BB16B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379291" y="3330120"/>
                  <a:ext cx="78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6411D35-0DB6-4592-91AF-59A798F74EED}"/>
                    </a:ext>
                  </a:extLst>
                </p14:cNvPr>
                <p14:cNvContentPartPr/>
                <p14:nvPr/>
              </p14:nvContentPartPr>
              <p14:xfrm>
                <a:off x="2356251" y="3494280"/>
                <a:ext cx="67320" cy="13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6411D35-0DB6-4592-91AF-59A798F74EE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347611" y="3485280"/>
                  <a:ext cx="8496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53AD252-3DEB-4ECA-8EE8-CA654B61477F}"/>
                  </a:ext>
                </a:extLst>
              </p14:cNvPr>
              <p14:cNvContentPartPr/>
              <p14:nvPr/>
            </p14:nvContentPartPr>
            <p14:xfrm>
              <a:off x="2636691" y="3353880"/>
              <a:ext cx="105480" cy="153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53AD252-3DEB-4ECA-8EE8-CA654B61477F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627691" y="3345240"/>
                <a:ext cx="1231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26FCEFEF-8F6A-42D2-A8FD-7FF07FE1DD62}"/>
                  </a:ext>
                </a:extLst>
              </p14:cNvPr>
              <p14:cNvContentPartPr/>
              <p14:nvPr/>
            </p14:nvContentPartPr>
            <p14:xfrm>
              <a:off x="2907051" y="3285480"/>
              <a:ext cx="28440" cy="2419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26FCEFEF-8F6A-42D2-A8FD-7FF07FE1DD6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2898411" y="3276840"/>
                <a:ext cx="4608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CB5C396-63D7-4D6E-B303-C072E5D2E9E1}"/>
              </a:ext>
            </a:extLst>
          </p:cNvPr>
          <p:cNvGrpSpPr/>
          <p:nvPr/>
        </p:nvGrpSpPr>
        <p:grpSpPr>
          <a:xfrm>
            <a:off x="3175251" y="3267120"/>
            <a:ext cx="304920" cy="192960"/>
            <a:chOff x="3175251" y="3267120"/>
            <a:chExt cx="3049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50C5955-A0BB-41D3-9AA1-1D6510FA8B8C}"/>
                    </a:ext>
                  </a:extLst>
                </p14:cNvPr>
                <p14:cNvContentPartPr/>
                <p14:nvPr/>
              </p14:nvContentPartPr>
              <p14:xfrm>
                <a:off x="3175251" y="3267120"/>
                <a:ext cx="101880" cy="192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50C5955-A0BB-41D3-9AA1-1D6510FA8B8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66611" y="3258480"/>
                  <a:ext cx="119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99DC0CF-835B-49CB-B968-6A8D999C922C}"/>
                    </a:ext>
                  </a:extLst>
                </p14:cNvPr>
                <p14:cNvContentPartPr/>
                <p14:nvPr/>
              </p14:nvContentPartPr>
              <p14:xfrm>
                <a:off x="3180651" y="3362880"/>
                <a:ext cx="78840" cy="8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99DC0CF-835B-49CB-B968-6A8D999C922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172011" y="3354240"/>
                  <a:ext cx="96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3DF9C8E-7236-4E43-A5DF-AB78EBDEE92F}"/>
                    </a:ext>
                  </a:extLst>
                </p14:cNvPr>
                <p14:cNvContentPartPr/>
                <p14:nvPr/>
              </p14:nvContentPartPr>
              <p14:xfrm>
                <a:off x="3408891" y="3342360"/>
                <a:ext cx="63000" cy="4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3DF9C8E-7236-4E43-A5DF-AB78EBDEE9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399891" y="3333360"/>
                  <a:ext cx="80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7476E1E-12BB-4F13-A7BE-C6A48210E56A}"/>
                    </a:ext>
                  </a:extLst>
                </p14:cNvPr>
                <p14:cNvContentPartPr/>
                <p14:nvPr/>
              </p14:nvContentPartPr>
              <p14:xfrm>
                <a:off x="3416811" y="3408240"/>
                <a:ext cx="63360" cy="13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7476E1E-12BB-4F13-A7BE-C6A48210E56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407811" y="3399240"/>
                  <a:ext cx="810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B925D30-EE27-4C27-8384-45AB28568C6D}"/>
              </a:ext>
            </a:extLst>
          </p:cNvPr>
          <p:cNvGrpSpPr/>
          <p:nvPr/>
        </p:nvGrpSpPr>
        <p:grpSpPr>
          <a:xfrm>
            <a:off x="3665931" y="3161280"/>
            <a:ext cx="286560" cy="355680"/>
            <a:chOff x="3665931" y="3161280"/>
            <a:chExt cx="28656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BCDE3BD-8C14-4519-AFAA-EFA21893707F}"/>
                    </a:ext>
                  </a:extLst>
                </p14:cNvPr>
                <p14:cNvContentPartPr/>
                <p14:nvPr/>
              </p14:nvContentPartPr>
              <p14:xfrm>
                <a:off x="3665931" y="3260640"/>
                <a:ext cx="105840" cy="179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BCDE3BD-8C14-4519-AFAA-EFA21893707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657291" y="3251640"/>
                  <a:ext cx="123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1A328AD-74C9-4CF4-B4DE-DCFB84CC44D7}"/>
                    </a:ext>
                  </a:extLst>
                </p14:cNvPr>
                <p14:cNvContentPartPr/>
                <p14:nvPr/>
              </p14:nvContentPartPr>
              <p14:xfrm>
                <a:off x="3897771" y="3161280"/>
                <a:ext cx="54720" cy="355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1A328AD-74C9-4CF4-B4DE-DCFB84CC44D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888771" y="3152280"/>
                  <a:ext cx="7236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4C17A9C-94AC-492B-BEC5-019B84236D73}"/>
              </a:ext>
            </a:extLst>
          </p:cNvPr>
          <p:cNvGrpSpPr/>
          <p:nvPr/>
        </p:nvGrpSpPr>
        <p:grpSpPr>
          <a:xfrm>
            <a:off x="4338051" y="3277920"/>
            <a:ext cx="110160" cy="109440"/>
            <a:chOff x="4338051" y="3277920"/>
            <a:chExt cx="11016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AE31724-15B1-490A-917B-09366CB8C793}"/>
                    </a:ext>
                  </a:extLst>
                </p14:cNvPr>
                <p14:cNvContentPartPr/>
                <p14:nvPr/>
              </p14:nvContentPartPr>
              <p14:xfrm>
                <a:off x="4358931" y="3277920"/>
                <a:ext cx="89280" cy="24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AE31724-15B1-490A-917B-09366CB8C79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350291" y="3269280"/>
                  <a:ext cx="106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7F9D484-AB0F-4AC6-A91E-8B9E9765AF8A}"/>
                    </a:ext>
                  </a:extLst>
                </p14:cNvPr>
                <p14:cNvContentPartPr/>
                <p14:nvPr/>
              </p14:nvContentPartPr>
              <p14:xfrm>
                <a:off x="4338051" y="3380520"/>
                <a:ext cx="97920" cy="6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7F9D484-AB0F-4AC6-A91E-8B9E9765AF8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329051" y="3371880"/>
                  <a:ext cx="1155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7C5A133-D3AB-4F7A-B293-3061A0175153}"/>
              </a:ext>
            </a:extLst>
          </p:cNvPr>
          <p:cNvGrpSpPr/>
          <p:nvPr/>
        </p:nvGrpSpPr>
        <p:grpSpPr>
          <a:xfrm>
            <a:off x="4826931" y="3137520"/>
            <a:ext cx="1211400" cy="438480"/>
            <a:chOff x="4826931" y="3137520"/>
            <a:chExt cx="121140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B1F24D6-7558-4694-8F5B-FE6402DDC7FE}"/>
                    </a:ext>
                  </a:extLst>
                </p14:cNvPr>
                <p14:cNvContentPartPr/>
                <p14:nvPr/>
              </p14:nvContentPartPr>
              <p14:xfrm>
                <a:off x="4898931" y="3185400"/>
                <a:ext cx="34560" cy="234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B1F24D6-7558-4694-8F5B-FE6402DDC7F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90291" y="3176400"/>
                  <a:ext cx="52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EB3AAB1-FFA9-43A7-ABED-FE2497AECF6E}"/>
                    </a:ext>
                  </a:extLst>
                </p14:cNvPr>
                <p14:cNvContentPartPr/>
                <p14:nvPr/>
              </p14:nvContentPartPr>
              <p14:xfrm>
                <a:off x="4851051" y="3137520"/>
                <a:ext cx="171720" cy="46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EB3AAB1-FFA9-43A7-ABED-FE2497AECF6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42411" y="3128520"/>
                  <a:ext cx="189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F18A18D-BED5-41B9-B5F5-580B066233D5}"/>
                    </a:ext>
                  </a:extLst>
                </p14:cNvPr>
                <p14:cNvContentPartPr/>
                <p14:nvPr/>
              </p14:nvContentPartPr>
              <p14:xfrm>
                <a:off x="4826931" y="3304560"/>
                <a:ext cx="124920" cy="12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F18A18D-BED5-41B9-B5F5-580B066233D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818291" y="3295560"/>
                  <a:ext cx="142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9F46784-539B-4A01-A69E-CB5F250DEFFB}"/>
                    </a:ext>
                  </a:extLst>
                </p14:cNvPr>
                <p14:cNvContentPartPr/>
                <p14:nvPr/>
              </p14:nvContentPartPr>
              <p14:xfrm>
                <a:off x="5024571" y="3329040"/>
                <a:ext cx="96840" cy="186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9F46784-539B-4A01-A69E-CB5F250DEFF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15931" y="3320400"/>
                  <a:ext cx="114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EDF558E-72A2-44B6-A0C8-567E01B5C055}"/>
                    </a:ext>
                  </a:extLst>
                </p14:cNvPr>
                <p14:cNvContentPartPr/>
                <p14:nvPr/>
              </p14:nvContentPartPr>
              <p14:xfrm>
                <a:off x="5260731" y="3180720"/>
                <a:ext cx="112320" cy="259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EDF558E-72A2-44B6-A0C8-567E01B5C05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251731" y="3171720"/>
                  <a:ext cx="129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35272B4-97BE-441B-8193-6E5F4F2597F9}"/>
                    </a:ext>
                  </a:extLst>
                </p14:cNvPr>
                <p14:cNvContentPartPr/>
                <p14:nvPr/>
              </p14:nvContentPartPr>
              <p14:xfrm>
                <a:off x="5437491" y="3272520"/>
                <a:ext cx="96840" cy="139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35272B4-97BE-441B-8193-6E5F4F2597F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428491" y="3263520"/>
                  <a:ext cx="114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B8D48FB-E9DD-42E6-B855-F2C9DB53FE65}"/>
                    </a:ext>
                  </a:extLst>
                </p14:cNvPr>
                <p14:cNvContentPartPr/>
                <p14:nvPr/>
              </p14:nvContentPartPr>
              <p14:xfrm>
                <a:off x="5589411" y="3376560"/>
                <a:ext cx="46080" cy="104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B8D48FB-E9DD-42E6-B855-F2C9DB53FE6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580411" y="3367920"/>
                  <a:ext cx="63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0169234-AEE6-480D-80A2-AD5448ADA75C}"/>
                    </a:ext>
                  </a:extLst>
                </p14:cNvPr>
                <p14:cNvContentPartPr/>
                <p14:nvPr/>
              </p14:nvContentPartPr>
              <p14:xfrm>
                <a:off x="5632971" y="3257400"/>
                <a:ext cx="16560" cy="26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0169234-AEE6-480D-80A2-AD5448ADA75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23971" y="3248760"/>
                  <a:ext cx="34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67B3BFC-B919-499F-B64A-A151ADB5B22F}"/>
                    </a:ext>
                  </a:extLst>
                </p14:cNvPr>
                <p14:cNvContentPartPr/>
                <p14:nvPr/>
              </p14:nvContentPartPr>
              <p14:xfrm>
                <a:off x="5756451" y="3286560"/>
                <a:ext cx="105840" cy="145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67B3BFC-B919-499F-B64A-A151ADB5B22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47451" y="3277560"/>
                  <a:ext cx="123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845D94F-88ED-40BF-8F7F-96DC0DAC90E5}"/>
                    </a:ext>
                  </a:extLst>
                </p14:cNvPr>
                <p14:cNvContentPartPr/>
                <p14:nvPr/>
              </p14:nvContentPartPr>
              <p14:xfrm>
                <a:off x="5960931" y="3181800"/>
                <a:ext cx="77400" cy="394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845D94F-88ED-40BF-8F7F-96DC0DAC90E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952291" y="3172800"/>
                  <a:ext cx="9504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695AF20-B3D8-4610-84FC-0EE764698FBF}"/>
              </a:ext>
            </a:extLst>
          </p:cNvPr>
          <p:cNvGrpSpPr/>
          <p:nvPr/>
        </p:nvGrpSpPr>
        <p:grpSpPr>
          <a:xfrm>
            <a:off x="6217611" y="3320400"/>
            <a:ext cx="126360" cy="73440"/>
            <a:chOff x="6217611" y="3320400"/>
            <a:chExt cx="12636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4437CBC-A8D9-48F7-9607-E3D8FCFC30C0}"/>
                    </a:ext>
                  </a:extLst>
                </p14:cNvPr>
                <p14:cNvContentPartPr/>
                <p14:nvPr/>
              </p14:nvContentPartPr>
              <p14:xfrm>
                <a:off x="6263331" y="3320400"/>
                <a:ext cx="80640" cy="18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4437CBC-A8D9-48F7-9607-E3D8FCFC30C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254691" y="3311760"/>
                  <a:ext cx="98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A184209-34C2-480A-AAAB-7CB954952BAB}"/>
                    </a:ext>
                  </a:extLst>
                </p14:cNvPr>
                <p14:cNvContentPartPr/>
                <p14:nvPr/>
              </p14:nvContentPartPr>
              <p14:xfrm>
                <a:off x="6217611" y="3376200"/>
                <a:ext cx="97200" cy="17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A184209-34C2-480A-AAAB-7CB954952BA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208971" y="3367200"/>
                  <a:ext cx="1148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B1623EA-BD49-4DD8-8DAC-1ABF6AF51266}"/>
              </a:ext>
            </a:extLst>
          </p:cNvPr>
          <p:cNvGrpSpPr/>
          <p:nvPr/>
        </p:nvGrpSpPr>
        <p:grpSpPr>
          <a:xfrm>
            <a:off x="6567891" y="2999640"/>
            <a:ext cx="828360" cy="672120"/>
            <a:chOff x="6567891" y="2999640"/>
            <a:chExt cx="82836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846427F-32CE-47BB-878A-F42F247F1783}"/>
                    </a:ext>
                  </a:extLst>
                </p14:cNvPr>
                <p14:cNvContentPartPr/>
                <p14:nvPr/>
              </p14:nvContentPartPr>
              <p14:xfrm>
                <a:off x="6842571" y="3172800"/>
                <a:ext cx="102240" cy="118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846427F-32CE-47BB-878A-F42F247F178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833571" y="3163800"/>
                  <a:ext cx="119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4138C04-BDDB-42A2-A5C8-7A8334BF2692}"/>
                    </a:ext>
                  </a:extLst>
                </p14:cNvPr>
                <p14:cNvContentPartPr/>
                <p14:nvPr/>
              </p14:nvContentPartPr>
              <p14:xfrm>
                <a:off x="6727371" y="3365760"/>
                <a:ext cx="272160" cy="32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4138C04-BDDB-42A2-A5C8-7A8334BF269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718371" y="3356760"/>
                  <a:ext cx="289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196E97D-53D0-4793-A61C-AF533984F189}"/>
                    </a:ext>
                  </a:extLst>
                </p14:cNvPr>
                <p14:cNvContentPartPr/>
                <p14:nvPr/>
              </p14:nvContentPartPr>
              <p14:xfrm>
                <a:off x="6809451" y="3510840"/>
                <a:ext cx="78120" cy="160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196E97D-53D0-4793-A61C-AF533984F18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00451" y="3501840"/>
                  <a:ext cx="95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7AF7FAD-4500-40DB-A0CC-24DE1F425988}"/>
                    </a:ext>
                  </a:extLst>
                </p14:cNvPr>
                <p14:cNvContentPartPr/>
                <p14:nvPr/>
              </p14:nvContentPartPr>
              <p14:xfrm>
                <a:off x="6567891" y="3141480"/>
                <a:ext cx="68040" cy="465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7AF7FAD-4500-40DB-A0CC-24DE1F42598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559251" y="3132840"/>
                  <a:ext cx="856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A2ACF5F-E71D-4568-A247-C26E9A4889A4}"/>
                    </a:ext>
                  </a:extLst>
                </p14:cNvPr>
                <p14:cNvContentPartPr/>
                <p14:nvPr/>
              </p14:nvContentPartPr>
              <p14:xfrm>
                <a:off x="7085571" y="3140400"/>
                <a:ext cx="66240" cy="448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A2ACF5F-E71D-4568-A247-C26E9A4889A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076931" y="3131760"/>
                  <a:ext cx="838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C7A63D3-8DD9-436F-A250-9829B7D13FF7}"/>
                    </a:ext>
                  </a:extLst>
                </p14:cNvPr>
                <p14:cNvContentPartPr/>
                <p14:nvPr/>
              </p14:nvContentPartPr>
              <p14:xfrm>
                <a:off x="7282491" y="2999640"/>
                <a:ext cx="113760" cy="232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C7A63D3-8DD9-436F-A250-9829B7D13FF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273851" y="2991000"/>
                  <a:ext cx="13140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33CBE51-AEE0-4950-8806-2282D790CED6}"/>
              </a:ext>
            </a:extLst>
          </p:cNvPr>
          <p:cNvGrpSpPr/>
          <p:nvPr/>
        </p:nvGrpSpPr>
        <p:grpSpPr>
          <a:xfrm>
            <a:off x="7858131" y="3208080"/>
            <a:ext cx="364680" cy="236520"/>
            <a:chOff x="7858131" y="3208080"/>
            <a:chExt cx="36468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E114771-F6A1-4DEA-879E-3BEA31E72567}"/>
                    </a:ext>
                  </a:extLst>
                </p14:cNvPr>
                <p14:cNvContentPartPr/>
                <p14:nvPr/>
              </p14:nvContentPartPr>
              <p14:xfrm>
                <a:off x="7858131" y="3232200"/>
                <a:ext cx="117360" cy="187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E114771-F6A1-4DEA-879E-3BEA31E7256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49131" y="3223200"/>
                  <a:ext cx="135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D34F3DD-31FC-4185-B682-66891D91229F}"/>
                    </a:ext>
                  </a:extLst>
                </p14:cNvPr>
                <p14:cNvContentPartPr/>
                <p14:nvPr/>
              </p14:nvContentPartPr>
              <p14:xfrm>
                <a:off x="8036691" y="3414360"/>
                <a:ext cx="5400" cy="29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D34F3DD-31FC-4185-B682-66891D91229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27691" y="3405720"/>
                  <a:ext cx="23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E89ECD5-4164-414A-8E8B-EA6CB8A8CFE0}"/>
                    </a:ext>
                  </a:extLst>
                </p14:cNvPr>
                <p14:cNvContentPartPr/>
                <p14:nvPr/>
              </p14:nvContentPartPr>
              <p14:xfrm>
                <a:off x="8164491" y="3208080"/>
                <a:ext cx="58320" cy="236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E89ECD5-4164-414A-8E8B-EA6CB8A8CFE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155491" y="3199440"/>
                  <a:ext cx="759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3739C2F-EBE9-4291-A805-0FB05017B785}"/>
              </a:ext>
            </a:extLst>
          </p:cNvPr>
          <p:cNvGrpSpPr/>
          <p:nvPr/>
        </p:nvGrpSpPr>
        <p:grpSpPr>
          <a:xfrm>
            <a:off x="8463651" y="3219600"/>
            <a:ext cx="300600" cy="153360"/>
            <a:chOff x="8463651" y="3219600"/>
            <a:chExt cx="30060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6FDF6A8-7C5F-4367-81C3-AC7467B22725}"/>
                    </a:ext>
                  </a:extLst>
                </p14:cNvPr>
                <p14:cNvContentPartPr/>
                <p14:nvPr/>
              </p14:nvContentPartPr>
              <p14:xfrm>
                <a:off x="8482011" y="3263880"/>
                <a:ext cx="129960" cy="43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6FDF6A8-7C5F-4367-81C3-AC7467B2272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473011" y="3254880"/>
                  <a:ext cx="147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23DC9DC-C7B8-4E43-8D98-135BBC7CCFDA}"/>
                    </a:ext>
                  </a:extLst>
                </p14:cNvPr>
                <p14:cNvContentPartPr/>
                <p14:nvPr/>
              </p14:nvContentPartPr>
              <p14:xfrm>
                <a:off x="8463651" y="3302760"/>
                <a:ext cx="127800" cy="35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23DC9DC-C7B8-4E43-8D98-135BBC7CCFD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454651" y="3293760"/>
                  <a:ext cx="145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F67A983-36DF-4A78-A0B2-85A370426336}"/>
                    </a:ext>
                  </a:extLst>
                </p14:cNvPr>
                <p14:cNvContentPartPr/>
                <p14:nvPr/>
              </p14:nvContentPartPr>
              <p14:xfrm>
                <a:off x="8672091" y="3219600"/>
                <a:ext cx="92160" cy="153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F67A983-36DF-4A78-A0B2-85A37042633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663451" y="3210600"/>
                  <a:ext cx="10980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092010D-8DD1-42F8-8815-AF369DE49E92}"/>
                  </a:ext>
                </a:extLst>
              </p14:cNvPr>
              <p14:cNvContentPartPr/>
              <p14:nvPr/>
            </p14:nvContentPartPr>
            <p14:xfrm>
              <a:off x="9169251" y="3196200"/>
              <a:ext cx="140760" cy="1875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092010D-8DD1-42F8-8815-AF369DE49E9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160611" y="3187560"/>
                <a:ext cx="15840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2A6B9AC3-903E-495D-BE76-3E1FBFF361F3}"/>
              </a:ext>
            </a:extLst>
          </p:cNvPr>
          <p:cNvGrpSpPr/>
          <p:nvPr/>
        </p:nvGrpSpPr>
        <p:grpSpPr>
          <a:xfrm>
            <a:off x="9793491" y="3134280"/>
            <a:ext cx="368640" cy="232920"/>
            <a:chOff x="9793491" y="3134280"/>
            <a:chExt cx="36864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DAFA501-06F5-4E76-8C67-4446A1774C56}"/>
                    </a:ext>
                  </a:extLst>
                </p14:cNvPr>
                <p14:cNvContentPartPr/>
                <p14:nvPr/>
              </p14:nvContentPartPr>
              <p14:xfrm>
                <a:off x="9793491" y="3195480"/>
                <a:ext cx="71280" cy="1638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DAFA501-06F5-4E76-8C67-4446A1774C5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784851" y="3186480"/>
                  <a:ext cx="88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1785E08-92C4-43E9-9411-2197795B0F34}"/>
                    </a:ext>
                  </a:extLst>
                </p14:cNvPr>
                <p14:cNvContentPartPr/>
                <p14:nvPr/>
              </p14:nvContentPartPr>
              <p14:xfrm>
                <a:off x="9887091" y="3323280"/>
                <a:ext cx="8280" cy="12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1785E08-92C4-43E9-9411-2197795B0F3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878091" y="3314640"/>
                  <a:ext cx="25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F6C1F02-7791-4A8A-B7FE-4BBA23C8210E}"/>
                    </a:ext>
                  </a:extLst>
                </p14:cNvPr>
                <p14:cNvContentPartPr/>
                <p14:nvPr/>
              </p14:nvContentPartPr>
              <p14:xfrm>
                <a:off x="9999411" y="3208800"/>
                <a:ext cx="114480" cy="158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F6C1F02-7791-4A8A-B7FE-4BBA23C8210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990411" y="3199800"/>
                  <a:ext cx="132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4A51B35-4562-4769-BC81-FC6B9834F3CF}"/>
                    </a:ext>
                  </a:extLst>
                </p14:cNvPr>
                <p14:cNvContentPartPr/>
                <p14:nvPr/>
              </p14:nvContentPartPr>
              <p14:xfrm>
                <a:off x="10047291" y="3134280"/>
                <a:ext cx="114840" cy="32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4A51B35-4562-4769-BC81-FC6B9834F3C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038651" y="3125640"/>
                  <a:ext cx="1324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6FB7237-F3C5-4D25-8C7D-0E9BBC4D7C50}"/>
              </a:ext>
            </a:extLst>
          </p:cNvPr>
          <p:cNvGrpSpPr/>
          <p:nvPr/>
        </p:nvGrpSpPr>
        <p:grpSpPr>
          <a:xfrm>
            <a:off x="7428291" y="3372600"/>
            <a:ext cx="92520" cy="77760"/>
            <a:chOff x="7428291" y="3372600"/>
            <a:chExt cx="92520" cy="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76B279E-53D8-4050-BB05-D8CFD6637AE6}"/>
                    </a:ext>
                  </a:extLst>
                </p14:cNvPr>
                <p14:cNvContentPartPr/>
                <p14:nvPr/>
              </p14:nvContentPartPr>
              <p14:xfrm>
                <a:off x="7451691" y="3372600"/>
                <a:ext cx="69120" cy="18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76B279E-53D8-4050-BB05-D8CFD6637AE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443051" y="3363960"/>
                  <a:ext cx="86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C151768-41BF-46B4-84AD-F4D9097551B5}"/>
                    </a:ext>
                  </a:extLst>
                </p14:cNvPr>
                <p14:cNvContentPartPr/>
                <p14:nvPr/>
              </p14:nvContentPartPr>
              <p14:xfrm>
                <a:off x="7428291" y="3435600"/>
                <a:ext cx="72000" cy="14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C151768-41BF-46B4-84AD-F4D9097551B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419651" y="3426960"/>
                  <a:ext cx="896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A0F24C6-6227-4DFA-A03A-48C7F26AA1CC}"/>
              </a:ext>
            </a:extLst>
          </p:cNvPr>
          <p:cNvGrpSpPr/>
          <p:nvPr/>
        </p:nvGrpSpPr>
        <p:grpSpPr>
          <a:xfrm>
            <a:off x="9387771" y="3268920"/>
            <a:ext cx="147600" cy="89640"/>
            <a:chOff x="9387771" y="3268920"/>
            <a:chExt cx="147600" cy="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A65726C-CED9-4FE5-8173-57915B9EE311}"/>
                    </a:ext>
                  </a:extLst>
                </p14:cNvPr>
                <p14:cNvContentPartPr/>
                <p14:nvPr/>
              </p14:nvContentPartPr>
              <p14:xfrm>
                <a:off x="9446811" y="3268920"/>
                <a:ext cx="88560" cy="22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A65726C-CED9-4FE5-8173-57915B9EE31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437811" y="3260280"/>
                  <a:ext cx="106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3BE6676-CFBC-4A60-992D-D2107AA474C7}"/>
                    </a:ext>
                  </a:extLst>
                </p14:cNvPr>
                <p14:cNvContentPartPr/>
                <p14:nvPr/>
              </p14:nvContentPartPr>
              <p14:xfrm>
                <a:off x="9387771" y="3338400"/>
                <a:ext cx="126360" cy="20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3BE6676-CFBC-4A60-992D-D2107AA474C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378771" y="3329760"/>
                  <a:ext cx="14400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A757A5EA-962F-422A-B3C3-0E2CA00E5512}"/>
                  </a:ext>
                </a:extLst>
              </p14:cNvPr>
              <p14:cNvContentPartPr/>
              <p14:nvPr/>
            </p14:nvContentPartPr>
            <p14:xfrm>
              <a:off x="1591611" y="3884520"/>
              <a:ext cx="18000" cy="205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A757A5EA-962F-422A-B3C3-0E2CA00E5512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582611" y="3875880"/>
                <a:ext cx="356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BAB9DD20-1951-424B-A03C-3C6A5385953A}"/>
              </a:ext>
            </a:extLst>
          </p:cNvPr>
          <p:cNvGrpSpPr/>
          <p:nvPr/>
        </p:nvGrpSpPr>
        <p:grpSpPr>
          <a:xfrm>
            <a:off x="5043291" y="4026720"/>
            <a:ext cx="453240" cy="166680"/>
            <a:chOff x="5043291" y="4026720"/>
            <a:chExt cx="45324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BF3B69A-6FEF-4F2E-BEAE-AB44C912B4F7}"/>
                    </a:ext>
                  </a:extLst>
                </p14:cNvPr>
                <p14:cNvContentPartPr/>
                <p14:nvPr/>
              </p14:nvContentPartPr>
              <p14:xfrm>
                <a:off x="5043291" y="4051200"/>
                <a:ext cx="218520" cy="142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BF3B69A-6FEF-4F2E-BEAE-AB44C912B4F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034291" y="4042200"/>
                  <a:ext cx="236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3BBDC0D-1A5D-4D75-883E-695D52F9FC05}"/>
                    </a:ext>
                  </a:extLst>
                </p14:cNvPr>
                <p14:cNvContentPartPr/>
                <p14:nvPr/>
              </p14:nvContentPartPr>
              <p14:xfrm>
                <a:off x="5302851" y="4026720"/>
                <a:ext cx="193680" cy="113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3BBDC0D-1A5D-4D75-883E-695D52F9FC0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293851" y="4017720"/>
                  <a:ext cx="21132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97D50D6-388B-44FB-817F-312A4A56FC5F}"/>
                  </a:ext>
                </a:extLst>
              </p14:cNvPr>
              <p14:cNvContentPartPr/>
              <p14:nvPr/>
            </p14:nvContentPartPr>
            <p14:xfrm>
              <a:off x="5383131" y="3776880"/>
              <a:ext cx="65160" cy="828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97D50D6-388B-44FB-817F-312A4A56FC5F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374131" y="3767880"/>
                <a:ext cx="8280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F03AD633-26E5-4601-B9E0-01E96E46DF8E}"/>
              </a:ext>
            </a:extLst>
          </p:cNvPr>
          <p:cNvGrpSpPr/>
          <p:nvPr/>
        </p:nvGrpSpPr>
        <p:grpSpPr>
          <a:xfrm>
            <a:off x="5861211" y="3960480"/>
            <a:ext cx="317880" cy="193680"/>
            <a:chOff x="5861211" y="3960480"/>
            <a:chExt cx="31788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43CC72A-D1E9-4234-92E8-03A10AD5B22F}"/>
                    </a:ext>
                  </a:extLst>
                </p14:cNvPr>
                <p14:cNvContentPartPr/>
                <p14:nvPr/>
              </p14:nvContentPartPr>
              <p14:xfrm>
                <a:off x="5861211" y="3960480"/>
                <a:ext cx="117360" cy="193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43CC72A-D1E9-4234-92E8-03A10AD5B22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852211" y="3951480"/>
                  <a:ext cx="135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78060C7-80DB-46E4-9E58-FBCE8AEE7AA5}"/>
                    </a:ext>
                  </a:extLst>
                </p14:cNvPr>
                <p14:cNvContentPartPr/>
                <p14:nvPr/>
              </p14:nvContentPartPr>
              <p14:xfrm>
                <a:off x="5885691" y="4055880"/>
                <a:ext cx="96120" cy="244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78060C7-80DB-46E4-9E58-FBCE8AEE7AA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877051" y="4047240"/>
                  <a:ext cx="113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9DC861F-0A16-49C3-97D6-24C23CB327E9}"/>
                    </a:ext>
                  </a:extLst>
                </p14:cNvPr>
                <p14:cNvContentPartPr/>
                <p14:nvPr/>
              </p14:nvContentPartPr>
              <p14:xfrm>
                <a:off x="6100611" y="4034280"/>
                <a:ext cx="78480" cy="9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9DC861F-0A16-49C3-97D6-24C23CB327E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091971" y="4025280"/>
                  <a:ext cx="96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FDA068A-09B5-4947-BE71-7D8376818494}"/>
                    </a:ext>
                  </a:extLst>
                </p14:cNvPr>
                <p14:cNvContentPartPr/>
                <p14:nvPr/>
              </p14:nvContentPartPr>
              <p14:xfrm>
                <a:off x="6073611" y="4122840"/>
                <a:ext cx="70920" cy="15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FDA068A-09B5-4947-BE71-7D837681849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064971" y="4114200"/>
                  <a:ext cx="885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FD58D6D-F6CE-4D7A-AC8E-0D82E9FB941A}"/>
              </a:ext>
            </a:extLst>
          </p:cNvPr>
          <p:cNvGrpSpPr/>
          <p:nvPr/>
        </p:nvGrpSpPr>
        <p:grpSpPr>
          <a:xfrm>
            <a:off x="6507771" y="3940680"/>
            <a:ext cx="383400" cy="200880"/>
            <a:chOff x="6507771" y="3940680"/>
            <a:chExt cx="38340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8C34A01-9A17-4C95-8948-121E83F31C93}"/>
                    </a:ext>
                  </a:extLst>
                </p14:cNvPr>
                <p14:cNvContentPartPr/>
                <p14:nvPr/>
              </p14:nvContentPartPr>
              <p14:xfrm>
                <a:off x="6507771" y="3961560"/>
                <a:ext cx="56160" cy="168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8C34A01-9A17-4C95-8948-121E83F31C9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498771" y="3952920"/>
                  <a:ext cx="73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0E35AA5-CE3E-4255-8EAE-F239FFB817CA}"/>
                    </a:ext>
                  </a:extLst>
                </p14:cNvPr>
                <p14:cNvContentPartPr/>
                <p14:nvPr/>
              </p14:nvContentPartPr>
              <p14:xfrm>
                <a:off x="6609651" y="4097640"/>
                <a:ext cx="21600" cy="43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0E35AA5-CE3E-4255-8EAE-F239FFB817C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601011" y="4089000"/>
                  <a:ext cx="39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DCBB0D7-F016-4525-AF46-7E009C2F91F1}"/>
                    </a:ext>
                  </a:extLst>
                </p14:cNvPr>
                <p14:cNvContentPartPr/>
                <p14:nvPr/>
              </p14:nvContentPartPr>
              <p14:xfrm>
                <a:off x="6754011" y="3940680"/>
                <a:ext cx="98640" cy="1933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DCBB0D7-F016-4525-AF46-7E009C2F91F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745371" y="3932040"/>
                  <a:ext cx="1162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97E98BB-E4C3-441D-80DB-C10BB1285BD0}"/>
                    </a:ext>
                  </a:extLst>
                </p14:cNvPr>
                <p14:cNvContentPartPr/>
                <p14:nvPr/>
              </p14:nvContentPartPr>
              <p14:xfrm>
                <a:off x="6766611" y="4030680"/>
                <a:ext cx="124560" cy="24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97E98BB-E4C3-441D-80DB-C10BB1285BD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757611" y="4022040"/>
                  <a:ext cx="1422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2E02BA0A-8DFD-4435-87CD-2B863F66D3B5}"/>
              </a:ext>
            </a:extLst>
          </p:cNvPr>
          <p:cNvGrpSpPr/>
          <p:nvPr/>
        </p:nvGrpSpPr>
        <p:grpSpPr>
          <a:xfrm>
            <a:off x="1555251" y="3830160"/>
            <a:ext cx="551160" cy="319680"/>
            <a:chOff x="1555251" y="3830160"/>
            <a:chExt cx="55116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C7346DF-E4B0-4FA3-908E-88CD61EADCFF}"/>
                    </a:ext>
                  </a:extLst>
                </p14:cNvPr>
                <p14:cNvContentPartPr/>
                <p14:nvPr/>
              </p14:nvContentPartPr>
              <p14:xfrm>
                <a:off x="1579011" y="3914040"/>
                <a:ext cx="63000" cy="235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C7346DF-E4B0-4FA3-908E-88CD61EADCF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570011" y="3905040"/>
                  <a:ext cx="80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C0BCC4C-0615-4AFD-8A2C-1991D05B5A43}"/>
                    </a:ext>
                  </a:extLst>
                </p14:cNvPr>
                <p14:cNvContentPartPr/>
                <p14:nvPr/>
              </p14:nvContentPartPr>
              <p14:xfrm>
                <a:off x="1576131" y="3830160"/>
                <a:ext cx="123840" cy="306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C0BCC4C-0615-4AFD-8A2C-1991D05B5A4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567491" y="3821160"/>
                  <a:ext cx="141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B556352-7AFB-48F8-9BB3-CD906F6BC1B5}"/>
                    </a:ext>
                  </a:extLst>
                </p14:cNvPr>
                <p14:cNvContentPartPr/>
                <p14:nvPr/>
              </p14:nvContentPartPr>
              <p14:xfrm>
                <a:off x="1555251" y="3968040"/>
                <a:ext cx="122760" cy="57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B556352-7AFB-48F8-9BB3-CD906F6BC1B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546251" y="3959400"/>
                  <a:ext cx="140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18AEEB0-CE9B-45B6-BA1E-C4A9F9C702F9}"/>
                    </a:ext>
                  </a:extLst>
                </p14:cNvPr>
                <p14:cNvContentPartPr/>
                <p14:nvPr/>
              </p14:nvContentPartPr>
              <p14:xfrm>
                <a:off x="1721571" y="4035720"/>
                <a:ext cx="355320" cy="824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18AEEB0-CE9B-45B6-BA1E-C4A9F9C702F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712931" y="4027080"/>
                  <a:ext cx="372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B287A5C-8619-4B02-8A3B-0944791A8F40}"/>
                    </a:ext>
                  </a:extLst>
                </p14:cNvPr>
                <p14:cNvContentPartPr/>
                <p14:nvPr/>
              </p14:nvContentPartPr>
              <p14:xfrm>
                <a:off x="2043411" y="4026720"/>
                <a:ext cx="63000" cy="82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B287A5C-8619-4B02-8A3B-0944791A8F4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034411" y="4018080"/>
                  <a:ext cx="80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155F46D-BE00-4287-9693-6E03A1982147}"/>
                    </a:ext>
                  </a:extLst>
                </p14:cNvPr>
                <p14:cNvContentPartPr/>
                <p14:nvPr/>
              </p14:nvContentPartPr>
              <p14:xfrm>
                <a:off x="1809411" y="3873720"/>
                <a:ext cx="28080" cy="33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155F46D-BE00-4287-9693-6E03A198214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800411" y="3864720"/>
                  <a:ext cx="4572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0D363DED-F67C-49CB-AC8B-076635FD35DF}"/>
                  </a:ext>
                </a:extLst>
              </p14:cNvPr>
              <p14:cNvContentPartPr/>
              <p14:nvPr/>
            </p14:nvContentPartPr>
            <p14:xfrm>
              <a:off x="2390811" y="3848160"/>
              <a:ext cx="203040" cy="31068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0D363DED-F67C-49CB-AC8B-076635FD35DF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381811" y="3839520"/>
                <a:ext cx="22068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59EB0F5F-2525-4A65-9240-5FCCE2CD6095}"/>
                  </a:ext>
                </a:extLst>
              </p14:cNvPr>
              <p14:cNvContentPartPr/>
              <p14:nvPr/>
            </p14:nvContentPartPr>
            <p14:xfrm>
              <a:off x="2936931" y="4012680"/>
              <a:ext cx="226440" cy="14112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59EB0F5F-2525-4A65-9240-5FCCE2CD6095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927931" y="4003680"/>
                <a:ext cx="2440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D1E86500-1192-4B79-8256-4F91F7A7842E}"/>
                  </a:ext>
                </a:extLst>
              </p14:cNvPr>
              <p14:cNvContentPartPr/>
              <p14:nvPr/>
            </p14:nvContentPartPr>
            <p14:xfrm>
              <a:off x="3239331" y="3982080"/>
              <a:ext cx="246240" cy="1281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D1E86500-1192-4B79-8256-4F91F7A7842E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230331" y="3973440"/>
                <a:ext cx="263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41FB3CA-EF83-4169-8A1B-9F203E277FEE}"/>
                  </a:ext>
                </a:extLst>
              </p14:cNvPr>
              <p14:cNvContentPartPr/>
              <p14:nvPr/>
            </p14:nvContentPartPr>
            <p14:xfrm>
              <a:off x="3303771" y="3740160"/>
              <a:ext cx="93960" cy="6408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41FB3CA-EF83-4169-8A1B-9F203E277FEE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3295131" y="3731160"/>
                <a:ext cx="11160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B8E9B57-5B88-4A26-A7D9-4C9213F4A617}"/>
              </a:ext>
            </a:extLst>
          </p:cNvPr>
          <p:cNvGrpSpPr/>
          <p:nvPr/>
        </p:nvGrpSpPr>
        <p:grpSpPr>
          <a:xfrm>
            <a:off x="1658931" y="4521720"/>
            <a:ext cx="389520" cy="292680"/>
            <a:chOff x="1658931" y="4521720"/>
            <a:chExt cx="38952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97AB8FA-A631-4CE7-9D07-A8838C07A2D7}"/>
                    </a:ext>
                  </a:extLst>
                </p14:cNvPr>
                <p14:cNvContentPartPr/>
                <p14:nvPr/>
              </p14:nvContentPartPr>
              <p14:xfrm>
                <a:off x="1658931" y="4521720"/>
                <a:ext cx="178920" cy="292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97AB8FA-A631-4CE7-9D07-A8838C07A2D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650291" y="4512720"/>
                  <a:ext cx="1965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1AE077F-1403-424F-A3F2-3E300CCB6B94}"/>
                    </a:ext>
                  </a:extLst>
                </p14:cNvPr>
                <p14:cNvContentPartPr/>
                <p14:nvPr/>
              </p14:nvContentPartPr>
              <p14:xfrm>
                <a:off x="1948731" y="4657080"/>
                <a:ext cx="99720" cy="158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1AE077F-1403-424F-A3F2-3E300CCB6B9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940091" y="4648440"/>
                  <a:ext cx="117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AEB3725-AD4A-4764-8554-52BC6F2257E5}"/>
                    </a:ext>
                  </a:extLst>
                </p14:cNvPr>
                <p14:cNvContentPartPr/>
                <p14:nvPr/>
              </p14:nvContentPartPr>
              <p14:xfrm>
                <a:off x="1940091" y="4694520"/>
                <a:ext cx="86400" cy="24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AEB3725-AD4A-4764-8554-52BC6F2257E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931451" y="4685520"/>
                  <a:ext cx="1040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39A04F51-613B-45EF-B402-8CFEFA3C9E22}"/>
              </a:ext>
            </a:extLst>
          </p:cNvPr>
          <p:cNvGrpSpPr/>
          <p:nvPr/>
        </p:nvGrpSpPr>
        <p:grpSpPr>
          <a:xfrm>
            <a:off x="2346891" y="4493280"/>
            <a:ext cx="1328040" cy="308880"/>
            <a:chOff x="2346891" y="4493280"/>
            <a:chExt cx="132804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7DB6B5B-6CF4-44B0-AE13-09B7848BD3CC}"/>
                    </a:ext>
                  </a:extLst>
                </p14:cNvPr>
                <p14:cNvContentPartPr/>
                <p14:nvPr/>
              </p14:nvContentPartPr>
              <p14:xfrm>
                <a:off x="2395491" y="4558800"/>
                <a:ext cx="95400" cy="235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7DB6B5B-6CF4-44B0-AE13-09B7848BD3C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386851" y="4549800"/>
                  <a:ext cx="113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1EBC6CF-F6D5-40A1-8F7E-D1C1D07405E7}"/>
                    </a:ext>
                  </a:extLst>
                </p14:cNvPr>
                <p14:cNvContentPartPr/>
                <p14:nvPr/>
              </p14:nvContentPartPr>
              <p14:xfrm>
                <a:off x="2346891" y="4497600"/>
                <a:ext cx="243360" cy="1440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1EBC6CF-F6D5-40A1-8F7E-D1C1D07405E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338251" y="4488600"/>
                  <a:ext cx="261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0927129-5D79-4F42-A209-F825E4308A1D}"/>
                    </a:ext>
                  </a:extLst>
                </p14:cNvPr>
                <p14:cNvContentPartPr/>
                <p14:nvPr/>
              </p14:nvContentPartPr>
              <p14:xfrm>
                <a:off x="2601411" y="4493280"/>
                <a:ext cx="127800" cy="308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0927129-5D79-4F42-A209-F825E4308A1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592411" y="4484640"/>
                  <a:ext cx="145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88EF627-D848-45FD-A867-903F4BC4130B}"/>
                    </a:ext>
                  </a:extLst>
                </p14:cNvPr>
                <p14:cNvContentPartPr/>
                <p14:nvPr/>
              </p14:nvContentPartPr>
              <p14:xfrm>
                <a:off x="2880051" y="4532160"/>
                <a:ext cx="113760" cy="238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88EF627-D848-45FD-A867-903F4BC4130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871411" y="4523520"/>
                  <a:ext cx="131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21787C5-ACAD-40ED-965E-90ADE15D7369}"/>
                    </a:ext>
                  </a:extLst>
                </p14:cNvPr>
                <p14:cNvContentPartPr/>
                <p14:nvPr/>
              </p14:nvContentPartPr>
              <p14:xfrm>
                <a:off x="3127011" y="4596600"/>
                <a:ext cx="81720" cy="81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21787C5-ACAD-40ED-965E-90ADE15D736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118011" y="4587600"/>
                  <a:ext cx="99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C5E6C0A-4F6A-42C7-921D-24AEE36C3A07}"/>
                    </a:ext>
                  </a:extLst>
                </p14:cNvPr>
                <p14:cNvContentPartPr/>
                <p14:nvPr/>
              </p14:nvContentPartPr>
              <p14:xfrm>
                <a:off x="3366051" y="4608840"/>
                <a:ext cx="35280" cy="150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C5E6C0A-4F6A-42C7-921D-24AEE36C3A0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357411" y="4599840"/>
                  <a:ext cx="52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EE523E9-3180-40E7-91AF-054BE0D3E262}"/>
                    </a:ext>
                  </a:extLst>
                </p14:cNvPr>
                <p14:cNvContentPartPr/>
                <p14:nvPr/>
              </p14:nvContentPartPr>
              <p14:xfrm>
                <a:off x="3448491" y="4737360"/>
                <a:ext cx="14400" cy="180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EE523E9-3180-40E7-91AF-054BE0D3E26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439491" y="4728720"/>
                  <a:ext cx="32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6BF9EB0-2619-41C6-883B-F9A7C0821A30}"/>
                    </a:ext>
                  </a:extLst>
                </p14:cNvPr>
                <p14:cNvContentPartPr/>
                <p14:nvPr/>
              </p14:nvContentPartPr>
              <p14:xfrm>
                <a:off x="3550371" y="4602720"/>
                <a:ext cx="76320" cy="162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6BF9EB0-2619-41C6-883B-F9A7C0821A3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541371" y="4594080"/>
                  <a:ext cx="93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CB0E65F-8BC6-4195-8A23-03145DB8CC0B}"/>
                    </a:ext>
                  </a:extLst>
                </p14:cNvPr>
                <p14:cNvContentPartPr/>
                <p14:nvPr/>
              </p14:nvContentPartPr>
              <p14:xfrm>
                <a:off x="3559371" y="4539000"/>
                <a:ext cx="115560" cy="428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CB0E65F-8BC6-4195-8A23-03145DB8CC0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550731" y="4530360"/>
                  <a:ext cx="13320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41811EB9-F0CF-44E9-A45D-058DDD0B37E1}"/>
              </a:ext>
            </a:extLst>
          </p:cNvPr>
          <p:cNvGrpSpPr/>
          <p:nvPr/>
        </p:nvGrpSpPr>
        <p:grpSpPr>
          <a:xfrm>
            <a:off x="3825051" y="4519200"/>
            <a:ext cx="491400" cy="262800"/>
            <a:chOff x="3825051" y="4519200"/>
            <a:chExt cx="49140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9C9D93D-42D8-4197-9A05-EEE95FEBD754}"/>
                    </a:ext>
                  </a:extLst>
                </p14:cNvPr>
                <p14:cNvContentPartPr/>
                <p14:nvPr/>
              </p14:nvContentPartPr>
              <p14:xfrm>
                <a:off x="3825051" y="4519200"/>
                <a:ext cx="44640" cy="262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9C9D93D-42D8-4197-9A05-EEE95FEBD75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816051" y="4510200"/>
                  <a:ext cx="62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71DAE35-5383-462C-A492-E2563E2321F5}"/>
                    </a:ext>
                  </a:extLst>
                </p14:cNvPr>
                <p14:cNvContentPartPr/>
                <p14:nvPr/>
              </p14:nvContentPartPr>
              <p14:xfrm>
                <a:off x="4032411" y="4537200"/>
                <a:ext cx="101880" cy="223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71DAE35-5383-462C-A492-E2563E2321F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023771" y="4528560"/>
                  <a:ext cx="119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4D3DEC7-5083-4DE5-A497-6253F0B14510}"/>
                    </a:ext>
                  </a:extLst>
                </p14:cNvPr>
                <p14:cNvContentPartPr/>
                <p14:nvPr/>
              </p14:nvContentPartPr>
              <p14:xfrm>
                <a:off x="4012971" y="4640880"/>
                <a:ext cx="93960" cy="183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4D3DEC7-5083-4DE5-A497-6253F0B1451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003971" y="4632240"/>
                  <a:ext cx="111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00D61EC-94AD-4200-AAF5-AB4A007728C3}"/>
                    </a:ext>
                  </a:extLst>
                </p14:cNvPr>
                <p14:cNvContentPartPr/>
                <p14:nvPr/>
              </p14:nvContentPartPr>
              <p14:xfrm>
                <a:off x="4232571" y="4645920"/>
                <a:ext cx="83880" cy="684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00D61EC-94AD-4200-AAF5-AB4A007728C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223571" y="4636920"/>
                  <a:ext cx="1015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4A852FC6-36D0-409E-97C1-C80A614FD7B7}"/>
              </a:ext>
            </a:extLst>
          </p:cNvPr>
          <p:cNvGrpSpPr/>
          <p:nvPr/>
        </p:nvGrpSpPr>
        <p:grpSpPr>
          <a:xfrm>
            <a:off x="4495011" y="4431360"/>
            <a:ext cx="506160" cy="447840"/>
            <a:chOff x="4495011" y="4431360"/>
            <a:chExt cx="50616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69D2DFC-7F0F-45AD-BFAD-02B5453C0BC2}"/>
                    </a:ext>
                  </a:extLst>
                </p14:cNvPr>
                <p14:cNvContentPartPr/>
                <p14:nvPr/>
              </p14:nvContentPartPr>
              <p14:xfrm>
                <a:off x="4495011" y="4578600"/>
                <a:ext cx="55080" cy="1666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69D2DFC-7F0F-45AD-BFAD-02B5453C0BC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486371" y="4569960"/>
                  <a:ext cx="72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71A928C-DB91-4ACB-A81D-42BE71E52A68}"/>
                    </a:ext>
                  </a:extLst>
                </p14:cNvPr>
                <p14:cNvContentPartPr/>
                <p14:nvPr/>
              </p14:nvContentPartPr>
              <p14:xfrm>
                <a:off x="4603011" y="4693440"/>
                <a:ext cx="21960" cy="43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71A928C-DB91-4ACB-A81D-42BE71E52A6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594011" y="4684440"/>
                  <a:ext cx="39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BF51A19-9580-4ACA-8EEF-B8ADC4439231}"/>
                    </a:ext>
                  </a:extLst>
                </p14:cNvPr>
                <p14:cNvContentPartPr/>
                <p14:nvPr/>
              </p14:nvContentPartPr>
              <p14:xfrm>
                <a:off x="4749531" y="4551960"/>
                <a:ext cx="69120" cy="1771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BF51A19-9580-4ACA-8EEF-B8ADC443923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740891" y="4543320"/>
                  <a:ext cx="86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51F1520-8064-404F-B0D1-8FDA6A3DDA81}"/>
                    </a:ext>
                  </a:extLst>
                </p14:cNvPr>
                <p14:cNvContentPartPr/>
                <p14:nvPr/>
              </p14:nvContentPartPr>
              <p14:xfrm>
                <a:off x="4733331" y="4644120"/>
                <a:ext cx="108720" cy="180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51F1520-8064-404F-B0D1-8FDA6A3DDA8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724691" y="4635120"/>
                  <a:ext cx="126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BD3CE72-18AE-4C2F-A6B7-F8E268B2A7FD}"/>
                    </a:ext>
                  </a:extLst>
                </p14:cNvPr>
                <p14:cNvContentPartPr/>
                <p14:nvPr/>
              </p14:nvContentPartPr>
              <p14:xfrm>
                <a:off x="4896771" y="4431360"/>
                <a:ext cx="104400" cy="4478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BD3CE72-18AE-4C2F-A6B7-F8E268B2A7F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888131" y="4422720"/>
                  <a:ext cx="122040" cy="46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942CEE1-3075-4FD4-9BB0-302383AB699F}"/>
              </a:ext>
            </a:extLst>
          </p:cNvPr>
          <p:cNvGrpSpPr/>
          <p:nvPr/>
        </p:nvGrpSpPr>
        <p:grpSpPr>
          <a:xfrm>
            <a:off x="5325531" y="4583280"/>
            <a:ext cx="127440" cy="88200"/>
            <a:chOff x="5325531" y="4583280"/>
            <a:chExt cx="12744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ECFCD52-DCE6-4BF6-A06A-86F11611DF12}"/>
                    </a:ext>
                  </a:extLst>
                </p14:cNvPr>
                <p14:cNvContentPartPr/>
                <p14:nvPr/>
              </p14:nvContentPartPr>
              <p14:xfrm>
                <a:off x="5329131" y="4583280"/>
                <a:ext cx="123840" cy="284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ECFCD52-DCE6-4BF6-A06A-86F11611DF1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320491" y="4574640"/>
                  <a:ext cx="14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C835E6E-FA15-4DC0-A5E5-6F33F1A35B25}"/>
                    </a:ext>
                  </a:extLst>
                </p14:cNvPr>
                <p14:cNvContentPartPr/>
                <p14:nvPr/>
              </p14:nvContentPartPr>
              <p14:xfrm>
                <a:off x="5325531" y="4649880"/>
                <a:ext cx="104760" cy="216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C835E6E-FA15-4DC0-A5E5-6F33F1A35B2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316891" y="4640880"/>
                  <a:ext cx="1224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30FCEB32-A768-4262-A713-22494EC9DEB9}"/>
                  </a:ext>
                </a:extLst>
              </p14:cNvPr>
              <p14:cNvContentPartPr/>
              <p14:nvPr/>
            </p14:nvContentPartPr>
            <p14:xfrm>
              <a:off x="5772651" y="4522080"/>
              <a:ext cx="89640" cy="27792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30FCEB32-A768-4262-A713-22494EC9DEB9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5764011" y="4513440"/>
                <a:ext cx="1072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920ED003-3958-4462-BBD4-EB1D3C174183}"/>
                  </a:ext>
                </a:extLst>
              </p14:cNvPr>
              <p14:cNvContentPartPr/>
              <p14:nvPr/>
            </p14:nvContentPartPr>
            <p14:xfrm>
              <a:off x="6031491" y="4625040"/>
              <a:ext cx="102960" cy="2664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920ED003-3958-4462-BBD4-EB1D3C174183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6022491" y="4616400"/>
                <a:ext cx="12060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oup 342">
            <a:extLst>
              <a:ext uri="{FF2B5EF4-FFF2-40B4-BE49-F238E27FC236}">
                <a16:creationId xmlns:a16="http://schemas.microsoft.com/office/drawing/2014/main" id="{8CF66D6B-DD53-4FF4-991E-4C35101D85BC}"/>
              </a:ext>
            </a:extLst>
          </p:cNvPr>
          <p:cNvGrpSpPr/>
          <p:nvPr/>
        </p:nvGrpSpPr>
        <p:grpSpPr>
          <a:xfrm>
            <a:off x="6328491" y="4394640"/>
            <a:ext cx="418320" cy="467280"/>
            <a:chOff x="6328491" y="4394640"/>
            <a:chExt cx="41832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5A979B5-5F56-4B0D-BEE5-198B775634DB}"/>
                    </a:ext>
                  </a:extLst>
                </p14:cNvPr>
                <p14:cNvContentPartPr/>
                <p14:nvPr/>
              </p14:nvContentPartPr>
              <p14:xfrm>
                <a:off x="6328491" y="4394640"/>
                <a:ext cx="117720" cy="4014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5A979B5-5F56-4B0D-BEE5-198B775634D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319491" y="4385640"/>
                  <a:ext cx="135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7BCC2DC-E33D-4E34-8FBC-C2D868488251}"/>
                    </a:ext>
                  </a:extLst>
                </p14:cNvPr>
                <p14:cNvContentPartPr/>
                <p14:nvPr/>
              </p14:nvContentPartPr>
              <p14:xfrm>
                <a:off x="6566091" y="4548000"/>
                <a:ext cx="29880" cy="1713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7BCC2DC-E33D-4E34-8FBC-C2D86848825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57091" y="4539360"/>
                  <a:ext cx="47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8229A84-B43F-41B6-9B7F-F18D8EFD8B88}"/>
                    </a:ext>
                  </a:extLst>
                </p14:cNvPr>
                <p14:cNvContentPartPr/>
                <p14:nvPr/>
              </p14:nvContentPartPr>
              <p14:xfrm>
                <a:off x="6560331" y="4482480"/>
                <a:ext cx="126360" cy="291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8229A84-B43F-41B6-9B7F-F18D8EFD8B8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551691" y="4473480"/>
                  <a:ext cx="144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659F12C-B9D1-4135-BB67-E97C062469F0}"/>
                    </a:ext>
                  </a:extLst>
                </p14:cNvPr>
                <p14:cNvContentPartPr/>
                <p14:nvPr/>
              </p14:nvContentPartPr>
              <p14:xfrm>
                <a:off x="6518211" y="4632960"/>
                <a:ext cx="94680" cy="144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659F12C-B9D1-4135-BB67-E97C062469F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509571" y="4624320"/>
                  <a:ext cx="112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091C390-7A49-4C22-9C28-543C5B69938C}"/>
                    </a:ext>
                  </a:extLst>
                </p14:cNvPr>
                <p14:cNvContentPartPr/>
                <p14:nvPr/>
              </p14:nvContentPartPr>
              <p14:xfrm>
                <a:off x="6662931" y="4689480"/>
                <a:ext cx="83880" cy="1724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091C390-7A49-4C22-9C28-543C5B69938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654291" y="4680840"/>
                  <a:ext cx="10152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659E9556-A51A-4C93-A822-275FFAA8BF31}"/>
              </a:ext>
            </a:extLst>
          </p:cNvPr>
          <p:cNvGrpSpPr/>
          <p:nvPr/>
        </p:nvGrpSpPr>
        <p:grpSpPr>
          <a:xfrm>
            <a:off x="6964611" y="4411200"/>
            <a:ext cx="582120" cy="484560"/>
            <a:chOff x="6964611" y="4411200"/>
            <a:chExt cx="58212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8381D99-C1D1-4830-8DDE-0D28E76ED9A6}"/>
                    </a:ext>
                  </a:extLst>
                </p14:cNvPr>
                <p14:cNvContentPartPr/>
                <p14:nvPr/>
              </p14:nvContentPartPr>
              <p14:xfrm>
                <a:off x="6975411" y="4453320"/>
                <a:ext cx="3960" cy="32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8381D99-C1D1-4830-8DDE-0D28E76ED9A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966771" y="4444320"/>
                  <a:ext cx="21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98903A8-02F3-468C-9434-36E2AE0DE0A8}"/>
                    </a:ext>
                  </a:extLst>
                </p14:cNvPr>
                <p14:cNvContentPartPr/>
                <p14:nvPr/>
              </p14:nvContentPartPr>
              <p14:xfrm>
                <a:off x="6964611" y="4411200"/>
                <a:ext cx="98640" cy="4053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98903A8-02F3-468C-9434-36E2AE0DE0A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955971" y="4402200"/>
                  <a:ext cx="1162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F5AFBAC-7E4D-4227-BCAD-E03E870D91DE}"/>
                    </a:ext>
                  </a:extLst>
                </p14:cNvPr>
                <p14:cNvContentPartPr/>
                <p14:nvPr/>
              </p14:nvContentPartPr>
              <p14:xfrm>
                <a:off x="7127331" y="4564920"/>
                <a:ext cx="21240" cy="1612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F5AFBAC-7E4D-4227-BCAD-E03E870D91D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118691" y="4555920"/>
                  <a:ext cx="38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7E3C231-FCD8-4053-89CA-864DAD5A24D9}"/>
                    </a:ext>
                  </a:extLst>
                </p14:cNvPr>
                <p14:cNvContentPartPr/>
                <p14:nvPr/>
              </p14:nvContentPartPr>
              <p14:xfrm>
                <a:off x="7230651" y="4693800"/>
                <a:ext cx="7200" cy="21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7E3C231-FCD8-4053-89CA-864DAD5A24D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221651" y="4685160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11AD018-DCE1-449D-ADEC-9AD2F24F45B3}"/>
                    </a:ext>
                  </a:extLst>
                </p14:cNvPr>
                <p14:cNvContentPartPr/>
                <p14:nvPr/>
              </p14:nvContentPartPr>
              <p14:xfrm>
                <a:off x="7317771" y="4537920"/>
                <a:ext cx="92520" cy="2304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11AD018-DCE1-449D-ADEC-9AD2F24F45B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08771" y="4529280"/>
                  <a:ext cx="110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AAE5F86A-AECF-4501-9ED9-27B186AA3E9C}"/>
                    </a:ext>
                  </a:extLst>
                </p14:cNvPr>
                <p14:cNvContentPartPr/>
                <p14:nvPr/>
              </p14:nvContentPartPr>
              <p14:xfrm>
                <a:off x="7299411" y="4670400"/>
                <a:ext cx="102240" cy="18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AAE5F86A-AECF-4501-9ED9-27B186AA3E9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290411" y="4661760"/>
                  <a:ext cx="119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7FC60EC-A32E-47D7-9E00-D8307124CA8E}"/>
                    </a:ext>
                  </a:extLst>
                </p14:cNvPr>
                <p14:cNvContentPartPr/>
                <p14:nvPr/>
              </p14:nvContentPartPr>
              <p14:xfrm>
                <a:off x="7502451" y="4628640"/>
                <a:ext cx="15480" cy="259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7FC60EC-A32E-47D7-9E00-D8307124CA8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93811" y="4619640"/>
                  <a:ext cx="33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432AFB3-2C43-4D94-9C8F-E664CE660A99}"/>
                    </a:ext>
                  </a:extLst>
                </p14:cNvPr>
                <p14:cNvContentPartPr/>
                <p14:nvPr/>
              </p14:nvContentPartPr>
              <p14:xfrm>
                <a:off x="7475811" y="4761120"/>
                <a:ext cx="70920" cy="1346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432AFB3-2C43-4D94-9C8F-E664CE660A9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467171" y="4752120"/>
                  <a:ext cx="885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F4B2EA95-53F1-47B1-ADFD-8830F4A030DB}"/>
              </a:ext>
            </a:extLst>
          </p:cNvPr>
          <p:cNvGrpSpPr/>
          <p:nvPr/>
        </p:nvGrpSpPr>
        <p:grpSpPr>
          <a:xfrm>
            <a:off x="7719171" y="4378800"/>
            <a:ext cx="1030320" cy="503280"/>
            <a:chOff x="7719171" y="4378800"/>
            <a:chExt cx="103032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DB4B726-AFA4-466E-9D68-68F14B95EDCE}"/>
                    </a:ext>
                  </a:extLst>
                </p14:cNvPr>
                <p14:cNvContentPartPr/>
                <p14:nvPr/>
              </p14:nvContentPartPr>
              <p14:xfrm>
                <a:off x="7719171" y="4594080"/>
                <a:ext cx="95040" cy="1674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DB4B726-AFA4-466E-9D68-68F14B95EDC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710171" y="4585440"/>
                  <a:ext cx="112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E7CDB52-5EC2-4A10-B195-B4E95A969C4F}"/>
                    </a:ext>
                  </a:extLst>
                </p14:cNvPr>
                <p14:cNvContentPartPr/>
                <p14:nvPr/>
              </p14:nvContentPartPr>
              <p14:xfrm>
                <a:off x="7735731" y="4664640"/>
                <a:ext cx="82440" cy="118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E7CDB52-5EC2-4A10-B195-B4E95A969C4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726731" y="4656000"/>
                  <a:ext cx="100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B216F65-CE96-4330-8CCF-BF4EC3A317AC}"/>
                    </a:ext>
                  </a:extLst>
                </p14:cNvPr>
                <p14:cNvContentPartPr/>
                <p14:nvPr/>
              </p14:nvContentPartPr>
              <p14:xfrm>
                <a:off x="7860651" y="4665360"/>
                <a:ext cx="94320" cy="49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B216F65-CE96-4330-8CCF-BF4EC3A317A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851651" y="4656720"/>
                  <a:ext cx="111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184C9BC-F3A0-40E5-8201-A5D181129CB6}"/>
                    </a:ext>
                  </a:extLst>
                </p14:cNvPr>
                <p14:cNvContentPartPr/>
                <p14:nvPr/>
              </p14:nvContentPartPr>
              <p14:xfrm>
                <a:off x="8055411" y="4617120"/>
                <a:ext cx="47880" cy="1371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184C9BC-F3A0-40E5-8201-A5D181129CB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046411" y="4608120"/>
                  <a:ext cx="65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5A15E63D-319C-4AA8-B70E-C31EA8DF24A0}"/>
                    </a:ext>
                  </a:extLst>
                </p14:cNvPr>
                <p14:cNvContentPartPr/>
                <p14:nvPr/>
              </p14:nvContentPartPr>
              <p14:xfrm>
                <a:off x="8167731" y="4718640"/>
                <a:ext cx="3600" cy="16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5A15E63D-319C-4AA8-B70E-C31EA8DF24A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159091" y="4709640"/>
                  <a:ext cx="21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BAE5D99-E3AF-488C-93AC-0EA0D39A8940}"/>
                    </a:ext>
                  </a:extLst>
                </p14:cNvPr>
                <p14:cNvContentPartPr/>
                <p14:nvPr/>
              </p14:nvContentPartPr>
              <p14:xfrm>
                <a:off x="8267091" y="4574640"/>
                <a:ext cx="78840" cy="156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BAE5D99-E3AF-488C-93AC-0EA0D39A894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258091" y="4566000"/>
                  <a:ext cx="96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B34181D-AD48-4898-818D-AC984A13190F}"/>
                    </a:ext>
                  </a:extLst>
                </p14:cNvPr>
                <p14:cNvContentPartPr/>
                <p14:nvPr/>
              </p14:nvContentPartPr>
              <p14:xfrm>
                <a:off x="8382291" y="4490400"/>
                <a:ext cx="81360" cy="2782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B34181D-AD48-4898-818D-AC984A13190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373291" y="4481760"/>
                  <a:ext cx="99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1A6F9D2-8BA4-40AD-90BF-7941AA78D652}"/>
                    </a:ext>
                  </a:extLst>
                </p14:cNvPr>
                <p14:cNvContentPartPr/>
                <p14:nvPr/>
              </p14:nvContentPartPr>
              <p14:xfrm>
                <a:off x="8452131" y="4378800"/>
                <a:ext cx="142560" cy="5032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1A6F9D2-8BA4-40AD-90BF-7941AA78D65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443131" y="4369800"/>
                  <a:ext cx="1602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F96B1C1-0E78-4615-A9BA-05AD18F4F712}"/>
                    </a:ext>
                  </a:extLst>
                </p14:cNvPr>
                <p14:cNvContentPartPr/>
                <p14:nvPr/>
              </p14:nvContentPartPr>
              <p14:xfrm>
                <a:off x="8649771" y="4619640"/>
                <a:ext cx="99720" cy="122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F96B1C1-0E78-4615-A9BA-05AD18F4F71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641131" y="4610640"/>
                  <a:ext cx="1173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3B2C91AA-0E8A-4D5A-8CC0-05B8F08B7F61}"/>
              </a:ext>
            </a:extLst>
          </p:cNvPr>
          <p:cNvGrpSpPr/>
          <p:nvPr/>
        </p:nvGrpSpPr>
        <p:grpSpPr>
          <a:xfrm>
            <a:off x="8936691" y="4352880"/>
            <a:ext cx="718200" cy="407880"/>
            <a:chOff x="8936691" y="4352880"/>
            <a:chExt cx="71820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2E1C7FE-8519-421B-ADC2-753E06A89573}"/>
                    </a:ext>
                  </a:extLst>
                </p14:cNvPr>
                <p14:cNvContentPartPr/>
                <p14:nvPr/>
              </p14:nvContentPartPr>
              <p14:xfrm>
                <a:off x="8984931" y="4449720"/>
                <a:ext cx="77400" cy="235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2E1C7FE-8519-421B-ADC2-753E06A8957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976291" y="4441080"/>
                  <a:ext cx="95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CD59CB6-6E91-43AA-997A-D601D378A53A}"/>
                    </a:ext>
                  </a:extLst>
                </p14:cNvPr>
                <p14:cNvContentPartPr/>
                <p14:nvPr/>
              </p14:nvContentPartPr>
              <p14:xfrm>
                <a:off x="8980611" y="4393560"/>
                <a:ext cx="132840" cy="19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CD59CB6-6E91-43AA-997A-D601D378A53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971611" y="4384560"/>
                  <a:ext cx="150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CD835A6-F9A0-4F17-91C6-B01E66AD612F}"/>
                    </a:ext>
                  </a:extLst>
                </p14:cNvPr>
                <p14:cNvContentPartPr/>
                <p14:nvPr/>
              </p14:nvContentPartPr>
              <p14:xfrm>
                <a:off x="8936691" y="4557360"/>
                <a:ext cx="124200" cy="154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CD835A6-F9A0-4F17-91C6-B01E66AD612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927691" y="4548360"/>
                  <a:ext cx="141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00D33C3-3764-4D48-A224-BA7530AEA882}"/>
                    </a:ext>
                  </a:extLst>
                </p14:cNvPr>
                <p14:cNvContentPartPr/>
                <p14:nvPr/>
              </p14:nvContentPartPr>
              <p14:xfrm>
                <a:off x="9119211" y="4352880"/>
                <a:ext cx="151920" cy="3798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00D33C3-3764-4D48-A224-BA7530AEA88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110571" y="4344240"/>
                  <a:ext cx="1695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C727373-0DC4-47B8-A0EB-86E54E6BD0A9}"/>
                    </a:ext>
                  </a:extLst>
                </p14:cNvPr>
                <p14:cNvContentPartPr/>
                <p14:nvPr/>
              </p14:nvContentPartPr>
              <p14:xfrm>
                <a:off x="9322971" y="4463400"/>
                <a:ext cx="46800" cy="1681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C727373-0DC4-47B8-A0EB-86E54E6BD0A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313971" y="4454760"/>
                  <a:ext cx="64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82A2747-0A45-46E5-A659-A22110FE3BE5}"/>
                    </a:ext>
                  </a:extLst>
                </p14:cNvPr>
                <p14:cNvContentPartPr/>
                <p14:nvPr/>
              </p14:nvContentPartPr>
              <p14:xfrm>
                <a:off x="9393171" y="4618200"/>
                <a:ext cx="5040" cy="198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82A2747-0A45-46E5-A659-A22110FE3BE5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384531" y="4609560"/>
                  <a:ext cx="22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3A9AB3B-0E36-4773-840B-413E5FFFF92D}"/>
                    </a:ext>
                  </a:extLst>
                </p14:cNvPr>
                <p14:cNvContentPartPr/>
                <p14:nvPr/>
              </p14:nvContentPartPr>
              <p14:xfrm>
                <a:off x="9475971" y="4482480"/>
                <a:ext cx="72720" cy="144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3A9AB3B-0E36-4773-840B-413E5FFFF92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466971" y="4473480"/>
                  <a:ext cx="90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696D028-7367-4B9B-A86A-AC7CF15B771C}"/>
                    </a:ext>
                  </a:extLst>
                </p14:cNvPr>
                <p14:cNvContentPartPr/>
                <p14:nvPr/>
              </p14:nvContentPartPr>
              <p14:xfrm>
                <a:off x="9481011" y="4430640"/>
                <a:ext cx="60120" cy="165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696D028-7367-4B9B-A86A-AC7CF15B771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472371" y="4421640"/>
                  <a:ext cx="77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E41B5B4-CF9C-498F-B035-69B37133E02D}"/>
                    </a:ext>
                  </a:extLst>
                </p14:cNvPr>
                <p14:cNvContentPartPr/>
                <p14:nvPr/>
              </p14:nvContentPartPr>
              <p14:xfrm>
                <a:off x="9649131" y="4493280"/>
                <a:ext cx="5760" cy="291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E41B5B4-CF9C-498F-B035-69B37133E02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640131" y="4484640"/>
                  <a:ext cx="23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5D57216-481D-4B02-A414-924BC196D073}"/>
                    </a:ext>
                  </a:extLst>
                </p14:cNvPr>
                <p14:cNvContentPartPr/>
                <p14:nvPr/>
              </p14:nvContentPartPr>
              <p14:xfrm>
                <a:off x="9587571" y="4625760"/>
                <a:ext cx="55440" cy="1350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5D57216-481D-4B02-A414-924BC196D07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578931" y="4616760"/>
                  <a:ext cx="730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3C322DED-789A-4A8B-8A26-6A849127E122}"/>
              </a:ext>
            </a:extLst>
          </p:cNvPr>
          <p:cNvGrpSpPr/>
          <p:nvPr/>
        </p:nvGrpSpPr>
        <p:grpSpPr>
          <a:xfrm>
            <a:off x="9795291" y="4151640"/>
            <a:ext cx="997560" cy="564480"/>
            <a:chOff x="9795291" y="4151640"/>
            <a:chExt cx="99756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1A410FB-B6AF-4894-8480-D15B9D03AEC8}"/>
                    </a:ext>
                  </a:extLst>
                </p14:cNvPr>
                <p14:cNvContentPartPr/>
                <p14:nvPr/>
              </p14:nvContentPartPr>
              <p14:xfrm>
                <a:off x="9825891" y="4447920"/>
                <a:ext cx="78840" cy="1803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1A410FB-B6AF-4894-8480-D15B9D03AEC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817251" y="4438920"/>
                  <a:ext cx="96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05495FF-6863-451C-A5A2-C4250320760C}"/>
                    </a:ext>
                  </a:extLst>
                </p14:cNvPr>
                <p14:cNvContentPartPr/>
                <p14:nvPr/>
              </p14:nvContentPartPr>
              <p14:xfrm>
                <a:off x="9795291" y="4517400"/>
                <a:ext cx="84600" cy="331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05495FF-6863-451C-A5A2-C4250320760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786291" y="4508400"/>
                  <a:ext cx="102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9BD0A56-6DFE-49CD-8826-D1366D179AF9}"/>
                    </a:ext>
                  </a:extLst>
                </p14:cNvPr>
                <p14:cNvContentPartPr/>
                <p14:nvPr/>
              </p14:nvContentPartPr>
              <p14:xfrm>
                <a:off x="10056291" y="4513800"/>
                <a:ext cx="76320" cy="180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9BD0A56-6DFE-49CD-8826-D1366D179AF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047291" y="4505160"/>
                  <a:ext cx="93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BD755FC-B978-4796-B255-7DE33A7B0037}"/>
                    </a:ext>
                  </a:extLst>
                </p14:cNvPr>
                <p14:cNvContentPartPr/>
                <p14:nvPr/>
              </p14:nvContentPartPr>
              <p14:xfrm>
                <a:off x="10021731" y="4577520"/>
                <a:ext cx="94320" cy="162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BD755FC-B978-4796-B255-7DE33A7B003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012731" y="4568880"/>
                  <a:ext cx="111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DA7F83B-5D32-4987-9A03-9AC3E6F5E53B}"/>
                    </a:ext>
                  </a:extLst>
                </p14:cNvPr>
                <p14:cNvContentPartPr/>
                <p14:nvPr/>
              </p14:nvContentPartPr>
              <p14:xfrm>
                <a:off x="10253211" y="4451160"/>
                <a:ext cx="22320" cy="1497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DA7F83B-5D32-4987-9A03-9AC3E6F5E53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244571" y="4442520"/>
                  <a:ext cx="39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BA4E7CE-BA32-4C1E-B7B6-1FBE7886ACF6}"/>
                    </a:ext>
                  </a:extLst>
                </p14:cNvPr>
                <p14:cNvContentPartPr/>
                <p14:nvPr/>
              </p14:nvContentPartPr>
              <p14:xfrm>
                <a:off x="10336371" y="4593720"/>
                <a:ext cx="24840" cy="122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BA4E7CE-BA32-4C1E-B7B6-1FBE7886ACF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327371" y="4584720"/>
                  <a:ext cx="42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7D09D50-6D7A-432A-90EB-A582C2C22004}"/>
                    </a:ext>
                  </a:extLst>
                </p14:cNvPr>
                <p14:cNvContentPartPr/>
                <p14:nvPr/>
              </p14:nvContentPartPr>
              <p14:xfrm>
                <a:off x="10439691" y="4417680"/>
                <a:ext cx="103320" cy="1749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7D09D50-6D7A-432A-90EB-A582C2C2200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431051" y="4408680"/>
                  <a:ext cx="120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1D6F8FB0-83F7-4EA0-A89C-2FF3D0DF6D3C}"/>
                    </a:ext>
                  </a:extLst>
                </p14:cNvPr>
                <p14:cNvContentPartPr/>
                <p14:nvPr/>
              </p14:nvContentPartPr>
              <p14:xfrm>
                <a:off x="10567491" y="4342800"/>
                <a:ext cx="59040" cy="2599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1D6F8FB0-83F7-4EA0-A89C-2FF3D0DF6D3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558491" y="4334160"/>
                  <a:ext cx="76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6214A3F-0911-4DCC-895D-FF34B1B49538}"/>
                    </a:ext>
                  </a:extLst>
                </p14:cNvPr>
                <p14:cNvContentPartPr/>
                <p14:nvPr/>
              </p14:nvContentPartPr>
              <p14:xfrm>
                <a:off x="10643451" y="4151640"/>
                <a:ext cx="149400" cy="5644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6214A3F-0911-4DCC-895D-FF34B1B4953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634451" y="4142640"/>
                  <a:ext cx="167040" cy="58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6E49BB2F-4C3E-4FC4-8909-918BEB4F27F0}"/>
              </a:ext>
            </a:extLst>
          </p:cNvPr>
          <p:cNvGrpSpPr/>
          <p:nvPr/>
        </p:nvGrpSpPr>
        <p:grpSpPr>
          <a:xfrm>
            <a:off x="1610331" y="5338920"/>
            <a:ext cx="174240" cy="74880"/>
            <a:chOff x="1610331" y="5338920"/>
            <a:chExt cx="17424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F4DCAA3E-8170-441D-BBD0-DBCE4CC8B92F}"/>
                    </a:ext>
                  </a:extLst>
                </p14:cNvPr>
                <p14:cNvContentPartPr/>
                <p14:nvPr/>
              </p14:nvContentPartPr>
              <p14:xfrm>
                <a:off x="1610331" y="5338920"/>
                <a:ext cx="161280" cy="284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F4DCAA3E-8170-441D-BBD0-DBCE4CC8B92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601691" y="5329920"/>
                  <a:ext cx="178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C4737DA-0475-4886-B047-461EE18F575B}"/>
                    </a:ext>
                  </a:extLst>
                </p14:cNvPr>
                <p14:cNvContentPartPr/>
                <p14:nvPr/>
              </p14:nvContentPartPr>
              <p14:xfrm>
                <a:off x="1669011" y="5394360"/>
                <a:ext cx="115560" cy="194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C4737DA-0475-4886-B047-461EE18F575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660011" y="5385720"/>
                  <a:ext cx="13320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796ECB58-BF01-4F69-AAAE-0361AC9DFED5}"/>
                  </a:ext>
                </a:extLst>
              </p14:cNvPr>
              <p14:cNvContentPartPr/>
              <p14:nvPr/>
            </p14:nvContentPartPr>
            <p14:xfrm>
              <a:off x="2192091" y="5289960"/>
              <a:ext cx="60120" cy="31392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796ECB58-BF01-4F69-AAAE-0361AC9DFED5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2183451" y="5281320"/>
                <a:ext cx="777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DDBC8701-D23C-44E0-B763-EFC61C73BFBC}"/>
                  </a:ext>
                </a:extLst>
              </p14:cNvPr>
              <p14:cNvContentPartPr/>
              <p14:nvPr/>
            </p14:nvContentPartPr>
            <p14:xfrm>
              <a:off x="2525091" y="5430360"/>
              <a:ext cx="173880" cy="1764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DDBC8701-D23C-44E0-B763-EFC61C73BFBC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2516091" y="5421720"/>
                <a:ext cx="19152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1CBD0F3-CC9E-461B-9F10-E441C27A5A63}"/>
              </a:ext>
            </a:extLst>
          </p:cNvPr>
          <p:cNvGrpSpPr/>
          <p:nvPr/>
        </p:nvGrpSpPr>
        <p:grpSpPr>
          <a:xfrm>
            <a:off x="2919291" y="5091600"/>
            <a:ext cx="1007280" cy="647640"/>
            <a:chOff x="2919291" y="5091600"/>
            <a:chExt cx="1007280" cy="64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6C9DE23-8993-4F6F-8F26-B5B2DD0F456D}"/>
                    </a:ext>
                  </a:extLst>
                </p14:cNvPr>
                <p14:cNvContentPartPr/>
                <p14:nvPr/>
              </p14:nvContentPartPr>
              <p14:xfrm>
                <a:off x="2919291" y="5146320"/>
                <a:ext cx="160200" cy="5515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6C9DE23-8993-4F6F-8F26-B5B2DD0F456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910291" y="5137320"/>
                  <a:ext cx="17784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D19D197D-01DB-4AC1-AFBE-811CF050C75D}"/>
                    </a:ext>
                  </a:extLst>
                </p14:cNvPr>
                <p14:cNvContentPartPr/>
                <p14:nvPr/>
              </p14:nvContentPartPr>
              <p14:xfrm>
                <a:off x="3256611" y="5195280"/>
                <a:ext cx="109080" cy="2008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D19D197D-01DB-4AC1-AFBE-811CF050C75D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247611" y="5186280"/>
                  <a:ext cx="126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E20A7AA-E0EA-4482-895E-37EA87FBC239}"/>
                    </a:ext>
                  </a:extLst>
                </p14:cNvPr>
                <p14:cNvContentPartPr/>
                <p14:nvPr/>
              </p14:nvContentPartPr>
              <p14:xfrm>
                <a:off x="3178131" y="5439000"/>
                <a:ext cx="235440" cy="302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E20A7AA-E0EA-4482-895E-37EA87FBC23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169491" y="5430360"/>
                  <a:ext cx="253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EC53203-4A0E-4F75-A541-3648672D0683}"/>
                    </a:ext>
                  </a:extLst>
                </p14:cNvPr>
                <p14:cNvContentPartPr/>
                <p14:nvPr/>
              </p14:nvContentPartPr>
              <p14:xfrm>
                <a:off x="3211251" y="5552760"/>
                <a:ext cx="41040" cy="1267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EC53203-4A0E-4F75-A541-3648672D068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202251" y="5543760"/>
                  <a:ext cx="58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850CC49-5361-45BF-9DD5-A7BDA8E7FBE4}"/>
                    </a:ext>
                  </a:extLst>
                </p14:cNvPr>
                <p14:cNvContentPartPr/>
                <p14:nvPr/>
              </p14:nvContentPartPr>
              <p14:xfrm>
                <a:off x="3283251" y="5635200"/>
                <a:ext cx="24480" cy="302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850CC49-5361-45BF-9DD5-A7BDA8E7FBE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274251" y="5626200"/>
                  <a:ext cx="42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9AD2F68-4F95-4319-B9EE-3D6586A729EB}"/>
                    </a:ext>
                  </a:extLst>
                </p14:cNvPr>
                <p14:cNvContentPartPr/>
                <p14:nvPr/>
              </p14:nvContentPartPr>
              <p14:xfrm>
                <a:off x="3400251" y="5550960"/>
                <a:ext cx="57960" cy="1317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9AD2F68-4F95-4319-B9EE-3D6586A729E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391251" y="5541960"/>
                  <a:ext cx="75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82577D48-59EB-4835-81B9-34969E7B1BEE}"/>
                    </a:ext>
                  </a:extLst>
                </p14:cNvPr>
                <p14:cNvContentPartPr/>
                <p14:nvPr/>
              </p14:nvContentPartPr>
              <p14:xfrm>
                <a:off x="3376131" y="5607120"/>
                <a:ext cx="87120" cy="252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82577D48-59EB-4835-81B9-34969E7B1BE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367131" y="5598120"/>
                  <a:ext cx="104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CF87683D-103F-4F1E-927E-D4F216BA59E9}"/>
                    </a:ext>
                  </a:extLst>
                </p14:cNvPr>
                <p14:cNvContentPartPr/>
                <p14:nvPr/>
              </p14:nvContentPartPr>
              <p14:xfrm>
                <a:off x="3052131" y="5193840"/>
                <a:ext cx="104760" cy="4975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CF87683D-103F-4F1E-927E-D4F216BA59E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043491" y="5184840"/>
                  <a:ext cx="1224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A05D2FDA-9F59-4A35-A33A-4FCF99A1624E}"/>
                    </a:ext>
                  </a:extLst>
                </p14:cNvPr>
                <p14:cNvContentPartPr/>
                <p14:nvPr/>
              </p14:nvContentPartPr>
              <p14:xfrm>
                <a:off x="3537051" y="5159280"/>
                <a:ext cx="74880" cy="5706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A05D2FDA-9F59-4A35-A33A-4FCF99A1624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528051" y="5150640"/>
                  <a:ext cx="9252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C152D952-BF8F-4CEE-B2A2-BD72F8960195}"/>
                    </a:ext>
                  </a:extLst>
                </p14:cNvPr>
                <p14:cNvContentPartPr/>
                <p14:nvPr/>
              </p14:nvContentPartPr>
              <p14:xfrm>
                <a:off x="3646851" y="5136240"/>
                <a:ext cx="90720" cy="1731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C152D952-BF8F-4CEE-B2A2-BD72F896019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638211" y="5127600"/>
                  <a:ext cx="108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AD0C527C-B010-4C30-B40E-4F451AED2B7F}"/>
                    </a:ext>
                  </a:extLst>
                </p14:cNvPr>
                <p14:cNvContentPartPr/>
                <p14:nvPr/>
              </p14:nvContentPartPr>
              <p14:xfrm>
                <a:off x="3820731" y="5091600"/>
                <a:ext cx="105840" cy="6476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AD0C527C-B010-4C30-B40E-4F451AED2B7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812091" y="5082960"/>
                  <a:ext cx="123480" cy="66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C6FF4E87-EA67-4F37-AF74-ECEDFEC090C5}"/>
              </a:ext>
            </a:extLst>
          </p:cNvPr>
          <p:cNvGrpSpPr/>
          <p:nvPr/>
        </p:nvGrpSpPr>
        <p:grpSpPr>
          <a:xfrm>
            <a:off x="4099011" y="5007000"/>
            <a:ext cx="346320" cy="167040"/>
            <a:chOff x="4099011" y="5007000"/>
            <a:chExt cx="34632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219A1E9-AB4A-4DF4-A0DC-CE8EE4206187}"/>
                    </a:ext>
                  </a:extLst>
                </p14:cNvPr>
                <p14:cNvContentPartPr/>
                <p14:nvPr/>
              </p14:nvContentPartPr>
              <p14:xfrm>
                <a:off x="4099011" y="5020320"/>
                <a:ext cx="36000" cy="1537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219A1E9-AB4A-4DF4-A0DC-CE8EE420618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090011" y="5011680"/>
                  <a:ext cx="53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920191B0-045E-438E-BF7E-0E2636486E63}"/>
                    </a:ext>
                  </a:extLst>
                </p14:cNvPr>
                <p14:cNvContentPartPr/>
                <p14:nvPr/>
              </p14:nvContentPartPr>
              <p14:xfrm>
                <a:off x="4226811" y="5115360"/>
                <a:ext cx="18000" cy="360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920191B0-045E-438E-BF7E-0E2636486E6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217811" y="5106360"/>
                  <a:ext cx="35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276A1E74-1222-4164-94FE-0A6FCB647586}"/>
                    </a:ext>
                  </a:extLst>
                </p14:cNvPr>
                <p14:cNvContentPartPr/>
                <p14:nvPr/>
              </p14:nvContentPartPr>
              <p14:xfrm>
                <a:off x="4350651" y="5007000"/>
                <a:ext cx="94680" cy="1501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76A1E74-1222-4164-94FE-0A6FCB64758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341651" y="4998000"/>
                  <a:ext cx="11232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4FFA593-C041-48F7-B308-4CD6161E5F47}"/>
              </a:ext>
            </a:extLst>
          </p:cNvPr>
          <p:cNvGrpSpPr/>
          <p:nvPr/>
        </p:nvGrpSpPr>
        <p:grpSpPr>
          <a:xfrm>
            <a:off x="4033131" y="5549880"/>
            <a:ext cx="335880" cy="248760"/>
            <a:chOff x="4033131" y="5549880"/>
            <a:chExt cx="33588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CEA4A2E-7762-4339-A9C3-6A44B942E7C0}"/>
                    </a:ext>
                  </a:extLst>
                </p14:cNvPr>
                <p14:cNvContentPartPr/>
                <p14:nvPr/>
              </p14:nvContentPartPr>
              <p14:xfrm>
                <a:off x="4033131" y="5652120"/>
                <a:ext cx="41040" cy="1465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CEA4A2E-7762-4339-A9C3-6A44B942E7C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024131" y="5643120"/>
                  <a:ext cx="58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CED5A39D-FEB0-43DD-8C37-B3C03F9B5550}"/>
                    </a:ext>
                  </a:extLst>
                </p14:cNvPr>
                <p14:cNvContentPartPr/>
                <p14:nvPr/>
              </p14:nvContentPartPr>
              <p14:xfrm>
                <a:off x="4115571" y="5770560"/>
                <a:ext cx="7200" cy="129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CED5A39D-FEB0-43DD-8C37-B3C03F9B555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106571" y="5761560"/>
                  <a:ext cx="24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E0E90EFE-457F-4EBE-9835-2AB4A0304457}"/>
                    </a:ext>
                  </a:extLst>
                </p14:cNvPr>
                <p14:cNvContentPartPr/>
                <p14:nvPr/>
              </p14:nvContentPartPr>
              <p14:xfrm>
                <a:off x="4240491" y="5603520"/>
                <a:ext cx="65160" cy="1476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0E90EFE-457F-4EBE-9835-2AB4A030445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231851" y="5594880"/>
                  <a:ext cx="82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2EEEF97E-B690-431E-9696-3275F82923ED}"/>
                    </a:ext>
                  </a:extLst>
                </p14:cNvPr>
                <p14:cNvContentPartPr/>
                <p14:nvPr/>
              </p14:nvContentPartPr>
              <p14:xfrm>
                <a:off x="4264971" y="5549880"/>
                <a:ext cx="104040" cy="241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2EEEF97E-B690-431E-9696-3275F82923E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255971" y="5540880"/>
                  <a:ext cx="1216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173840E1-F67D-4176-83B0-8E6FB6C2B203}"/>
              </a:ext>
            </a:extLst>
          </p:cNvPr>
          <p:cNvGrpSpPr/>
          <p:nvPr/>
        </p:nvGrpSpPr>
        <p:grpSpPr>
          <a:xfrm>
            <a:off x="4861851" y="5392560"/>
            <a:ext cx="142560" cy="104760"/>
            <a:chOff x="4861851" y="5392560"/>
            <a:chExt cx="14256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AC7DC875-F253-4641-B839-1F040DE27274}"/>
                    </a:ext>
                  </a:extLst>
                </p14:cNvPr>
                <p14:cNvContentPartPr/>
                <p14:nvPr/>
              </p14:nvContentPartPr>
              <p14:xfrm>
                <a:off x="4900731" y="5392560"/>
                <a:ext cx="103680" cy="147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AC7DC875-F253-4641-B839-1F040DE2727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892091" y="5383920"/>
                  <a:ext cx="121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504E75E-C897-4332-9188-7218E43221E1}"/>
                    </a:ext>
                  </a:extLst>
                </p14:cNvPr>
                <p14:cNvContentPartPr/>
                <p14:nvPr/>
              </p14:nvContentPartPr>
              <p14:xfrm>
                <a:off x="4861851" y="5475720"/>
                <a:ext cx="117360" cy="216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504E75E-C897-4332-9188-7218E43221E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852851" y="5467080"/>
                  <a:ext cx="1350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7B614E37-B979-4CD8-AB56-E760B8ADF69A}"/>
                  </a:ext>
                </a:extLst>
              </p14:cNvPr>
              <p14:cNvContentPartPr/>
              <p14:nvPr/>
            </p14:nvContentPartPr>
            <p14:xfrm>
              <a:off x="5291331" y="5327040"/>
              <a:ext cx="72000" cy="2487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7B614E37-B979-4CD8-AB56-E760B8ADF69A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5282331" y="5318400"/>
                <a:ext cx="896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80588E2F-E723-4677-B5ED-EBD7D2B6D280}"/>
                  </a:ext>
                </a:extLst>
              </p14:cNvPr>
              <p14:cNvContentPartPr/>
              <p14:nvPr/>
            </p14:nvContentPartPr>
            <p14:xfrm>
              <a:off x="5590491" y="5444040"/>
              <a:ext cx="83880" cy="3420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80588E2F-E723-4677-B5ED-EBD7D2B6D280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5581851" y="5435040"/>
                <a:ext cx="1015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97293FC6-4904-4917-9D08-095BA5407080}"/>
                  </a:ext>
                </a:extLst>
              </p14:cNvPr>
              <p14:cNvContentPartPr/>
              <p14:nvPr/>
            </p14:nvContentPartPr>
            <p14:xfrm>
              <a:off x="5765451" y="5141640"/>
              <a:ext cx="258120" cy="69840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97293FC6-4904-4917-9D08-095BA5407080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5756811" y="5133000"/>
                <a:ext cx="27576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FFA56BE5-5A6D-4253-A9A2-07282D9BE070}"/>
                  </a:ext>
                </a:extLst>
              </p14:cNvPr>
              <p14:cNvContentPartPr/>
              <p14:nvPr/>
            </p14:nvContentPartPr>
            <p14:xfrm>
              <a:off x="5987931" y="5357640"/>
              <a:ext cx="52200" cy="22140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FFA56BE5-5A6D-4253-A9A2-07282D9BE070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5978931" y="5348640"/>
                <a:ext cx="6984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9" name="Group 438">
            <a:extLst>
              <a:ext uri="{FF2B5EF4-FFF2-40B4-BE49-F238E27FC236}">
                <a16:creationId xmlns:a16="http://schemas.microsoft.com/office/drawing/2014/main" id="{77C59082-C133-4E9A-85D0-203AFE46D9BC}"/>
              </a:ext>
            </a:extLst>
          </p:cNvPr>
          <p:cNvGrpSpPr/>
          <p:nvPr/>
        </p:nvGrpSpPr>
        <p:grpSpPr>
          <a:xfrm>
            <a:off x="6224091" y="5061720"/>
            <a:ext cx="1096920" cy="834120"/>
            <a:chOff x="6224091" y="5061720"/>
            <a:chExt cx="1096920" cy="83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C11C03E2-17E9-47FB-A9C5-E89DFB097749}"/>
                    </a:ext>
                  </a:extLst>
                </p14:cNvPr>
                <p14:cNvContentPartPr/>
                <p14:nvPr/>
              </p14:nvContentPartPr>
              <p14:xfrm>
                <a:off x="6224091" y="5484000"/>
                <a:ext cx="83520" cy="223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C11C03E2-17E9-47FB-A9C5-E89DFB09774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215091" y="5475000"/>
                  <a:ext cx="101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2216CC9B-D1F5-44C4-AAFC-869891FCE83D}"/>
                    </a:ext>
                  </a:extLst>
                </p14:cNvPr>
                <p14:cNvContentPartPr/>
                <p14:nvPr/>
              </p14:nvContentPartPr>
              <p14:xfrm>
                <a:off x="6551331" y="5246040"/>
                <a:ext cx="48600" cy="1447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2216CC9B-D1F5-44C4-AAFC-869891FCE83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542331" y="5237400"/>
                  <a:ext cx="66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D9699DF2-4833-4C3E-ABF7-2004F2A670C9}"/>
                    </a:ext>
                  </a:extLst>
                </p14:cNvPr>
                <p14:cNvContentPartPr/>
                <p14:nvPr/>
              </p14:nvContentPartPr>
              <p14:xfrm>
                <a:off x="6644211" y="5371320"/>
                <a:ext cx="20880" cy="115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D9699DF2-4833-4C3E-ABF7-2004F2A670C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635211" y="5362680"/>
                  <a:ext cx="38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35A2527C-12FD-4268-97C4-A871D7B8B3CC}"/>
                    </a:ext>
                  </a:extLst>
                </p14:cNvPr>
                <p14:cNvContentPartPr/>
                <p14:nvPr/>
              </p14:nvContentPartPr>
              <p14:xfrm>
                <a:off x="6773811" y="5220840"/>
                <a:ext cx="60840" cy="1310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35A2527C-12FD-4268-97C4-A871D7B8B3C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764811" y="5211840"/>
                  <a:ext cx="78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2FAA41C1-2A10-49C2-9D11-E1D13976AE43}"/>
                    </a:ext>
                  </a:extLst>
                </p14:cNvPr>
                <p14:cNvContentPartPr/>
                <p14:nvPr/>
              </p14:nvContentPartPr>
              <p14:xfrm>
                <a:off x="6796131" y="5175840"/>
                <a:ext cx="72000" cy="61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2FAA41C1-2A10-49C2-9D11-E1D13976AE4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787491" y="5167200"/>
                  <a:ext cx="89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8D7069D0-22ED-4779-A244-94AA818E7F24}"/>
                    </a:ext>
                  </a:extLst>
                </p14:cNvPr>
                <p14:cNvContentPartPr/>
                <p14:nvPr/>
              </p14:nvContentPartPr>
              <p14:xfrm>
                <a:off x="6548091" y="5440440"/>
                <a:ext cx="276840" cy="385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8D7069D0-22ED-4779-A244-94AA818E7F2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539451" y="5431440"/>
                  <a:ext cx="294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FA70A930-D11E-4EC6-94D7-6C3F2818224F}"/>
                    </a:ext>
                  </a:extLst>
                </p14:cNvPr>
                <p14:cNvContentPartPr/>
                <p14:nvPr/>
              </p14:nvContentPartPr>
              <p14:xfrm>
                <a:off x="6552411" y="5583720"/>
                <a:ext cx="46440" cy="1288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FA70A930-D11E-4EC6-94D7-6C3F2818224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543411" y="5574720"/>
                  <a:ext cx="64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249246B5-6878-44F4-A8CD-890A88CE7467}"/>
                    </a:ext>
                  </a:extLst>
                </p14:cNvPr>
                <p14:cNvContentPartPr/>
                <p14:nvPr/>
              </p14:nvContentPartPr>
              <p14:xfrm>
                <a:off x="6664731" y="5628360"/>
                <a:ext cx="22320" cy="4464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249246B5-6878-44F4-A8CD-890A88CE746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655731" y="5619360"/>
                  <a:ext cx="39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591F600-0D1C-4973-81D1-7756B8BDFBD2}"/>
                    </a:ext>
                  </a:extLst>
                </p14:cNvPr>
                <p14:cNvContentPartPr/>
                <p14:nvPr/>
              </p14:nvContentPartPr>
              <p14:xfrm>
                <a:off x="6750051" y="5544480"/>
                <a:ext cx="86760" cy="15480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591F600-0D1C-4973-81D1-7756B8BDFBD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741411" y="5535840"/>
                  <a:ext cx="104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DEAC8638-9B60-45FE-B8CB-140E146CA732}"/>
                    </a:ext>
                  </a:extLst>
                </p14:cNvPr>
                <p14:cNvContentPartPr/>
                <p14:nvPr/>
              </p14:nvContentPartPr>
              <p14:xfrm>
                <a:off x="6774891" y="5611080"/>
                <a:ext cx="75240" cy="122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DEAC8638-9B60-45FE-B8CB-140E146CA732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765891" y="5602440"/>
                  <a:ext cx="92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0066A45F-04BF-4EBE-B9CA-D36C966C23DA}"/>
                    </a:ext>
                  </a:extLst>
                </p14:cNvPr>
                <p14:cNvContentPartPr/>
                <p14:nvPr/>
              </p14:nvContentPartPr>
              <p14:xfrm>
                <a:off x="6385731" y="5164680"/>
                <a:ext cx="122400" cy="4968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0066A45F-04BF-4EBE-B9CA-D36C966C23D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377091" y="5155680"/>
                  <a:ext cx="1400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1062BBF0-5BBD-4779-9F9D-E8EEAD735C4F}"/>
                    </a:ext>
                  </a:extLst>
                </p14:cNvPr>
                <p14:cNvContentPartPr/>
                <p14:nvPr/>
              </p14:nvContentPartPr>
              <p14:xfrm>
                <a:off x="6947691" y="5147400"/>
                <a:ext cx="75600" cy="6422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1062BBF0-5BBD-4779-9F9D-E8EEAD735C4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938691" y="5138400"/>
                  <a:ext cx="9324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615E380B-061E-450B-83A4-A1295C060F64}"/>
                    </a:ext>
                  </a:extLst>
                </p14:cNvPr>
                <p14:cNvContentPartPr/>
                <p14:nvPr/>
              </p14:nvContentPartPr>
              <p14:xfrm>
                <a:off x="7062531" y="5061720"/>
                <a:ext cx="83520" cy="1782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615E380B-061E-450B-83A4-A1295C060F6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053891" y="5053080"/>
                  <a:ext cx="101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2A290DE6-E8EB-4FCB-9B37-9529B913829D}"/>
                    </a:ext>
                  </a:extLst>
                </p14:cNvPr>
                <p14:cNvContentPartPr/>
                <p14:nvPr/>
              </p14:nvContentPartPr>
              <p14:xfrm>
                <a:off x="7188891" y="5135880"/>
                <a:ext cx="132120" cy="75996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2A290DE6-E8EB-4FCB-9B37-9529B913829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179891" y="5127240"/>
                  <a:ext cx="149760" cy="77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C91C2907-718A-47AA-94E8-B754E3319B03}"/>
              </a:ext>
            </a:extLst>
          </p:cNvPr>
          <p:cNvGrpSpPr/>
          <p:nvPr/>
        </p:nvGrpSpPr>
        <p:grpSpPr>
          <a:xfrm>
            <a:off x="7589211" y="5426040"/>
            <a:ext cx="101520" cy="99360"/>
            <a:chOff x="7589211" y="5426040"/>
            <a:chExt cx="10152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9968E8B7-6478-422C-BE76-01D4C4522D4C}"/>
                    </a:ext>
                  </a:extLst>
                </p14:cNvPr>
                <p14:cNvContentPartPr/>
                <p14:nvPr/>
              </p14:nvContentPartPr>
              <p14:xfrm>
                <a:off x="7589211" y="5426040"/>
                <a:ext cx="85320" cy="165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9968E8B7-6478-422C-BE76-01D4C4522D4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580571" y="5417040"/>
                  <a:ext cx="102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E6DC84E6-B802-44DE-8F92-8EE033CAF7A8}"/>
                    </a:ext>
                  </a:extLst>
                </p14:cNvPr>
                <p14:cNvContentPartPr/>
                <p14:nvPr/>
              </p14:nvContentPartPr>
              <p14:xfrm>
                <a:off x="7593531" y="5514240"/>
                <a:ext cx="97200" cy="111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E6DC84E6-B802-44DE-8F92-8EE033CAF7A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584531" y="5505240"/>
                  <a:ext cx="1148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89A08ADD-4CFF-44B5-85F6-888370E60498}"/>
              </a:ext>
            </a:extLst>
          </p:cNvPr>
          <p:cNvGrpSpPr/>
          <p:nvPr/>
        </p:nvGrpSpPr>
        <p:grpSpPr>
          <a:xfrm>
            <a:off x="7916451" y="5301120"/>
            <a:ext cx="637920" cy="262080"/>
            <a:chOff x="7916451" y="5301120"/>
            <a:chExt cx="63792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699E2006-A549-4AF4-A084-4F41ECAC4528}"/>
                    </a:ext>
                  </a:extLst>
                </p14:cNvPr>
                <p14:cNvContentPartPr/>
                <p14:nvPr/>
              </p14:nvContentPartPr>
              <p14:xfrm>
                <a:off x="7916451" y="5333520"/>
                <a:ext cx="145080" cy="2188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699E2006-A549-4AF4-A084-4F41ECAC4528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07451" y="5324520"/>
                  <a:ext cx="162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0F78D568-ABB2-4CF2-9B9F-B8834426C042}"/>
                    </a:ext>
                  </a:extLst>
                </p14:cNvPr>
                <p14:cNvContentPartPr/>
                <p14:nvPr/>
              </p14:nvContentPartPr>
              <p14:xfrm>
                <a:off x="8105811" y="5513520"/>
                <a:ext cx="24840" cy="496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0F78D568-ABB2-4CF2-9B9F-B8834426C04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097171" y="5504880"/>
                  <a:ext cx="42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46C3C942-D0F8-432A-B5A0-1F5F1CABEC80}"/>
                    </a:ext>
                  </a:extLst>
                </p14:cNvPr>
                <p14:cNvContentPartPr/>
                <p14:nvPr/>
              </p14:nvContentPartPr>
              <p14:xfrm>
                <a:off x="8237571" y="5331360"/>
                <a:ext cx="104760" cy="1756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46C3C942-D0F8-432A-B5A0-1F5F1CABEC8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228571" y="5322360"/>
                  <a:ext cx="122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71C06E1A-19C9-49FD-91E9-A5F9080BED02}"/>
                    </a:ext>
                  </a:extLst>
                </p14:cNvPr>
                <p14:cNvContentPartPr/>
                <p14:nvPr/>
              </p14:nvContentPartPr>
              <p14:xfrm>
                <a:off x="8460771" y="5301120"/>
                <a:ext cx="84960" cy="2160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71C06E1A-19C9-49FD-91E9-A5F9080BED0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451771" y="5292120"/>
                  <a:ext cx="102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D7089B02-4B3D-469D-8D11-CFCA2AE83DE5}"/>
                    </a:ext>
                  </a:extLst>
                </p14:cNvPr>
                <p14:cNvContentPartPr/>
                <p14:nvPr/>
              </p14:nvContentPartPr>
              <p14:xfrm>
                <a:off x="8446371" y="5392200"/>
                <a:ext cx="108000" cy="3276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D7089B02-4B3D-469D-8D11-CFCA2AE83DE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437731" y="5383200"/>
                  <a:ext cx="1256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D73D3CAD-10B1-4D87-954C-D96B1B0B68E1}"/>
              </a:ext>
            </a:extLst>
          </p:cNvPr>
          <p:cNvGrpSpPr/>
          <p:nvPr/>
        </p:nvGrpSpPr>
        <p:grpSpPr>
          <a:xfrm>
            <a:off x="1850811" y="5999160"/>
            <a:ext cx="1038960" cy="512640"/>
            <a:chOff x="1850811" y="5999160"/>
            <a:chExt cx="103896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ED41B108-8AE3-489C-874E-3129FF6D4B49}"/>
                    </a:ext>
                  </a:extLst>
                </p14:cNvPr>
                <p14:cNvContentPartPr/>
                <p14:nvPr/>
              </p14:nvContentPartPr>
              <p14:xfrm>
                <a:off x="1850811" y="6044880"/>
                <a:ext cx="143640" cy="2556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ED41B108-8AE3-489C-874E-3129FF6D4B4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841811" y="6036240"/>
                  <a:ext cx="161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683FB811-9662-4C6A-8EE4-F8EF2993568A}"/>
                    </a:ext>
                  </a:extLst>
                </p14:cNvPr>
                <p14:cNvContentPartPr/>
                <p14:nvPr/>
              </p14:nvContentPartPr>
              <p14:xfrm>
                <a:off x="2052771" y="5999160"/>
                <a:ext cx="90360" cy="29196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683FB811-9662-4C6A-8EE4-F8EF2993568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044131" y="5990520"/>
                  <a:ext cx="108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43812BB6-6362-41F7-9F76-A23C79AAB367}"/>
                    </a:ext>
                  </a:extLst>
                </p14:cNvPr>
                <p14:cNvContentPartPr/>
                <p14:nvPr/>
              </p14:nvContentPartPr>
              <p14:xfrm>
                <a:off x="1993011" y="6171240"/>
                <a:ext cx="114840" cy="2124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43812BB6-6362-41F7-9F76-A23C79AAB36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984011" y="6162240"/>
                  <a:ext cx="132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A3C22DDF-C168-4A87-84CD-7B11562477F9}"/>
                    </a:ext>
                  </a:extLst>
                </p14:cNvPr>
                <p14:cNvContentPartPr/>
                <p14:nvPr/>
              </p14:nvContentPartPr>
              <p14:xfrm>
                <a:off x="2167251" y="6058920"/>
                <a:ext cx="722520" cy="4528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A3C22DDF-C168-4A87-84CD-7B11562477F9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158611" y="6050280"/>
                  <a:ext cx="740160" cy="47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805E6063-FF3E-4199-90B7-1C4A53964582}"/>
              </a:ext>
            </a:extLst>
          </p:cNvPr>
          <p:cNvGrpSpPr/>
          <p:nvPr/>
        </p:nvGrpSpPr>
        <p:grpSpPr>
          <a:xfrm>
            <a:off x="3227091" y="6152520"/>
            <a:ext cx="98280" cy="99360"/>
            <a:chOff x="3227091" y="6152520"/>
            <a:chExt cx="9828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66E2532D-60D8-4DF0-95BB-7CD896DD14E7}"/>
                    </a:ext>
                  </a:extLst>
                </p14:cNvPr>
                <p14:cNvContentPartPr/>
                <p14:nvPr/>
              </p14:nvContentPartPr>
              <p14:xfrm>
                <a:off x="3227091" y="6152520"/>
                <a:ext cx="98280" cy="183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66E2532D-60D8-4DF0-95BB-7CD896DD14E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218091" y="6143880"/>
                  <a:ext cx="115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56559475-1882-4E1E-B0A6-C87BC232E6A1}"/>
                    </a:ext>
                  </a:extLst>
                </p14:cNvPr>
                <p14:cNvContentPartPr/>
                <p14:nvPr/>
              </p14:nvContentPartPr>
              <p14:xfrm>
                <a:off x="3232491" y="6241800"/>
                <a:ext cx="86400" cy="1008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56559475-1882-4E1E-B0A6-C87BC232E6A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223851" y="6232800"/>
                  <a:ext cx="1040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ED43112F-E07E-4CBB-8949-3E149EB225FF}"/>
              </a:ext>
            </a:extLst>
          </p:cNvPr>
          <p:cNvGrpSpPr/>
          <p:nvPr/>
        </p:nvGrpSpPr>
        <p:grpSpPr>
          <a:xfrm>
            <a:off x="3663411" y="6084480"/>
            <a:ext cx="258840" cy="183240"/>
            <a:chOff x="3663411" y="6084480"/>
            <a:chExt cx="25884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FC7AE955-0E4D-4591-994C-16315F9A8ACE}"/>
                    </a:ext>
                  </a:extLst>
                </p14:cNvPr>
                <p14:cNvContentPartPr/>
                <p14:nvPr/>
              </p14:nvContentPartPr>
              <p14:xfrm>
                <a:off x="3663411" y="6084480"/>
                <a:ext cx="43200" cy="18324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FC7AE955-0E4D-4591-994C-16315F9A8AC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654411" y="6075480"/>
                  <a:ext cx="60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BAEF19C7-8C46-4984-9B93-06C90C233D23}"/>
                    </a:ext>
                  </a:extLst>
                </p14:cNvPr>
                <p14:cNvContentPartPr/>
                <p14:nvPr/>
              </p14:nvContentPartPr>
              <p14:xfrm>
                <a:off x="3834771" y="6162960"/>
                <a:ext cx="87480" cy="2268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BAEF19C7-8C46-4984-9B93-06C90C233D2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825771" y="6154320"/>
                  <a:ext cx="1051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D422A1AB-B3F2-4ADD-B584-B15B6F6FE3DA}"/>
              </a:ext>
            </a:extLst>
          </p:cNvPr>
          <p:cNvGrpSpPr/>
          <p:nvPr/>
        </p:nvGrpSpPr>
        <p:grpSpPr>
          <a:xfrm>
            <a:off x="4079931" y="6024720"/>
            <a:ext cx="834480" cy="225360"/>
            <a:chOff x="4079931" y="6024720"/>
            <a:chExt cx="83448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8F24C773-EF9A-44A0-829F-9F8455B592FC}"/>
                    </a:ext>
                  </a:extLst>
                </p14:cNvPr>
                <p14:cNvContentPartPr/>
                <p14:nvPr/>
              </p14:nvContentPartPr>
              <p14:xfrm>
                <a:off x="4079931" y="6060000"/>
                <a:ext cx="96480" cy="1807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8F24C773-EF9A-44A0-829F-9F8455B592F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071291" y="6051360"/>
                  <a:ext cx="114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F2D95BEF-3795-484E-A045-0DE639E1CBCB}"/>
                    </a:ext>
                  </a:extLst>
                </p14:cNvPr>
                <p14:cNvContentPartPr/>
                <p14:nvPr/>
              </p14:nvContentPartPr>
              <p14:xfrm>
                <a:off x="4282251" y="6190680"/>
                <a:ext cx="28440" cy="5760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F2D95BEF-3795-484E-A045-0DE639E1CBC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273611" y="6181680"/>
                  <a:ext cx="46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ADB6E002-5E30-4A0A-8560-C94723B4C5FE}"/>
                    </a:ext>
                  </a:extLst>
                </p14:cNvPr>
                <p14:cNvContentPartPr/>
                <p14:nvPr/>
              </p14:nvContentPartPr>
              <p14:xfrm>
                <a:off x="4406091" y="6035880"/>
                <a:ext cx="92520" cy="20448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ADB6E002-5E30-4A0A-8560-C94723B4C5F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397451" y="6026880"/>
                  <a:ext cx="110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5EF1EF7A-2E7A-4AB6-9C48-81A908C749A2}"/>
                    </a:ext>
                  </a:extLst>
                </p14:cNvPr>
                <p14:cNvContentPartPr/>
                <p14:nvPr/>
              </p14:nvContentPartPr>
              <p14:xfrm>
                <a:off x="4585731" y="6024720"/>
                <a:ext cx="328680" cy="2253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5EF1EF7A-2E7A-4AB6-9C48-81A908C749A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576731" y="6016080"/>
                  <a:ext cx="346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17DFF9AB-9C71-4578-B7CC-A36F4F8CC932}"/>
                    </a:ext>
                  </a:extLst>
                </p14:cNvPr>
                <p14:cNvContentPartPr/>
                <p14:nvPr/>
              </p14:nvContentPartPr>
              <p14:xfrm>
                <a:off x="4830891" y="6148200"/>
                <a:ext cx="63360" cy="2664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17DFF9AB-9C71-4578-B7CC-A36F4F8CC93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822251" y="6139560"/>
                  <a:ext cx="810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0B0A833D-48C1-436F-80F1-A4ED895B6448}"/>
              </a:ext>
            </a:extLst>
          </p:cNvPr>
          <p:cNvGrpSpPr/>
          <p:nvPr/>
        </p:nvGrpSpPr>
        <p:grpSpPr>
          <a:xfrm>
            <a:off x="5212491" y="6011760"/>
            <a:ext cx="654480" cy="245880"/>
            <a:chOff x="5212491" y="6011760"/>
            <a:chExt cx="65448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C18F8CE2-54C7-46FD-8745-B382E9D5E4E5}"/>
                    </a:ext>
                  </a:extLst>
                </p14:cNvPr>
                <p14:cNvContentPartPr/>
                <p14:nvPr/>
              </p14:nvContentPartPr>
              <p14:xfrm>
                <a:off x="5212491" y="6041640"/>
                <a:ext cx="126360" cy="21600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C18F8CE2-54C7-46FD-8745-B382E9D5E4E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203491" y="6032640"/>
                  <a:ext cx="144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E2C7102A-65F7-45C4-9560-8ED2ED0DC22F}"/>
                    </a:ext>
                  </a:extLst>
                </p14:cNvPr>
                <p14:cNvContentPartPr/>
                <p14:nvPr/>
              </p14:nvContentPartPr>
              <p14:xfrm>
                <a:off x="5393931" y="6210120"/>
                <a:ext cx="12600" cy="2556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E2C7102A-65F7-45C4-9560-8ED2ED0DC22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384931" y="6201120"/>
                  <a:ext cx="30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C4B38051-0910-40C1-ADCA-FAE5211FD30A}"/>
                    </a:ext>
                  </a:extLst>
                </p14:cNvPr>
                <p14:cNvContentPartPr/>
                <p14:nvPr/>
              </p14:nvContentPartPr>
              <p14:xfrm>
                <a:off x="5553051" y="6011760"/>
                <a:ext cx="87120" cy="22176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C4B38051-0910-40C1-ADCA-FAE5211FD30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544411" y="6003120"/>
                  <a:ext cx="104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75979D27-9E34-4691-8FA5-5882D290387C}"/>
                    </a:ext>
                  </a:extLst>
                </p14:cNvPr>
                <p14:cNvContentPartPr/>
                <p14:nvPr/>
              </p14:nvContentPartPr>
              <p14:xfrm>
                <a:off x="5721171" y="6029400"/>
                <a:ext cx="145800" cy="19836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75979D27-9E34-4691-8FA5-5882D290387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712531" y="6020760"/>
                  <a:ext cx="163440" cy="21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246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76BD-A6D6-4473-8C6A-5017670B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Poisson fordeling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EFE57-638C-4211-8F84-AE0C6C9F5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X</a:t>
            </a:r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F90CB1-5056-49ED-B1A1-4A29596DD963}"/>
                  </a:ext>
                </a:extLst>
              </p14:cNvPr>
              <p14:cNvContentPartPr/>
              <p14:nvPr/>
            </p14:nvContentPartPr>
            <p14:xfrm>
              <a:off x="1487571" y="2016480"/>
              <a:ext cx="187200" cy="75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F90CB1-5056-49ED-B1A1-4A29596DD9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8571" y="2007480"/>
                <a:ext cx="20484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5A80D7B-587A-4424-A99A-E09B4958BA98}"/>
              </a:ext>
            </a:extLst>
          </p:cNvPr>
          <p:cNvGrpSpPr/>
          <p:nvPr/>
        </p:nvGrpSpPr>
        <p:grpSpPr>
          <a:xfrm>
            <a:off x="1939731" y="1856640"/>
            <a:ext cx="302040" cy="281880"/>
            <a:chOff x="1939731" y="1856640"/>
            <a:chExt cx="30204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6A3EE9-F710-4B6E-8861-BC19C6C08232}"/>
                    </a:ext>
                  </a:extLst>
                </p14:cNvPr>
                <p14:cNvContentPartPr/>
                <p14:nvPr/>
              </p14:nvContentPartPr>
              <p14:xfrm>
                <a:off x="2023251" y="1942320"/>
                <a:ext cx="38880" cy="193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6A3EE9-F710-4B6E-8861-BC19C6C0823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14251" y="1933680"/>
                  <a:ext cx="56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C61A53F-F8B3-4280-950A-836507980635}"/>
                    </a:ext>
                  </a:extLst>
                </p14:cNvPr>
                <p14:cNvContentPartPr/>
                <p14:nvPr/>
              </p14:nvContentPartPr>
              <p14:xfrm>
                <a:off x="1939731" y="1856640"/>
                <a:ext cx="172440" cy="18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C61A53F-F8B3-4280-950A-8365079806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30731" y="1847640"/>
                  <a:ext cx="190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DBC4E4-3D1D-4C47-8620-836F88ACB9A6}"/>
                    </a:ext>
                  </a:extLst>
                </p14:cNvPr>
                <p14:cNvContentPartPr/>
                <p14:nvPr/>
              </p14:nvContentPartPr>
              <p14:xfrm>
                <a:off x="2155731" y="2014680"/>
                <a:ext cx="86040" cy="123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DBC4E4-3D1D-4C47-8620-836F88ACB9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7091" y="2005680"/>
                  <a:ext cx="10368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300A07-5FCA-46CB-97BB-52A015415CCA}"/>
              </a:ext>
            </a:extLst>
          </p:cNvPr>
          <p:cNvGrpSpPr/>
          <p:nvPr/>
        </p:nvGrpSpPr>
        <p:grpSpPr>
          <a:xfrm>
            <a:off x="2369571" y="1879680"/>
            <a:ext cx="361800" cy="273240"/>
            <a:chOff x="2369571" y="1879680"/>
            <a:chExt cx="36180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2DE3EB-74AE-4019-BD2F-3F1D2359E27D}"/>
                    </a:ext>
                  </a:extLst>
                </p14:cNvPr>
                <p14:cNvContentPartPr/>
                <p14:nvPr/>
              </p14:nvContentPartPr>
              <p14:xfrm>
                <a:off x="2369571" y="1879680"/>
                <a:ext cx="57960" cy="273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2DE3EB-74AE-4019-BD2F-3F1D2359E2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60931" y="1870680"/>
                  <a:ext cx="75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B17AC7-A6E0-4B4B-9323-3FA6B698E177}"/>
                    </a:ext>
                  </a:extLst>
                </p14:cNvPr>
                <p14:cNvContentPartPr/>
                <p14:nvPr/>
              </p14:nvContentPartPr>
              <p14:xfrm>
                <a:off x="2525451" y="1929720"/>
                <a:ext cx="84600" cy="162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B17AC7-A6E0-4B4B-9323-3FA6B698E1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16451" y="1921080"/>
                  <a:ext cx="102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2E34B8-DA0D-4849-9975-B4ECAD8B64C9}"/>
                    </a:ext>
                  </a:extLst>
                </p14:cNvPr>
                <p14:cNvContentPartPr/>
                <p14:nvPr/>
              </p14:nvContentPartPr>
              <p14:xfrm>
                <a:off x="2516091" y="2022240"/>
                <a:ext cx="68400" cy="9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2E34B8-DA0D-4849-9975-B4ECAD8B64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7451" y="2013240"/>
                  <a:ext cx="86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A1533D9-D2FE-41FF-A42E-752450800CD6}"/>
                    </a:ext>
                  </a:extLst>
                </p14:cNvPr>
                <p14:cNvContentPartPr/>
                <p14:nvPr/>
              </p14:nvContentPartPr>
              <p14:xfrm>
                <a:off x="2672691" y="1886880"/>
                <a:ext cx="58680" cy="24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A1533D9-D2FE-41FF-A42E-752450800C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64051" y="1877880"/>
                  <a:ext cx="7632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2AA5799-5600-47A4-81AE-C37C9F561469}"/>
                  </a:ext>
                </a:extLst>
              </p14:cNvPr>
              <p14:cNvContentPartPr/>
              <p14:nvPr/>
            </p14:nvContentPartPr>
            <p14:xfrm>
              <a:off x="2864211" y="2067960"/>
              <a:ext cx="44640" cy="12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2AA5799-5600-47A4-81AE-C37C9F56146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55211" y="2058960"/>
                <a:ext cx="622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68DAF8-0DDE-4F24-9152-4E0170987A28}"/>
                  </a:ext>
                </a:extLst>
              </p14:cNvPr>
              <p14:cNvContentPartPr/>
              <p14:nvPr/>
            </p14:nvContentPartPr>
            <p14:xfrm>
              <a:off x="3278571" y="1980120"/>
              <a:ext cx="48600" cy="123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68DAF8-0DDE-4F24-9152-4E0170987A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69931" y="1971480"/>
                <a:ext cx="662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25374CC-F7B4-486F-9CA5-FF02EEE66691}"/>
                  </a:ext>
                </a:extLst>
              </p14:cNvPr>
              <p14:cNvContentPartPr/>
              <p14:nvPr/>
            </p14:nvContentPartPr>
            <p14:xfrm>
              <a:off x="3352011" y="1802640"/>
              <a:ext cx="72000" cy="20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25374CC-F7B4-486F-9CA5-FF02EEE6669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43011" y="1793640"/>
                <a:ext cx="896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2066E7D-BC08-4DFC-AB37-BB090C0D5F66}"/>
              </a:ext>
            </a:extLst>
          </p:cNvPr>
          <p:cNvGrpSpPr/>
          <p:nvPr/>
        </p:nvGrpSpPr>
        <p:grpSpPr>
          <a:xfrm>
            <a:off x="3503931" y="1943040"/>
            <a:ext cx="97200" cy="81000"/>
            <a:chOff x="3503931" y="1943040"/>
            <a:chExt cx="97200" cy="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B8A05A-6D9F-4131-9C68-52B7ACB01F3A}"/>
                    </a:ext>
                  </a:extLst>
                </p14:cNvPr>
                <p14:cNvContentPartPr/>
                <p14:nvPr/>
              </p14:nvContentPartPr>
              <p14:xfrm>
                <a:off x="3503931" y="1943040"/>
                <a:ext cx="97200" cy="1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B8A05A-6D9F-4131-9C68-52B7ACB01F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94931" y="1934400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5C0F96-5907-47C7-BB80-D7E781944A5E}"/>
                    </a:ext>
                  </a:extLst>
                </p14:cNvPr>
                <p14:cNvContentPartPr/>
                <p14:nvPr/>
              </p14:nvContentPartPr>
              <p14:xfrm>
                <a:off x="3521571" y="2011800"/>
                <a:ext cx="60120" cy="1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5C0F96-5907-47C7-BB80-D7E781944A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12931" y="2002800"/>
                  <a:ext cx="777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D3116A-9C0A-4FA4-961E-A9F6A40BB758}"/>
              </a:ext>
            </a:extLst>
          </p:cNvPr>
          <p:cNvGrpSpPr/>
          <p:nvPr/>
        </p:nvGrpSpPr>
        <p:grpSpPr>
          <a:xfrm>
            <a:off x="3843411" y="1876440"/>
            <a:ext cx="120960" cy="196560"/>
            <a:chOff x="3843411" y="1876440"/>
            <a:chExt cx="1209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56AD169-EF9E-42E1-AA82-5E4885F9C580}"/>
                    </a:ext>
                  </a:extLst>
                </p14:cNvPr>
                <p14:cNvContentPartPr/>
                <p14:nvPr/>
              </p14:nvContentPartPr>
              <p14:xfrm>
                <a:off x="3843411" y="1876440"/>
                <a:ext cx="32400" cy="196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56AD169-EF9E-42E1-AA82-5E4885F9C5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34771" y="1867440"/>
                  <a:ext cx="50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F26056D-BA6F-406F-98A9-B182A930E513}"/>
                    </a:ext>
                  </a:extLst>
                </p14:cNvPr>
                <p14:cNvContentPartPr/>
                <p14:nvPr/>
              </p14:nvContentPartPr>
              <p14:xfrm>
                <a:off x="3957171" y="1991640"/>
                <a:ext cx="7200" cy="79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F26056D-BA6F-406F-98A9-B182A930E5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8531" y="1983000"/>
                  <a:ext cx="248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AF0DA4-D3CF-4206-B3AD-2534C6EA4413}"/>
              </a:ext>
            </a:extLst>
          </p:cNvPr>
          <p:cNvGrpSpPr/>
          <p:nvPr/>
        </p:nvGrpSpPr>
        <p:grpSpPr>
          <a:xfrm>
            <a:off x="4094691" y="1871760"/>
            <a:ext cx="166680" cy="244800"/>
            <a:chOff x="4094691" y="1871760"/>
            <a:chExt cx="16668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FEFD244-CA8B-400D-AAFD-AADB4E906261}"/>
                    </a:ext>
                  </a:extLst>
                </p14:cNvPr>
                <p14:cNvContentPartPr/>
                <p14:nvPr/>
              </p14:nvContentPartPr>
              <p14:xfrm>
                <a:off x="4094691" y="1871760"/>
                <a:ext cx="81360" cy="175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FEFD244-CA8B-400D-AAFD-AADB4E9062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86051" y="1863120"/>
                  <a:ext cx="99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E6F3593-E8DC-4E89-9999-D7E640943A60}"/>
                    </a:ext>
                  </a:extLst>
                </p14:cNvPr>
                <p14:cNvContentPartPr/>
                <p14:nvPr/>
              </p14:nvContentPartPr>
              <p14:xfrm>
                <a:off x="4218171" y="1981560"/>
                <a:ext cx="43200" cy="135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E6F3593-E8DC-4E89-9999-D7E640943A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09171" y="1972560"/>
                  <a:ext cx="608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3EA9B15-5B11-44B3-9C18-B67A937CAFAD}"/>
              </a:ext>
            </a:extLst>
          </p:cNvPr>
          <p:cNvGrpSpPr/>
          <p:nvPr/>
        </p:nvGrpSpPr>
        <p:grpSpPr>
          <a:xfrm>
            <a:off x="4442451" y="1934760"/>
            <a:ext cx="328680" cy="141480"/>
            <a:chOff x="4442451" y="1934760"/>
            <a:chExt cx="3286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195A6BF-0040-4A5F-B487-D32BB3101668}"/>
                    </a:ext>
                  </a:extLst>
                </p14:cNvPr>
                <p14:cNvContentPartPr/>
                <p14:nvPr/>
              </p14:nvContentPartPr>
              <p14:xfrm>
                <a:off x="4442451" y="1956720"/>
                <a:ext cx="15840" cy="29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195A6BF-0040-4A5F-B487-D32BB31016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33451" y="1948080"/>
                  <a:ext cx="33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E076699-F424-459E-8038-F860D4A16BE7}"/>
                    </a:ext>
                  </a:extLst>
                </p14:cNvPr>
                <p14:cNvContentPartPr/>
                <p14:nvPr/>
              </p14:nvContentPartPr>
              <p14:xfrm>
                <a:off x="4561611" y="1939440"/>
                <a:ext cx="65880" cy="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E076699-F424-459E-8038-F860D4A16B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52611" y="1930800"/>
                  <a:ext cx="83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2EB7F7-3FEB-414F-A2CA-872CA57103B9}"/>
                    </a:ext>
                  </a:extLst>
                </p14:cNvPr>
                <p14:cNvContentPartPr/>
                <p14:nvPr/>
              </p14:nvContentPartPr>
              <p14:xfrm>
                <a:off x="4734771" y="1934760"/>
                <a:ext cx="36360" cy="141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2EB7F7-3FEB-414F-A2CA-872CA57103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25771" y="1926120"/>
                  <a:ext cx="540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A19546-845C-4D16-B33E-9D443060B560}"/>
              </a:ext>
            </a:extLst>
          </p:cNvPr>
          <p:cNvGrpSpPr/>
          <p:nvPr/>
        </p:nvGrpSpPr>
        <p:grpSpPr>
          <a:xfrm>
            <a:off x="4942131" y="1743960"/>
            <a:ext cx="140040" cy="263880"/>
            <a:chOff x="4942131" y="1743960"/>
            <a:chExt cx="14004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E11DD06-C655-42E5-A69C-9AB76CAAED07}"/>
                    </a:ext>
                  </a:extLst>
                </p14:cNvPr>
                <p14:cNvContentPartPr/>
                <p14:nvPr/>
              </p14:nvContentPartPr>
              <p14:xfrm>
                <a:off x="4942131" y="1814520"/>
                <a:ext cx="83520" cy="193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E11DD06-C655-42E5-A69C-9AB76CAAED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33491" y="1805880"/>
                  <a:ext cx="101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7B0EB65-5B72-4EE3-B58C-03E348FBB6EF}"/>
                    </a:ext>
                  </a:extLst>
                </p14:cNvPr>
                <p14:cNvContentPartPr/>
                <p14:nvPr/>
              </p14:nvContentPartPr>
              <p14:xfrm>
                <a:off x="4972371" y="1743960"/>
                <a:ext cx="109800" cy="2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7B0EB65-5B72-4EE3-B58C-03E348FBB6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63731" y="1735320"/>
                  <a:ext cx="1274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6A3A047-2A05-45AA-90AA-D4BDEA81E015}"/>
                  </a:ext>
                </a:extLst>
              </p14:cNvPr>
              <p14:cNvContentPartPr/>
              <p14:nvPr/>
            </p14:nvContentPartPr>
            <p14:xfrm>
              <a:off x="5436051" y="1840080"/>
              <a:ext cx="81720" cy="170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6A3A047-2A05-45AA-90AA-D4BDEA81E01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27411" y="1831080"/>
                <a:ext cx="99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DDB6A62-34B7-4413-865B-EB376DAC225C}"/>
                  </a:ext>
                </a:extLst>
              </p14:cNvPr>
              <p14:cNvContentPartPr/>
              <p14:nvPr/>
            </p14:nvContentPartPr>
            <p14:xfrm>
              <a:off x="5652771" y="1847280"/>
              <a:ext cx="3960" cy="9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DDB6A62-34B7-4413-865B-EB376DAC225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643771" y="1838280"/>
                <a:ext cx="216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42C429A-546E-478A-A574-F868AF7092B0}"/>
                  </a:ext>
                </a:extLst>
              </p14:cNvPr>
              <p14:cNvContentPartPr/>
              <p14:nvPr/>
            </p14:nvContentPartPr>
            <p14:xfrm>
              <a:off x="5619291" y="1979760"/>
              <a:ext cx="14760" cy="26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42C429A-546E-478A-A574-F868AF7092B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10291" y="1970760"/>
                <a:ext cx="3240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3A57AEC-BFA0-4122-AACB-180A8A725B30}"/>
              </a:ext>
            </a:extLst>
          </p:cNvPr>
          <p:cNvGrpSpPr/>
          <p:nvPr/>
        </p:nvGrpSpPr>
        <p:grpSpPr>
          <a:xfrm>
            <a:off x="5917371" y="1749000"/>
            <a:ext cx="864720" cy="279360"/>
            <a:chOff x="5917371" y="1749000"/>
            <a:chExt cx="86472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B4BA45D-5F3D-4775-9403-9F336FF97815}"/>
                    </a:ext>
                  </a:extLst>
                </p14:cNvPr>
                <p14:cNvContentPartPr/>
                <p14:nvPr/>
              </p14:nvContentPartPr>
              <p14:xfrm>
                <a:off x="5946891" y="1808400"/>
                <a:ext cx="48600" cy="192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B4BA45D-5F3D-4775-9403-9F336FF978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37891" y="1799400"/>
                  <a:ext cx="66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BF365F0-E133-43F4-A330-D7869E628731}"/>
                    </a:ext>
                  </a:extLst>
                </p14:cNvPr>
                <p14:cNvContentPartPr/>
                <p14:nvPr/>
              </p14:nvContentPartPr>
              <p14:xfrm>
                <a:off x="5917371" y="1758360"/>
                <a:ext cx="185400" cy="149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BF365F0-E133-43F4-A330-D7869E6287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08731" y="1749360"/>
                  <a:ext cx="203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4E3901-A7AD-4665-93F1-D873C00BBCB8}"/>
                    </a:ext>
                  </a:extLst>
                </p14:cNvPr>
                <p14:cNvContentPartPr/>
                <p14:nvPr/>
              </p14:nvContentPartPr>
              <p14:xfrm>
                <a:off x="6192411" y="1749000"/>
                <a:ext cx="81000" cy="279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4E3901-A7AD-4665-93F1-D873C00BBCB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83771" y="1740360"/>
                  <a:ext cx="98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93F69FA-98C9-4BDE-8815-828850C0F76A}"/>
                    </a:ext>
                  </a:extLst>
                </p14:cNvPr>
                <p14:cNvContentPartPr/>
                <p14:nvPr/>
              </p14:nvContentPartPr>
              <p14:xfrm>
                <a:off x="6383211" y="1790760"/>
                <a:ext cx="65880" cy="171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93F69FA-98C9-4BDE-8815-828850C0F76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74571" y="1782120"/>
                  <a:ext cx="83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7F82FE-F6E5-4542-8CE4-102492F43F94}"/>
                    </a:ext>
                  </a:extLst>
                </p14:cNvPr>
                <p14:cNvContentPartPr/>
                <p14:nvPr/>
              </p14:nvContentPartPr>
              <p14:xfrm>
                <a:off x="6356571" y="1772040"/>
                <a:ext cx="130680" cy="20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7F82FE-F6E5-4542-8CE4-102492F43F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47931" y="1763040"/>
                  <a:ext cx="148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4D06CE6-E690-42C0-BDE9-97C508CB444F}"/>
                    </a:ext>
                  </a:extLst>
                </p14:cNvPr>
                <p14:cNvContentPartPr/>
                <p14:nvPr/>
              </p14:nvContentPartPr>
              <p14:xfrm>
                <a:off x="6504891" y="1925400"/>
                <a:ext cx="46080" cy="78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4D06CE6-E690-42C0-BDE9-97C508CB44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95891" y="1916760"/>
                  <a:ext cx="63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0813585-B66B-4DAE-93A6-384C29BAD3D7}"/>
                    </a:ext>
                  </a:extLst>
                </p14:cNvPr>
                <p14:cNvContentPartPr/>
                <p14:nvPr/>
              </p14:nvContentPartPr>
              <p14:xfrm>
                <a:off x="6573651" y="1806600"/>
                <a:ext cx="41760" cy="7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0813585-B66B-4DAE-93A6-384C29BAD3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64651" y="1797600"/>
                  <a:ext cx="59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749E9D-3C71-4C9E-804B-80482DC57015}"/>
                    </a:ext>
                  </a:extLst>
                </p14:cNvPr>
                <p14:cNvContentPartPr/>
                <p14:nvPr/>
              </p14:nvContentPartPr>
              <p14:xfrm>
                <a:off x="6697851" y="1864200"/>
                <a:ext cx="84240" cy="58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749E9D-3C71-4C9E-804B-80482DC5701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89211" y="1855560"/>
                  <a:ext cx="1018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36F5E3A-D0C1-4D49-9279-ECB7A160B0E2}"/>
              </a:ext>
            </a:extLst>
          </p:cNvPr>
          <p:cNvGrpSpPr/>
          <p:nvPr/>
        </p:nvGrpSpPr>
        <p:grpSpPr>
          <a:xfrm>
            <a:off x="6931491" y="1692480"/>
            <a:ext cx="272880" cy="311760"/>
            <a:chOff x="6931491" y="1692480"/>
            <a:chExt cx="27288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650B2FD-968D-45D5-B27E-CD632DE68930}"/>
                    </a:ext>
                  </a:extLst>
                </p14:cNvPr>
                <p14:cNvContentPartPr/>
                <p14:nvPr/>
              </p14:nvContentPartPr>
              <p14:xfrm>
                <a:off x="6931491" y="1735320"/>
                <a:ext cx="109080" cy="199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650B2FD-968D-45D5-B27E-CD632DE689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22491" y="1726680"/>
                  <a:ext cx="126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1247A68-3CB0-4608-8FBF-B9F2079E435B}"/>
                    </a:ext>
                  </a:extLst>
                </p14:cNvPr>
                <p14:cNvContentPartPr/>
                <p14:nvPr/>
              </p14:nvContentPartPr>
              <p14:xfrm>
                <a:off x="7111851" y="1692480"/>
                <a:ext cx="92520" cy="311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1247A68-3CB0-4608-8FBF-B9F2079E43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03211" y="1683840"/>
                  <a:ext cx="11016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11DE337-E82B-45F6-B237-88B6BF0579C1}"/>
              </a:ext>
            </a:extLst>
          </p:cNvPr>
          <p:cNvGrpSpPr/>
          <p:nvPr/>
        </p:nvGrpSpPr>
        <p:grpSpPr>
          <a:xfrm>
            <a:off x="7451691" y="1818480"/>
            <a:ext cx="91440" cy="75240"/>
            <a:chOff x="7451691" y="1818480"/>
            <a:chExt cx="9144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A2CF363-A044-4092-9749-B052E507D5AA}"/>
                    </a:ext>
                  </a:extLst>
                </p14:cNvPr>
                <p14:cNvContentPartPr/>
                <p14:nvPr/>
              </p14:nvContentPartPr>
              <p14:xfrm>
                <a:off x="7457091" y="1818480"/>
                <a:ext cx="83520" cy="20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A2CF363-A044-4092-9749-B052E507D5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48091" y="1809840"/>
                  <a:ext cx="101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CD459B2-9297-4DE3-B3AA-C088C8240330}"/>
                    </a:ext>
                  </a:extLst>
                </p14:cNvPr>
                <p14:cNvContentPartPr/>
                <p14:nvPr/>
              </p14:nvContentPartPr>
              <p14:xfrm>
                <a:off x="7451691" y="1878960"/>
                <a:ext cx="91440" cy="14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CD459B2-9297-4DE3-B3AA-C088C824033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43051" y="1869960"/>
                  <a:ext cx="1090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56ACC7E-FC0F-492F-937E-8EDC0A5D7769}"/>
              </a:ext>
            </a:extLst>
          </p:cNvPr>
          <p:cNvGrpSpPr/>
          <p:nvPr/>
        </p:nvGrpSpPr>
        <p:grpSpPr>
          <a:xfrm>
            <a:off x="7828251" y="1458480"/>
            <a:ext cx="805320" cy="542880"/>
            <a:chOff x="7828251" y="1458480"/>
            <a:chExt cx="80532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D17527-D3F7-4027-8B7A-101251F22E24}"/>
                    </a:ext>
                  </a:extLst>
                </p14:cNvPr>
                <p14:cNvContentPartPr/>
                <p14:nvPr/>
              </p14:nvContentPartPr>
              <p14:xfrm>
                <a:off x="7872171" y="1668000"/>
                <a:ext cx="111600" cy="202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D17527-D3F7-4027-8B7A-101251F22E2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63171" y="1659360"/>
                  <a:ext cx="129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DB44EB-BB27-4F70-8CEC-97B5AB78E99A}"/>
                    </a:ext>
                  </a:extLst>
                </p14:cNvPr>
                <p14:cNvContentPartPr/>
                <p14:nvPr/>
              </p14:nvContentPartPr>
              <p14:xfrm>
                <a:off x="7828251" y="1795080"/>
                <a:ext cx="127800" cy="72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DB44EB-BB27-4F70-8CEC-97B5AB78E99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19611" y="1786440"/>
                  <a:ext cx="145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35C70CA-5C2C-487E-A42D-72FDFB68963C}"/>
                    </a:ext>
                  </a:extLst>
                </p14:cNvPr>
                <p14:cNvContentPartPr/>
                <p14:nvPr/>
              </p14:nvContentPartPr>
              <p14:xfrm>
                <a:off x="8011131" y="1479720"/>
                <a:ext cx="150480" cy="200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35C70CA-5C2C-487E-A42D-72FDFB68963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02491" y="1471080"/>
                  <a:ext cx="168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DDA829-92AC-4938-A08E-53167D04C94C}"/>
                    </a:ext>
                  </a:extLst>
                </p14:cNvPr>
                <p14:cNvContentPartPr/>
                <p14:nvPr/>
              </p14:nvContentPartPr>
              <p14:xfrm>
                <a:off x="8237571" y="1773840"/>
                <a:ext cx="120240" cy="85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DDA829-92AC-4938-A08E-53167D04C9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28931" y="1764840"/>
                  <a:ext cx="137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0CA2A0F-89EB-4AC3-B012-7229279DD028}"/>
                    </a:ext>
                  </a:extLst>
                </p14:cNvPr>
                <p14:cNvContentPartPr/>
                <p14:nvPr/>
              </p14:nvContentPartPr>
              <p14:xfrm>
                <a:off x="8323971" y="1589160"/>
                <a:ext cx="68400" cy="1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0CA2A0F-89EB-4AC3-B012-7229279DD0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14971" y="1580520"/>
                  <a:ext cx="86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2481E96-79BB-4CA1-BEF6-3DE5C2017977}"/>
                    </a:ext>
                  </a:extLst>
                </p14:cNvPr>
                <p14:cNvContentPartPr/>
                <p14:nvPr/>
              </p14:nvContentPartPr>
              <p14:xfrm>
                <a:off x="8523771" y="1458480"/>
                <a:ext cx="109800" cy="142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2481E96-79BB-4CA1-BEF6-3DE5C20179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14771" y="1449840"/>
                  <a:ext cx="127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7A0022B-7E60-43F1-8955-37F2EB130F29}"/>
                    </a:ext>
                  </a:extLst>
                </p14:cNvPr>
                <p14:cNvContentPartPr/>
                <p14:nvPr/>
              </p14:nvContentPartPr>
              <p14:xfrm>
                <a:off x="8520171" y="1531920"/>
                <a:ext cx="68400" cy="8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7A0022B-7E60-43F1-8955-37F2EB130F2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11531" y="1523280"/>
                  <a:ext cx="86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ED30809-DF8D-4928-8E87-0E4DF3A6B93C}"/>
                    </a:ext>
                  </a:extLst>
                </p14:cNvPr>
                <p14:cNvContentPartPr/>
                <p14:nvPr/>
              </p14:nvContentPartPr>
              <p14:xfrm>
                <a:off x="7874691" y="1939080"/>
                <a:ext cx="570600" cy="62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ED30809-DF8D-4928-8E87-0E4DF3A6B9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66051" y="1930440"/>
                  <a:ext cx="58824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3BA5993-2905-4DCB-80E0-C1B8BB5E7E50}"/>
              </a:ext>
            </a:extLst>
          </p:cNvPr>
          <p:cNvGrpSpPr/>
          <p:nvPr/>
        </p:nvGrpSpPr>
        <p:grpSpPr>
          <a:xfrm>
            <a:off x="8082771" y="2106840"/>
            <a:ext cx="262080" cy="266760"/>
            <a:chOff x="8082771" y="2106840"/>
            <a:chExt cx="26208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C943FEF-A2C0-4B91-84C4-FB94C53E4E14}"/>
                    </a:ext>
                  </a:extLst>
                </p14:cNvPr>
                <p14:cNvContentPartPr/>
                <p14:nvPr/>
              </p14:nvContentPartPr>
              <p14:xfrm>
                <a:off x="8082771" y="2140680"/>
                <a:ext cx="125640" cy="232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C943FEF-A2C0-4B91-84C4-FB94C53E4E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74131" y="2132040"/>
                  <a:ext cx="143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49BF119-5398-4DCE-9235-F49EED3E775B}"/>
                    </a:ext>
                  </a:extLst>
                </p14:cNvPr>
                <p14:cNvContentPartPr/>
                <p14:nvPr/>
              </p14:nvContentPartPr>
              <p14:xfrm>
                <a:off x="8314971" y="2106840"/>
                <a:ext cx="29880" cy="109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49BF119-5398-4DCE-9235-F49EED3E775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06331" y="2098200"/>
                  <a:ext cx="47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4BA0C10-8D69-489B-9F29-C9DC72A42679}"/>
                    </a:ext>
                  </a:extLst>
                </p14:cNvPr>
                <p14:cNvContentPartPr/>
                <p14:nvPr/>
              </p14:nvContentPartPr>
              <p14:xfrm>
                <a:off x="8302011" y="2327520"/>
                <a:ext cx="10080" cy="14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4BA0C10-8D69-489B-9F29-C9DC72A4267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93011" y="2318880"/>
                  <a:ext cx="277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3AD16E1-EE6D-4F3A-BCB8-1645BB7CF453}"/>
                  </a:ext>
                </a:extLst>
              </p14:cNvPr>
              <p14:cNvContentPartPr/>
              <p14:nvPr/>
            </p14:nvContentPartPr>
            <p14:xfrm>
              <a:off x="8806371" y="1869600"/>
              <a:ext cx="33120" cy="604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3AD16E1-EE6D-4F3A-BCB8-1645BB7CF45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97731" y="1860960"/>
                <a:ext cx="5076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81D382B2-C57E-47A5-8A0A-2D12414FFDC9}"/>
              </a:ext>
            </a:extLst>
          </p:cNvPr>
          <p:cNvGrpSpPr/>
          <p:nvPr/>
        </p:nvGrpSpPr>
        <p:grpSpPr>
          <a:xfrm>
            <a:off x="9169251" y="1613280"/>
            <a:ext cx="281880" cy="204120"/>
            <a:chOff x="9169251" y="1613280"/>
            <a:chExt cx="28188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A0A765-CC9E-448D-83CE-D7BB907ECD28}"/>
                    </a:ext>
                  </a:extLst>
                </p14:cNvPr>
                <p14:cNvContentPartPr/>
                <p14:nvPr/>
              </p14:nvContentPartPr>
              <p14:xfrm>
                <a:off x="9169251" y="1613280"/>
                <a:ext cx="102600" cy="204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A0A765-CC9E-448D-83CE-D7BB907ECD2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60611" y="1604280"/>
                  <a:ext cx="120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AA54DF8-A6FC-416D-AA4F-7D824B09CC42}"/>
                    </a:ext>
                  </a:extLst>
                </p14:cNvPr>
                <p14:cNvContentPartPr/>
                <p14:nvPr/>
              </p14:nvContentPartPr>
              <p14:xfrm>
                <a:off x="9371211" y="1697520"/>
                <a:ext cx="79920" cy="64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AA54DF8-A6FC-416D-AA4F-7D824B09CC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62571" y="1688880"/>
                  <a:ext cx="97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91DF5BB-97E6-403D-BD2C-4D1E2FE159B9}"/>
              </a:ext>
            </a:extLst>
          </p:cNvPr>
          <p:cNvGrpSpPr/>
          <p:nvPr/>
        </p:nvGrpSpPr>
        <p:grpSpPr>
          <a:xfrm>
            <a:off x="9609531" y="1630560"/>
            <a:ext cx="137520" cy="144000"/>
            <a:chOff x="9609531" y="1630560"/>
            <a:chExt cx="13752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33989B6-C8F0-469B-9412-334FFF7F08FB}"/>
                    </a:ext>
                  </a:extLst>
                </p14:cNvPr>
                <p14:cNvContentPartPr/>
                <p14:nvPr/>
              </p14:nvContentPartPr>
              <p14:xfrm>
                <a:off x="9609531" y="1630560"/>
                <a:ext cx="57600" cy="137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33989B6-C8F0-469B-9412-334FFF7F08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00531" y="1621920"/>
                  <a:ext cx="75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F6812CA-8685-4EDA-9E85-0849E854FE1B}"/>
                    </a:ext>
                  </a:extLst>
                </p14:cNvPr>
                <p14:cNvContentPartPr/>
                <p14:nvPr/>
              </p14:nvContentPartPr>
              <p14:xfrm>
                <a:off x="9740931" y="1708680"/>
                <a:ext cx="6120" cy="65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F6812CA-8685-4EDA-9E85-0849E854FE1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31931" y="1699680"/>
                  <a:ext cx="237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C23B785-5B5E-4FC3-AB54-A390FB5B06BC}"/>
              </a:ext>
            </a:extLst>
          </p:cNvPr>
          <p:cNvGrpSpPr/>
          <p:nvPr/>
        </p:nvGrpSpPr>
        <p:grpSpPr>
          <a:xfrm>
            <a:off x="9922011" y="1620840"/>
            <a:ext cx="678960" cy="164520"/>
            <a:chOff x="9922011" y="1620840"/>
            <a:chExt cx="67896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7B8F3E-9BE7-4D66-98A4-205604309FF8}"/>
                    </a:ext>
                  </a:extLst>
                </p14:cNvPr>
                <p14:cNvContentPartPr/>
                <p14:nvPr/>
              </p14:nvContentPartPr>
              <p14:xfrm>
                <a:off x="9922011" y="1620840"/>
                <a:ext cx="75960" cy="12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7B8F3E-9BE7-4D66-98A4-205604309F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13011" y="1611840"/>
                  <a:ext cx="93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3AC32E-EFEF-4456-AE82-32C63728AB50}"/>
                    </a:ext>
                  </a:extLst>
                </p14:cNvPr>
                <p14:cNvContentPartPr/>
                <p14:nvPr/>
              </p14:nvContentPartPr>
              <p14:xfrm>
                <a:off x="10022811" y="1657920"/>
                <a:ext cx="62280" cy="127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3AC32E-EFEF-4456-AE82-32C63728AB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13811" y="1649280"/>
                  <a:ext cx="79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06938EB-2007-4DD2-8E30-DA345DB0C074}"/>
                    </a:ext>
                  </a:extLst>
                </p14:cNvPr>
                <p14:cNvContentPartPr/>
                <p14:nvPr/>
              </p14:nvContentPartPr>
              <p14:xfrm>
                <a:off x="10220451" y="1657920"/>
                <a:ext cx="55440" cy="29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06938EB-2007-4DD2-8E30-DA345DB0C07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11811" y="1649280"/>
                  <a:ext cx="73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3387B1B-2A28-4CA0-A0C6-82AF45156D23}"/>
                    </a:ext>
                  </a:extLst>
                </p14:cNvPr>
                <p14:cNvContentPartPr/>
                <p14:nvPr/>
              </p14:nvContentPartPr>
              <p14:xfrm>
                <a:off x="10363371" y="1641360"/>
                <a:ext cx="9936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3387B1B-2A28-4CA0-A0C6-82AF45156D2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54371" y="1632720"/>
                  <a:ext cx="117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4F1DCF-98D1-461D-836E-20F7AFBF34AD}"/>
                    </a:ext>
                  </a:extLst>
                </p14:cNvPr>
                <p14:cNvContentPartPr/>
                <p14:nvPr/>
              </p14:nvContentPartPr>
              <p14:xfrm>
                <a:off x="10553091" y="1652880"/>
                <a:ext cx="47880" cy="75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4F1DCF-98D1-461D-836E-20F7AFBF34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44091" y="1644240"/>
                  <a:ext cx="655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DE54DF7-1150-4761-AE99-82D717BA938E}"/>
              </a:ext>
            </a:extLst>
          </p:cNvPr>
          <p:cNvGrpSpPr/>
          <p:nvPr/>
        </p:nvGrpSpPr>
        <p:grpSpPr>
          <a:xfrm>
            <a:off x="10748571" y="1441200"/>
            <a:ext cx="187920" cy="224280"/>
            <a:chOff x="10748571" y="1441200"/>
            <a:chExt cx="18792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C780C05-1E78-43DB-B0A8-1D14CE2B1656}"/>
                    </a:ext>
                  </a:extLst>
                </p14:cNvPr>
                <p14:cNvContentPartPr/>
                <p14:nvPr/>
              </p14:nvContentPartPr>
              <p14:xfrm>
                <a:off x="10748571" y="1525080"/>
                <a:ext cx="108360" cy="140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C780C05-1E78-43DB-B0A8-1D14CE2B16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39571" y="1516440"/>
                  <a:ext cx="126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3296D25-4685-4C5B-A08A-5A8D0675853A}"/>
                    </a:ext>
                  </a:extLst>
                </p14:cNvPr>
                <p14:cNvContentPartPr/>
                <p14:nvPr/>
              </p14:nvContentPartPr>
              <p14:xfrm>
                <a:off x="10809411" y="1441200"/>
                <a:ext cx="127080" cy="36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3296D25-4685-4C5B-A08A-5A8D0675853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800411" y="1432560"/>
                  <a:ext cx="1447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DA88B7E-A383-4D3A-A938-ED52CD01E4DE}"/>
              </a:ext>
            </a:extLst>
          </p:cNvPr>
          <p:cNvGrpSpPr/>
          <p:nvPr/>
        </p:nvGrpSpPr>
        <p:grpSpPr>
          <a:xfrm>
            <a:off x="1196331" y="2582400"/>
            <a:ext cx="279360" cy="300240"/>
            <a:chOff x="1196331" y="2582400"/>
            <a:chExt cx="27936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B0B5210-6E3D-45F3-883C-F06C6AA5CC7B}"/>
                    </a:ext>
                  </a:extLst>
                </p14:cNvPr>
                <p14:cNvContentPartPr/>
                <p14:nvPr/>
              </p14:nvContentPartPr>
              <p14:xfrm>
                <a:off x="1196331" y="2582400"/>
                <a:ext cx="63360" cy="288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B0B5210-6E3D-45F3-883C-F06C6AA5CC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87331" y="2573400"/>
                  <a:ext cx="810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7433604-5A6C-4322-9412-E4B91A782D93}"/>
                    </a:ext>
                  </a:extLst>
                </p14:cNvPr>
                <p14:cNvContentPartPr/>
                <p14:nvPr/>
              </p14:nvContentPartPr>
              <p14:xfrm>
                <a:off x="1332051" y="2607960"/>
                <a:ext cx="36000" cy="243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7433604-5A6C-4322-9412-E4B91A782D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23051" y="2598960"/>
                  <a:ext cx="53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4C4C0BF-BAAC-404C-9A64-0604453BE7D6}"/>
                    </a:ext>
                  </a:extLst>
                </p14:cNvPr>
                <p14:cNvContentPartPr/>
                <p14:nvPr/>
              </p14:nvContentPartPr>
              <p14:xfrm>
                <a:off x="1238811" y="2751240"/>
                <a:ext cx="142560" cy="48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4C4C0BF-BAAC-404C-9A64-0604453BE7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30171" y="2742600"/>
                  <a:ext cx="160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03B19D-4819-4C30-8719-0B63F98F3E11}"/>
                    </a:ext>
                  </a:extLst>
                </p14:cNvPr>
                <p14:cNvContentPartPr/>
                <p14:nvPr/>
              </p14:nvContentPartPr>
              <p14:xfrm>
                <a:off x="1396131" y="2781120"/>
                <a:ext cx="79560" cy="101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03B19D-4819-4C30-8719-0B63F98F3E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87491" y="2772120"/>
                  <a:ext cx="9720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A73DF01-AC12-4074-962F-8931CDB14479}"/>
                  </a:ext>
                </a:extLst>
              </p14:cNvPr>
              <p14:cNvContentPartPr/>
              <p14:nvPr/>
            </p14:nvContentPartPr>
            <p14:xfrm>
              <a:off x="1609251" y="2745480"/>
              <a:ext cx="18000" cy="2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A73DF01-AC12-4074-962F-8931CDB1447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600611" y="2736840"/>
                <a:ext cx="356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3C2C210-0E42-40D5-B698-8131DBDA44A8}"/>
                  </a:ext>
                </a:extLst>
              </p14:cNvPr>
              <p14:cNvContentPartPr/>
              <p14:nvPr/>
            </p14:nvContentPartPr>
            <p14:xfrm>
              <a:off x="1595571" y="2860320"/>
              <a:ext cx="3240" cy="25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3C2C210-0E42-40D5-B698-8131DBDA44A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586931" y="2851320"/>
                <a:ext cx="2088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A53DBBB-0747-4535-8F3D-6E44EB854983}"/>
              </a:ext>
            </a:extLst>
          </p:cNvPr>
          <p:cNvGrpSpPr/>
          <p:nvPr/>
        </p:nvGrpSpPr>
        <p:grpSpPr>
          <a:xfrm>
            <a:off x="1996971" y="2609040"/>
            <a:ext cx="308520" cy="227520"/>
            <a:chOff x="1996971" y="2609040"/>
            <a:chExt cx="30852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BD6AA2-4D15-4DB3-B67A-4C8D632DB1D3}"/>
                    </a:ext>
                  </a:extLst>
                </p14:cNvPr>
                <p14:cNvContentPartPr/>
                <p14:nvPr/>
              </p14:nvContentPartPr>
              <p14:xfrm>
                <a:off x="2013891" y="2609040"/>
                <a:ext cx="109800" cy="227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BD6AA2-4D15-4DB3-B67A-4C8D632DB1D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05251" y="2600400"/>
                  <a:ext cx="127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0484103-F9FC-4F5C-B9F6-AC88BB5298E7}"/>
                    </a:ext>
                  </a:extLst>
                </p14:cNvPr>
                <p14:cNvContentPartPr/>
                <p14:nvPr/>
              </p14:nvContentPartPr>
              <p14:xfrm>
                <a:off x="1996971" y="2735040"/>
                <a:ext cx="79560" cy="89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0484103-F9FC-4F5C-B9F6-AC88BB5298E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87971" y="2726400"/>
                  <a:ext cx="97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F6D4C9C-3352-48DC-B425-9A920F280515}"/>
                    </a:ext>
                  </a:extLst>
                </p14:cNvPr>
                <p14:cNvContentPartPr/>
                <p14:nvPr/>
              </p14:nvContentPartPr>
              <p14:xfrm>
                <a:off x="2212971" y="2708400"/>
                <a:ext cx="92520" cy="9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F6D4C9C-3352-48DC-B425-9A920F28051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03971" y="2699400"/>
                  <a:ext cx="110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F4666E1-8C70-4C80-92FD-207316FB707A}"/>
                    </a:ext>
                  </a:extLst>
                </p14:cNvPr>
                <p14:cNvContentPartPr/>
                <p14:nvPr/>
              </p14:nvContentPartPr>
              <p14:xfrm>
                <a:off x="2205411" y="2771400"/>
                <a:ext cx="65880" cy="7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F4666E1-8C70-4C80-92FD-207316FB707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96771" y="2762400"/>
                  <a:ext cx="835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DFD20B4-CA23-4585-B9E8-E174A987F41C}"/>
              </a:ext>
            </a:extLst>
          </p:cNvPr>
          <p:cNvGrpSpPr/>
          <p:nvPr/>
        </p:nvGrpSpPr>
        <p:grpSpPr>
          <a:xfrm>
            <a:off x="2608611" y="2618760"/>
            <a:ext cx="162000" cy="181080"/>
            <a:chOff x="2608611" y="2618760"/>
            <a:chExt cx="16200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07D6F7F-EA2A-4732-ABFC-ACB304B84D2E}"/>
                    </a:ext>
                  </a:extLst>
                </p14:cNvPr>
                <p14:cNvContentPartPr/>
                <p14:nvPr/>
              </p14:nvContentPartPr>
              <p14:xfrm>
                <a:off x="2608611" y="2618760"/>
                <a:ext cx="88920" cy="181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07D6F7F-EA2A-4732-ABFC-ACB304B84D2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99611" y="2610120"/>
                  <a:ext cx="106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BD87D5-068D-4489-AA99-203373F84809}"/>
                    </a:ext>
                  </a:extLst>
                </p14:cNvPr>
                <p14:cNvContentPartPr/>
                <p14:nvPr/>
              </p14:nvContentPartPr>
              <p14:xfrm>
                <a:off x="2759811" y="2759160"/>
                <a:ext cx="10800" cy="23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BD87D5-068D-4489-AA99-203373F8480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51171" y="2750520"/>
                  <a:ext cx="284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BF69D2B-F787-4B42-93BD-E9DB7713F704}"/>
                  </a:ext>
                </a:extLst>
              </p14:cNvPr>
              <p14:cNvContentPartPr/>
              <p14:nvPr/>
            </p14:nvContentPartPr>
            <p14:xfrm>
              <a:off x="2895531" y="2596440"/>
              <a:ext cx="102240" cy="1990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BF69D2B-F787-4B42-93BD-E9DB7713F70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86531" y="2587800"/>
                <a:ext cx="1198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375EFBA-1A30-4E73-A391-B475E7A82AF1}"/>
                  </a:ext>
                </a:extLst>
              </p14:cNvPr>
              <p14:cNvContentPartPr/>
              <p14:nvPr/>
            </p14:nvContentPartPr>
            <p14:xfrm>
              <a:off x="3185691" y="2790840"/>
              <a:ext cx="33480" cy="1375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375EFBA-1A30-4E73-A391-B475E7A82AF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77051" y="2781840"/>
                <a:ext cx="5112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6F63700-4429-499C-BD47-42384096696B}"/>
              </a:ext>
            </a:extLst>
          </p:cNvPr>
          <p:cNvGrpSpPr/>
          <p:nvPr/>
        </p:nvGrpSpPr>
        <p:grpSpPr>
          <a:xfrm>
            <a:off x="3981291" y="2550720"/>
            <a:ext cx="495720" cy="324360"/>
            <a:chOff x="3981291" y="2550720"/>
            <a:chExt cx="4957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7D7A1A0-3BAC-4C73-929E-165F0B910CB8}"/>
                    </a:ext>
                  </a:extLst>
                </p14:cNvPr>
                <p14:cNvContentPartPr/>
                <p14:nvPr/>
              </p14:nvContentPartPr>
              <p14:xfrm>
                <a:off x="3981291" y="2573040"/>
                <a:ext cx="27360" cy="217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7D7A1A0-3BAC-4C73-929E-165F0B910CB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72651" y="2564400"/>
                  <a:ext cx="45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29E4FE8-6BEF-40B7-B15B-50147780FF7C}"/>
                    </a:ext>
                  </a:extLst>
                </p14:cNvPr>
                <p14:cNvContentPartPr/>
                <p14:nvPr/>
              </p14:nvContentPartPr>
              <p14:xfrm>
                <a:off x="4098291" y="2550720"/>
                <a:ext cx="31320" cy="221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29E4FE8-6BEF-40B7-B15B-50147780FF7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89651" y="2541720"/>
                  <a:ext cx="48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1C95707-AEE2-4366-95AB-4847E05E5AD1}"/>
                    </a:ext>
                  </a:extLst>
                </p14:cNvPr>
                <p14:cNvContentPartPr/>
                <p14:nvPr/>
              </p14:nvContentPartPr>
              <p14:xfrm>
                <a:off x="3997851" y="2681400"/>
                <a:ext cx="106920" cy="21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1C95707-AEE2-4366-95AB-4847E05E5A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89211" y="2672400"/>
                  <a:ext cx="124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C55D59A-5A09-4E25-8272-4016E2318796}"/>
                    </a:ext>
                  </a:extLst>
                </p14:cNvPr>
                <p14:cNvContentPartPr/>
                <p14:nvPr/>
              </p14:nvContentPartPr>
              <p14:xfrm>
                <a:off x="4216011" y="2761680"/>
                <a:ext cx="33120" cy="113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C55D59A-5A09-4E25-8272-4016E231879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07011" y="2752680"/>
                  <a:ext cx="50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20C5769-A92D-46E9-BC85-56B285DECF6D}"/>
                    </a:ext>
                  </a:extLst>
                </p14:cNvPr>
                <p14:cNvContentPartPr/>
                <p14:nvPr/>
              </p14:nvContentPartPr>
              <p14:xfrm>
                <a:off x="4396371" y="2667360"/>
                <a:ext cx="80640" cy="16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20C5769-A92D-46E9-BC85-56B285DECF6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87731" y="2658360"/>
                  <a:ext cx="98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23ECC66-6DA7-4A71-97B3-BA15D5829653}"/>
                    </a:ext>
                  </a:extLst>
                </p14:cNvPr>
                <p14:cNvContentPartPr/>
                <p14:nvPr/>
              </p14:nvContentPartPr>
              <p14:xfrm>
                <a:off x="4365051" y="2741520"/>
                <a:ext cx="72720" cy="14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23ECC66-6DA7-4A71-97B3-BA15D582965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56051" y="2732520"/>
                  <a:ext cx="9036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4787B25-51FD-491B-AB97-D0298C25BB1B}"/>
              </a:ext>
            </a:extLst>
          </p:cNvPr>
          <p:cNvGrpSpPr/>
          <p:nvPr/>
        </p:nvGrpSpPr>
        <p:grpSpPr>
          <a:xfrm>
            <a:off x="4716771" y="2563320"/>
            <a:ext cx="153720" cy="217080"/>
            <a:chOff x="4716771" y="2563320"/>
            <a:chExt cx="15372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6D60B34-B600-4796-931B-5DBF1CBAE426}"/>
                    </a:ext>
                  </a:extLst>
                </p14:cNvPr>
                <p14:cNvContentPartPr/>
                <p14:nvPr/>
              </p14:nvContentPartPr>
              <p14:xfrm>
                <a:off x="4770051" y="2563320"/>
                <a:ext cx="100440" cy="194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6D60B34-B600-4796-931B-5DBF1CBAE4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61051" y="2554320"/>
                  <a:ext cx="118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B0ECE5D-E2A7-44FF-A51D-A21C6C58FC23}"/>
                    </a:ext>
                  </a:extLst>
                </p14:cNvPr>
                <p14:cNvContentPartPr/>
                <p14:nvPr/>
              </p14:nvContentPartPr>
              <p14:xfrm>
                <a:off x="4716771" y="2661240"/>
                <a:ext cx="104040" cy="119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B0ECE5D-E2A7-44FF-A51D-A21C6C58FC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08131" y="2652600"/>
                  <a:ext cx="12168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E224876-A8C9-419D-A9A9-C1446408EACE}"/>
                  </a:ext>
                </a:extLst>
              </p14:cNvPr>
              <p14:cNvContentPartPr/>
              <p14:nvPr/>
            </p14:nvContentPartPr>
            <p14:xfrm>
              <a:off x="5102691" y="2626320"/>
              <a:ext cx="106200" cy="1144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E224876-A8C9-419D-A9A9-C1446408EAC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093691" y="2617680"/>
                <a:ext cx="12384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AAF48F6-9AB4-4460-87E0-CBFADBAE20F6}"/>
              </a:ext>
            </a:extLst>
          </p:cNvPr>
          <p:cNvGrpSpPr/>
          <p:nvPr/>
        </p:nvGrpSpPr>
        <p:grpSpPr>
          <a:xfrm>
            <a:off x="5370891" y="2534520"/>
            <a:ext cx="320760" cy="219960"/>
            <a:chOff x="5370891" y="2534520"/>
            <a:chExt cx="32076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F71F8DE-31FC-4CB2-90E6-5FE440C96CDB}"/>
                    </a:ext>
                  </a:extLst>
                </p14:cNvPr>
                <p14:cNvContentPartPr/>
                <p14:nvPr/>
              </p14:nvContentPartPr>
              <p14:xfrm>
                <a:off x="5370891" y="2583120"/>
                <a:ext cx="68760" cy="151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F71F8DE-31FC-4CB2-90E6-5FE440C96CD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61891" y="2574480"/>
                  <a:ext cx="86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4F29057-02CA-411F-8840-8F547A4F83B2}"/>
                    </a:ext>
                  </a:extLst>
                </p14:cNvPr>
                <p14:cNvContentPartPr/>
                <p14:nvPr/>
              </p14:nvContentPartPr>
              <p14:xfrm>
                <a:off x="5484291" y="2714160"/>
                <a:ext cx="25560" cy="40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4F29057-02CA-411F-8840-8F547A4F83B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75651" y="2705160"/>
                  <a:ext cx="43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1BBEF95-E35C-41B6-9E30-F6ED91DFF502}"/>
                    </a:ext>
                  </a:extLst>
                </p14:cNvPr>
                <p14:cNvContentPartPr/>
                <p14:nvPr/>
              </p14:nvContentPartPr>
              <p14:xfrm>
                <a:off x="5625771" y="2534520"/>
                <a:ext cx="65880" cy="206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1BBEF95-E35C-41B6-9E30-F6ED91DFF50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16771" y="2525880"/>
                  <a:ext cx="8352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538E5E6-7BC5-4F90-9B27-DB8541EC827A}"/>
                  </a:ext>
                </a:extLst>
              </p14:cNvPr>
              <p14:cNvContentPartPr/>
              <p14:nvPr/>
            </p14:nvContentPartPr>
            <p14:xfrm>
              <a:off x="5797851" y="2729640"/>
              <a:ext cx="68040" cy="1206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538E5E6-7BC5-4F90-9B27-DB8541EC827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89211" y="2720640"/>
                <a:ext cx="8568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E058559-0437-4D0C-8289-9E413BB3ACAB}"/>
              </a:ext>
            </a:extLst>
          </p:cNvPr>
          <p:cNvGrpSpPr/>
          <p:nvPr/>
        </p:nvGrpSpPr>
        <p:grpSpPr>
          <a:xfrm>
            <a:off x="6304731" y="2552520"/>
            <a:ext cx="340560" cy="186120"/>
            <a:chOff x="6304731" y="2552520"/>
            <a:chExt cx="34056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2CCBF9A-C416-4467-B820-86221EA9F616}"/>
                    </a:ext>
                  </a:extLst>
                </p14:cNvPr>
                <p14:cNvContentPartPr/>
                <p14:nvPr/>
              </p14:nvContentPartPr>
              <p14:xfrm>
                <a:off x="6304731" y="2552520"/>
                <a:ext cx="122760" cy="186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2CCBF9A-C416-4467-B820-86221EA9F6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96091" y="2543880"/>
                  <a:ext cx="140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C0E3134-EA59-43B4-82CB-BAC0255AC870}"/>
                    </a:ext>
                  </a:extLst>
                </p14:cNvPr>
                <p14:cNvContentPartPr/>
                <p14:nvPr/>
              </p14:nvContentPartPr>
              <p14:xfrm>
                <a:off x="6572571" y="2603280"/>
                <a:ext cx="72720" cy="16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C0E3134-EA59-43B4-82CB-BAC0255AC87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63571" y="2594640"/>
                  <a:ext cx="9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7BCFB57-0879-471A-9963-F529023F9967}"/>
                    </a:ext>
                  </a:extLst>
                </p14:cNvPr>
                <p14:cNvContentPartPr/>
                <p14:nvPr/>
              </p14:nvContentPartPr>
              <p14:xfrm>
                <a:off x="6545571" y="2673840"/>
                <a:ext cx="74160" cy="18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7BCFB57-0879-471A-9963-F529023F996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36571" y="2665200"/>
                  <a:ext cx="918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DE8BEA7-831F-4CDB-8E95-BCFD4E03C34A}"/>
              </a:ext>
            </a:extLst>
          </p:cNvPr>
          <p:cNvGrpSpPr/>
          <p:nvPr/>
        </p:nvGrpSpPr>
        <p:grpSpPr>
          <a:xfrm>
            <a:off x="6791091" y="2580600"/>
            <a:ext cx="157680" cy="160200"/>
            <a:chOff x="6791091" y="2580600"/>
            <a:chExt cx="15768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1F90B79-62C5-4D83-BA2E-032721616C4F}"/>
                    </a:ext>
                  </a:extLst>
                </p14:cNvPr>
                <p14:cNvContentPartPr/>
                <p14:nvPr/>
              </p14:nvContentPartPr>
              <p14:xfrm>
                <a:off x="6791091" y="2580600"/>
                <a:ext cx="88920" cy="146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1F90B79-62C5-4D83-BA2E-032721616C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82451" y="2571600"/>
                  <a:ext cx="106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E9DD91F-F595-4535-8DFC-25E509B13453}"/>
                    </a:ext>
                  </a:extLst>
                </p14:cNvPr>
                <p14:cNvContentPartPr/>
                <p14:nvPr/>
              </p14:nvContentPartPr>
              <p14:xfrm>
                <a:off x="6927171" y="2707680"/>
                <a:ext cx="21600" cy="33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E9DD91F-F595-4535-8DFC-25E509B1345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18531" y="2699040"/>
                  <a:ext cx="3924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5D0CC15-6B01-4F96-AB55-485005CC75F0}"/>
                  </a:ext>
                </a:extLst>
              </p14:cNvPr>
              <p14:cNvContentPartPr/>
              <p14:nvPr/>
            </p14:nvContentPartPr>
            <p14:xfrm>
              <a:off x="7076931" y="2541360"/>
              <a:ext cx="22320" cy="1544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5D0CC15-6B01-4F96-AB55-485005CC75F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067931" y="2532720"/>
                <a:ext cx="399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863DC73-81E5-4E76-89D8-6D0E8FDDCB30}"/>
                  </a:ext>
                </a:extLst>
              </p14:cNvPr>
              <p14:cNvContentPartPr/>
              <p14:nvPr/>
            </p14:nvContentPartPr>
            <p14:xfrm>
              <a:off x="1147371" y="3343080"/>
              <a:ext cx="81720" cy="1785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863DC73-81E5-4E76-89D8-6D0E8FDDCB3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38371" y="3334080"/>
                <a:ext cx="993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7DDC8A8-617C-48BA-84A1-477EBE6ACC8F}"/>
                  </a:ext>
                </a:extLst>
              </p14:cNvPr>
              <p14:cNvContentPartPr/>
              <p14:nvPr/>
            </p14:nvContentPartPr>
            <p14:xfrm>
              <a:off x="1351491" y="3402120"/>
              <a:ext cx="73080" cy="1418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7DDC8A8-617C-48BA-84A1-477EBE6ACC8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342851" y="3393120"/>
                <a:ext cx="907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702124D-8A95-44F4-B5D7-1237E175E7BB}"/>
                  </a:ext>
                </a:extLst>
              </p14:cNvPr>
              <p14:cNvContentPartPr/>
              <p14:nvPr/>
            </p14:nvContentPartPr>
            <p14:xfrm>
              <a:off x="1845411" y="3250560"/>
              <a:ext cx="99720" cy="2250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702124D-8A95-44F4-B5D7-1237E175E7B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836771" y="3241560"/>
                <a:ext cx="11736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F2C6882-44A1-4C88-8DB9-30995D054803}"/>
              </a:ext>
            </a:extLst>
          </p:cNvPr>
          <p:cNvGrpSpPr/>
          <p:nvPr/>
        </p:nvGrpSpPr>
        <p:grpSpPr>
          <a:xfrm>
            <a:off x="2063931" y="3332640"/>
            <a:ext cx="89280" cy="88920"/>
            <a:chOff x="2063931" y="3332640"/>
            <a:chExt cx="8928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05274BA-BB03-432C-B4BA-E24B5DF2157B}"/>
                    </a:ext>
                  </a:extLst>
                </p14:cNvPr>
                <p14:cNvContentPartPr/>
                <p14:nvPr/>
              </p14:nvContentPartPr>
              <p14:xfrm>
                <a:off x="2083371" y="3332640"/>
                <a:ext cx="69840" cy="20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05274BA-BB03-432C-B4BA-E24B5DF2157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74731" y="3323640"/>
                  <a:ext cx="87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28D5649-07DE-4BFB-819F-E7CB52C3DB3F}"/>
                    </a:ext>
                  </a:extLst>
                </p14:cNvPr>
                <p14:cNvContentPartPr/>
                <p14:nvPr/>
              </p14:nvContentPartPr>
              <p14:xfrm>
                <a:off x="2063931" y="3411480"/>
                <a:ext cx="88560" cy="10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28D5649-07DE-4BFB-819F-E7CB52C3DB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54931" y="3402840"/>
                  <a:ext cx="1062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E4172D3-7E52-467E-8594-389575C4CDD5}"/>
                  </a:ext>
                </a:extLst>
              </p14:cNvPr>
              <p14:cNvContentPartPr/>
              <p14:nvPr/>
            </p14:nvContentPartPr>
            <p14:xfrm>
              <a:off x="2416011" y="3179640"/>
              <a:ext cx="281880" cy="2620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E4172D3-7E52-467E-8594-389575C4CDD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407011" y="3171000"/>
                <a:ext cx="299520" cy="27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222DD02-8E1E-486E-86C5-5A6943AED9EE}"/>
              </a:ext>
            </a:extLst>
          </p:cNvPr>
          <p:cNvGrpSpPr/>
          <p:nvPr/>
        </p:nvGrpSpPr>
        <p:grpSpPr>
          <a:xfrm>
            <a:off x="2821011" y="3170640"/>
            <a:ext cx="285840" cy="227880"/>
            <a:chOff x="2821011" y="3170640"/>
            <a:chExt cx="2858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7C5B5E3-8244-4B70-BC35-38DDF4A39EB5}"/>
                    </a:ext>
                  </a:extLst>
                </p14:cNvPr>
                <p14:cNvContentPartPr/>
                <p14:nvPr/>
              </p14:nvContentPartPr>
              <p14:xfrm>
                <a:off x="2842971" y="3218160"/>
                <a:ext cx="64440" cy="175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7C5B5E3-8244-4B70-BC35-38DDF4A39E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34331" y="3209160"/>
                  <a:ext cx="82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503E939-F48D-43F1-9D0A-FB0D42BF1183}"/>
                    </a:ext>
                  </a:extLst>
                </p14:cNvPr>
                <p14:cNvContentPartPr/>
                <p14:nvPr/>
              </p14:nvContentPartPr>
              <p14:xfrm>
                <a:off x="2821011" y="3170640"/>
                <a:ext cx="152280" cy="208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503E939-F48D-43F1-9D0A-FB0D42BF118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12371" y="3161640"/>
                  <a:ext cx="169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BAD517-1B3A-49A2-9D96-C09236428AAB}"/>
                    </a:ext>
                  </a:extLst>
                </p14:cNvPr>
                <p14:cNvContentPartPr/>
                <p14:nvPr/>
              </p14:nvContentPartPr>
              <p14:xfrm>
                <a:off x="3030531" y="3335520"/>
                <a:ext cx="30600" cy="63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BAD517-1B3A-49A2-9D96-C09236428AA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21531" y="3326880"/>
                  <a:ext cx="48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F0857EA-9173-4074-B87D-F694D3728ABB}"/>
                    </a:ext>
                  </a:extLst>
                </p14:cNvPr>
                <p14:cNvContentPartPr/>
                <p14:nvPr/>
              </p14:nvContentPartPr>
              <p14:xfrm>
                <a:off x="3106491" y="3177120"/>
                <a:ext cx="360" cy="2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F0857EA-9173-4074-B87D-F694D3728AB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97851" y="3168480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B4C7A3C-9A03-44E9-882D-7561FA3068A6}"/>
              </a:ext>
            </a:extLst>
          </p:cNvPr>
          <p:cNvGrpSpPr/>
          <p:nvPr/>
        </p:nvGrpSpPr>
        <p:grpSpPr>
          <a:xfrm>
            <a:off x="2380731" y="3566280"/>
            <a:ext cx="303480" cy="116640"/>
            <a:chOff x="2380731" y="3566280"/>
            <a:chExt cx="30348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C34C974-A6DB-4473-A1AD-3756537CAE0C}"/>
                    </a:ext>
                  </a:extLst>
                </p14:cNvPr>
                <p14:cNvContentPartPr/>
                <p14:nvPr/>
              </p14:nvContentPartPr>
              <p14:xfrm>
                <a:off x="2380731" y="3566280"/>
                <a:ext cx="54360" cy="116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C34C974-A6DB-4473-A1AD-3756537CAE0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372091" y="3557640"/>
                  <a:ext cx="72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6C014D8-D3BC-46BE-8EDF-1FEDFDF9EAE1}"/>
                    </a:ext>
                  </a:extLst>
                </p14:cNvPr>
                <p14:cNvContentPartPr/>
                <p14:nvPr/>
              </p14:nvContentPartPr>
              <p14:xfrm>
                <a:off x="2490531" y="3576720"/>
                <a:ext cx="64440" cy="19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6C014D8-D3BC-46BE-8EDF-1FEDFDF9EAE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81531" y="3568080"/>
                  <a:ext cx="82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0C7C53A-0DEB-41B4-B52A-CC2396C3A9BA}"/>
                    </a:ext>
                  </a:extLst>
                </p14:cNvPr>
                <p14:cNvContentPartPr/>
                <p14:nvPr/>
              </p14:nvContentPartPr>
              <p14:xfrm>
                <a:off x="2516091" y="3623880"/>
                <a:ext cx="39960" cy="23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0C7C53A-0DEB-41B4-B52A-CC2396C3A9B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07451" y="3614880"/>
                  <a:ext cx="57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FC9FED5-71D9-41A6-9301-617AAB70121B}"/>
                    </a:ext>
                  </a:extLst>
                </p14:cNvPr>
                <p14:cNvContentPartPr/>
                <p14:nvPr/>
              </p14:nvContentPartPr>
              <p14:xfrm>
                <a:off x="2659371" y="3574920"/>
                <a:ext cx="24840" cy="100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FC9FED5-71D9-41A6-9301-617AAB70121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650731" y="3566280"/>
                  <a:ext cx="424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6B8D3B-322B-4264-A179-20C46E22DF32}"/>
              </a:ext>
            </a:extLst>
          </p:cNvPr>
          <p:cNvGrpSpPr/>
          <p:nvPr/>
        </p:nvGrpSpPr>
        <p:grpSpPr>
          <a:xfrm>
            <a:off x="2517171" y="2916840"/>
            <a:ext cx="129600" cy="182880"/>
            <a:chOff x="2517171" y="2916840"/>
            <a:chExt cx="12960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22AC387-1F1C-421F-8C28-10AEC3217C3C}"/>
                    </a:ext>
                  </a:extLst>
                </p14:cNvPr>
                <p14:cNvContentPartPr/>
                <p14:nvPr/>
              </p14:nvContentPartPr>
              <p14:xfrm>
                <a:off x="2517171" y="2970840"/>
                <a:ext cx="59400" cy="128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22AC387-1F1C-421F-8C28-10AEC3217C3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08531" y="2961840"/>
                  <a:ext cx="77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ED5F362-AD14-4DDF-B738-06960C697E74}"/>
                    </a:ext>
                  </a:extLst>
                </p14:cNvPr>
                <p14:cNvContentPartPr/>
                <p14:nvPr/>
              </p14:nvContentPartPr>
              <p14:xfrm>
                <a:off x="2543811" y="2916840"/>
                <a:ext cx="102960" cy="42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ED5F362-AD14-4DDF-B738-06960C697E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534811" y="2908200"/>
                  <a:ext cx="12060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3F306EA-284F-4572-AF48-05A367E81F38}"/>
              </a:ext>
            </a:extLst>
          </p:cNvPr>
          <p:cNvGrpSpPr/>
          <p:nvPr/>
        </p:nvGrpSpPr>
        <p:grpSpPr>
          <a:xfrm>
            <a:off x="3472971" y="3193680"/>
            <a:ext cx="292320" cy="178200"/>
            <a:chOff x="3472971" y="3193680"/>
            <a:chExt cx="29232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B3A053D-EBC3-4139-9544-0C6F44463670}"/>
                    </a:ext>
                  </a:extLst>
                </p14:cNvPr>
                <p14:cNvContentPartPr/>
                <p14:nvPr/>
              </p14:nvContentPartPr>
              <p14:xfrm>
                <a:off x="3472971" y="3253800"/>
                <a:ext cx="143640" cy="42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B3A053D-EBC3-4139-9544-0C6F4446367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63971" y="3245160"/>
                  <a:ext cx="161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8517774-6185-4859-B118-339F8202FCD0}"/>
                    </a:ext>
                  </a:extLst>
                </p14:cNvPr>
                <p14:cNvContentPartPr/>
                <p14:nvPr/>
              </p14:nvContentPartPr>
              <p14:xfrm>
                <a:off x="3498891" y="3294840"/>
                <a:ext cx="114480" cy="23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8517774-6185-4859-B118-339F8202FCD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89891" y="3285840"/>
                  <a:ext cx="132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46073A7-273E-4C15-A8C9-CC4CEBF28B1D}"/>
                    </a:ext>
                  </a:extLst>
                </p14:cNvPr>
                <p14:cNvContentPartPr/>
                <p14:nvPr/>
              </p14:nvContentPartPr>
              <p14:xfrm>
                <a:off x="3679251" y="3193680"/>
                <a:ext cx="86040" cy="178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46073A7-273E-4C15-A8C9-CC4CEBF28B1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70611" y="3185040"/>
                  <a:ext cx="10368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D0993D2-AD19-43D6-A5A9-05DB23D1E043}"/>
              </a:ext>
            </a:extLst>
          </p:cNvPr>
          <p:cNvGrpSpPr/>
          <p:nvPr/>
        </p:nvGrpSpPr>
        <p:grpSpPr>
          <a:xfrm>
            <a:off x="4116291" y="3121320"/>
            <a:ext cx="682560" cy="271800"/>
            <a:chOff x="4116291" y="3121320"/>
            <a:chExt cx="68256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6B5C1CD-F192-474C-A797-BB2B73B73665}"/>
                    </a:ext>
                  </a:extLst>
                </p14:cNvPr>
                <p14:cNvContentPartPr/>
                <p14:nvPr/>
              </p14:nvContentPartPr>
              <p14:xfrm>
                <a:off x="4195131" y="3183600"/>
                <a:ext cx="53280" cy="197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6B5C1CD-F192-474C-A797-BB2B73B7366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186491" y="3174600"/>
                  <a:ext cx="70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FE76D6A-5DBB-4A44-A3E9-50374F80518D}"/>
                    </a:ext>
                  </a:extLst>
                </p14:cNvPr>
                <p14:cNvContentPartPr/>
                <p14:nvPr/>
              </p14:nvContentPartPr>
              <p14:xfrm>
                <a:off x="4116291" y="3121320"/>
                <a:ext cx="227880" cy="169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FE76D6A-5DBB-4A44-A3E9-50374F80518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07291" y="3112680"/>
                  <a:ext cx="245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C515764-5D2D-45B4-972B-E11A595151CF}"/>
                    </a:ext>
                  </a:extLst>
                </p14:cNvPr>
                <p14:cNvContentPartPr/>
                <p14:nvPr/>
              </p14:nvContentPartPr>
              <p14:xfrm>
                <a:off x="4416531" y="3160560"/>
                <a:ext cx="53280" cy="232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C515764-5D2D-45B4-972B-E11A595151C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07531" y="3151560"/>
                  <a:ext cx="70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4BDBCF1-250E-46D2-B5B0-6CFCEA356DFF}"/>
                    </a:ext>
                  </a:extLst>
                </p14:cNvPr>
                <p14:cNvContentPartPr/>
                <p14:nvPr/>
              </p14:nvContentPartPr>
              <p14:xfrm>
                <a:off x="4566651" y="3164520"/>
                <a:ext cx="75960" cy="193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4BDBCF1-250E-46D2-B5B0-6CFCEA356DF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557651" y="3155520"/>
                  <a:ext cx="93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615CA7E-8C19-4446-A2CB-EAA0D0670F98}"/>
                    </a:ext>
                  </a:extLst>
                </p14:cNvPr>
                <p14:cNvContentPartPr/>
                <p14:nvPr/>
              </p14:nvContentPartPr>
              <p14:xfrm>
                <a:off x="4731891" y="3241920"/>
                <a:ext cx="66960" cy="11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615CA7E-8C19-4446-A2CB-EAA0D0670F9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722891" y="3233280"/>
                  <a:ext cx="84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E859BC0-E39B-4011-834C-4CB327C3CAED}"/>
                    </a:ext>
                  </a:extLst>
                </p14:cNvPr>
                <p14:cNvContentPartPr/>
                <p14:nvPr/>
              </p14:nvContentPartPr>
              <p14:xfrm>
                <a:off x="4715331" y="3289440"/>
                <a:ext cx="75600" cy="9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E859BC0-E39B-4011-834C-4CB327C3CAE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06331" y="3280800"/>
                  <a:ext cx="932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BB528AD-0E3D-4A8B-82A0-D4D1AF2EB540}"/>
              </a:ext>
            </a:extLst>
          </p:cNvPr>
          <p:cNvGrpSpPr/>
          <p:nvPr/>
        </p:nvGrpSpPr>
        <p:grpSpPr>
          <a:xfrm>
            <a:off x="4974531" y="3080280"/>
            <a:ext cx="280440" cy="359280"/>
            <a:chOff x="4974531" y="3080280"/>
            <a:chExt cx="28044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A95E70C-C044-449C-BC96-24F05A0EDB96}"/>
                    </a:ext>
                  </a:extLst>
                </p14:cNvPr>
                <p14:cNvContentPartPr/>
                <p14:nvPr/>
              </p14:nvContentPartPr>
              <p14:xfrm>
                <a:off x="4974531" y="3143640"/>
                <a:ext cx="100440" cy="181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A95E70C-C044-449C-BC96-24F05A0EDB9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65891" y="3134640"/>
                  <a:ext cx="118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83FDF78-4E04-41BC-BC63-49FB043D46E3}"/>
                    </a:ext>
                  </a:extLst>
                </p14:cNvPr>
                <p14:cNvContentPartPr/>
                <p14:nvPr/>
              </p14:nvContentPartPr>
              <p14:xfrm>
                <a:off x="5186931" y="3080280"/>
                <a:ext cx="68040" cy="359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83FDF78-4E04-41BC-BC63-49FB043D46E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78291" y="3071640"/>
                  <a:ext cx="8568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2B92B9F-EF79-4775-8CE7-21DD0F827908}"/>
              </a:ext>
            </a:extLst>
          </p:cNvPr>
          <p:cNvGrpSpPr/>
          <p:nvPr/>
        </p:nvGrpSpPr>
        <p:grpSpPr>
          <a:xfrm>
            <a:off x="5414091" y="3218880"/>
            <a:ext cx="103680" cy="63000"/>
            <a:chOff x="5414091" y="3218880"/>
            <a:chExt cx="103680" cy="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058695B-A1DB-4E6B-9BAE-B5A7EFDAD6AF}"/>
                    </a:ext>
                  </a:extLst>
                </p14:cNvPr>
                <p14:cNvContentPartPr/>
                <p14:nvPr/>
              </p14:nvContentPartPr>
              <p14:xfrm>
                <a:off x="5423811" y="3218880"/>
                <a:ext cx="93960" cy="13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058695B-A1DB-4E6B-9BAE-B5A7EFDAD6A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14811" y="3210240"/>
                  <a:ext cx="111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D5749F2-BD00-4FB2-A8E5-2C7A859EA2F3}"/>
                    </a:ext>
                  </a:extLst>
                </p14:cNvPr>
                <p14:cNvContentPartPr/>
                <p14:nvPr/>
              </p14:nvContentPartPr>
              <p14:xfrm>
                <a:off x="5414091" y="3270720"/>
                <a:ext cx="67320" cy="11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D5749F2-BD00-4FB2-A8E5-2C7A859EA2F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405091" y="3261720"/>
                  <a:ext cx="849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37A3829-1424-44F5-9CBE-52F93A41E47D}"/>
              </a:ext>
            </a:extLst>
          </p:cNvPr>
          <p:cNvGrpSpPr/>
          <p:nvPr/>
        </p:nvGrpSpPr>
        <p:grpSpPr>
          <a:xfrm>
            <a:off x="5781651" y="2907120"/>
            <a:ext cx="1490760" cy="852480"/>
            <a:chOff x="5781651" y="2907120"/>
            <a:chExt cx="1490760" cy="85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92DE2F0-90C0-4CEE-9C46-2FEDF184302D}"/>
                    </a:ext>
                  </a:extLst>
                </p14:cNvPr>
                <p14:cNvContentPartPr/>
                <p14:nvPr/>
              </p14:nvContentPartPr>
              <p14:xfrm>
                <a:off x="5921331" y="3081360"/>
                <a:ext cx="74880" cy="219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92DE2F0-90C0-4CEE-9C46-2FEDF184302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12331" y="3072720"/>
                  <a:ext cx="92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4A4286C-C4A7-46CF-ADA9-A883C8E9F25F}"/>
                    </a:ext>
                  </a:extLst>
                </p14:cNvPr>
                <p14:cNvContentPartPr/>
                <p14:nvPr/>
              </p14:nvContentPartPr>
              <p14:xfrm>
                <a:off x="5933931" y="3034560"/>
                <a:ext cx="113400" cy="25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4A4286C-C4A7-46CF-ADA9-A883C8E9F25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24931" y="3025560"/>
                  <a:ext cx="131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0CB64C1-9D99-4C11-896B-9192E93BE5D2}"/>
                    </a:ext>
                  </a:extLst>
                </p14:cNvPr>
                <p14:cNvContentPartPr/>
                <p14:nvPr/>
              </p14:nvContentPartPr>
              <p14:xfrm>
                <a:off x="6168291" y="3096480"/>
                <a:ext cx="94320" cy="215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0CB64C1-9D99-4C11-896B-9192E93BE5D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59291" y="3087480"/>
                  <a:ext cx="111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632C16D-913E-4D84-A59D-2C5AC80985B6}"/>
                    </a:ext>
                  </a:extLst>
                </p14:cNvPr>
                <p14:cNvContentPartPr/>
                <p14:nvPr/>
              </p14:nvContentPartPr>
              <p14:xfrm>
                <a:off x="6138411" y="3234000"/>
                <a:ext cx="62280" cy="63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632C16D-913E-4D84-A59D-2C5AC80985B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129771" y="3225000"/>
                  <a:ext cx="79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E618E4F-2256-42A9-AFFC-501B3AB2DE85}"/>
                    </a:ext>
                  </a:extLst>
                </p14:cNvPr>
                <p14:cNvContentPartPr/>
                <p14:nvPr/>
              </p14:nvContentPartPr>
              <p14:xfrm>
                <a:off x="5781651" y="3026280"/>
                <a:ext cx="93960" cy="306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E618E4F-2256-42A9-AFFC-501B3AB2DE8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773011" y="3017640"/>
                  <a:ext cx="111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F0C0B9A-AC77-49EC-9056-E78518AAF119}"/>
                    </a:ext>
                  </a:extLst>
                </p14:cNvPr>
                <p14:cNvContentPartPr/>
                <p14:nvPr/>
              </p14:nvContentPartPr>
              <p14:xfrm>
                <a:off x="6322011" y="3054000"/>
                <a:ext cx="60480" cy="330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F0C0B9A-AC77-49EC-9056-E78518AAF11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313011" y="3045000"/>
                  <a:ext cx="78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024E469-5CBF-4C76-AD86-C93CF8EABBC2}"/>
                    </a:ext>
                  </a:extLst>
                </p14:cNvPr>
                <p14:cNvContentPartPr/>
                <p14:nvPr/>
              </p14:nvContentPartPr>
              <p14:xfrm>
                <a:off x="6448011" y="2938080"/>
                <a:ext cx="102240" cy="144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024E469-5CBF-4C76-AD86-C93CF8EABBC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439371" y="2929440"/>
                  <a:ext cx="119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9978699-3405-4F37-A499-25A47E7E8825}"/>
                    </a:ext>
                  </a:extLst>
                </p14:cNvPr>
                <p14:cNvContentPartPr/>
                <p14:nvPr/>
              </p14:nvContentPartPr>
              <p14:xfrm>
                <a:off x="6726651" y="3177840"/>
                <a:ext cx="129960" cy="145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9978699-3405-4F37-A499-25A47E7E882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18011" y="3169200"/>
                  <a:ext cx="147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01CD71B-454D-40DD-A9DD-35954F148AAF}"/>
                    </a:ext>
                  </a:extLst>
                </p14:cNvPr>
                <p14:cNvContentPartPr/>
                <p14:nvPr/>
              </p14:nvContentPartPr>
              <p14:xfrm>
                <a:off x="6830691" y="3046080"/>
                <a:ext cx="45360" cy="13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01CD71B-454D-40DD-A9DD-35954F148AA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822051" y="3037440"/>
                  <a:ext cx="63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7E756D7-5431-4BCC-8F5F-53E51955285F}"/>
                    </a:ext>
                  </a:extLst>
                </p14:cNvPr>
                <p14:cNvContentPartPr/>
                <p14:nvPr/>
              </p14:nvContentPartPr>
              <p14:xfrm>
                <a:off x="6995571" y="2928360"/>
                <a:ext cx="63720" cy="136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7E756D7-5431-4BCC-8F5F-53E51955285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86571" y="2919720"/>
                  <a:ext cx="81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ADA883F-DE7A-4AD3-9621-BB538A64B123}"/>
                    </a:ext>
                  </a:extLst>
                </p14:cNvPr>
                <p14:cNvContentPartPr/>
                <p14:nvPr/>
              </p14:nvContentPartPr>
              <p14:xfrm>
                <a:off x="7007091" y="2907120"/>
                <a:ext cx="95400" cy="22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ADA883F-DE7A-4AD3-9621-BB538A64B12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998091" y="2898480"/>
                  <a:ext cx="11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209DB5E-7894-40AB-8DD3-90B2CD441837}"/>
                    </a:ext>
                  </a:extLst>
                </p14:cNvPr>
                <p14:cNvContentPartPr/>
                <p14:nvPr/>
              </p14:nvContentPartPr>
              <p14:xfrm>
                <a:off x="7185291" y="2908920"/>
                <a:ext cx="87120" cy="143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209DB5E-7894-40AB-8DD3-90B2CD44183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76291" y="2899920"/>
                  <a:ext cx="104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2170880-E721-4AC6-9FA9-BB61F29BC164}"/>
                    </a:ext>
                  </a:extLst>
                </p14:cNvPr>
                <p14:cNvContentPartPr/>
                <p14:nvPr/>
              </p14:nvContentPartPr>
              <p14:xfrm>
                <a:off x="7137771" y="2991000"/>
                <a:ext cx="87480" cy="69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2170880-E721-4AC6-9FA9-BB61F29BC16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128771" y="2982000"/>
                  <a:ext cx="105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07C49E1-82DD-490D-B7A5-384762B11A09}"/>
                    </a:ext>
                  </a:extLst>
                </p14:cNvPr>
                <p14:cNvContentPartPr/>
                <p14:nvPr/>
              </p14:nvContentPartPr>
              <p14:xfrm>
                <a:off x="5901891" y="3381240"/>
                <a:ext cx="1001160" cy="91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07C49E1-82DD-490D-B7A5-384762B11A0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893251" y="3372240"/>
                  <a:ext cx="1018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FB64079-42BB-4B87-A857-BB2DB91FF56A}"/>
                    </a:ext>
                  </a:extLst>
                </p14:cNvPr>
                <p14:cNvContentPartPr/>
                <p14:nvPr/>
              </p14:nvContentPartPr>
              <p14:xfrm>
                <a:off x="6327771" y="3548640"/>
                <a:ext cx="83520" cy="210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FB64079-42BB-4B87-A857-BB2DB91FF5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318771" y="3539640"/>
                  <a:ext cx="101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E764F88-4ED6-45BC-B0BF-84B43A3A0E9A}"/>
                    </a:ext>
                  </a:extLst>
                </p14:cNvPr>
                <p14:cNvContentPartPr/>
                <p14:nvPr/>
              </p14:nvContentPartPr>
              <p14:xfrm>
                <a:off x="6531171" y="3538560"/>
                <a:ext cx="32040" cy="108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E764F88-4ED6-45BC-B0BF-84B43A3A0E9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22531" y="3529560"/>
                  <a:ext cx="49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DE90933-8CE0-448E-ACE5-32FAD696221C}"/>
                    </a:ext>
                  </a:extLst>
                </p14:cNvPr>
                <p14:cNvContentPartPr/>
                <p14:nvPr/>
              </p14:nvContentPartPr>
              <p14:xfrm>
                <a:off x="6545571" y="3749880"/>
                <a:ext cx="7200" cy="6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DE90933-8CE0-448E-ACE5-32FAD696221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36571" y="3740880"/>
                  <a:ext cx="248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CCDE871-32B1-4FE4-8A62-D4AD4509680A}"/>
              </a:ext>
            </a:extLst>
          </p:cNvPr>
          <p:cNvGrpSpPr/>
          <p:nvPr/>
        </p:nvGrpSpPr>
        <p:grpSpPr>
          <a:xfrm>
            <a:off x="7612971" y="3218160"/>
            <a:ext cx="111600" cy="79200"/>
            <a:chOff x="7612971" y="3218160"/>
            <a:chExt cx="111600" cy="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9ED2B31-C143-49A7-8375-0557A9F9953C}"/>
                    </a:ext>
                  </a:extLst>
                </p14:cNvPr>
                <p14:cNvContentPartPr/>
                <p14:nvPr/>
              </p14:nvContentPartPr>
              <p14:xfrm>
                <a:off x="7612971" y="3218160"/>
                <a:ext cx="111600" cy="21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9ED2B31-C143-49A7-8375-0557A9F9953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603971" y="3209520"/>
                  <a:ext cx="129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5137387-004F-44B1-AAB4-B327472C87BA}"/>
                    </a:ext>
                  </a:extLst>
                </p14:cNvPr>
                <p14:cNvContentPartPr/>
                <p14:nvPr/>
              </p14:nvContentPartPr>
              <p14:xfrm>
                <a:off x="7623051" y="3288360"/>
                <a:ext cx="78480" cy="9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5137387-004F-44B1-AAB4-B327472C87B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14411" y="3279720"/>
                  <a:ext cx="961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64F03E47-6DFC-44E6-924A-3E63E7DDDAD8}"/>
              </a:ext>
            </a:extLst>
          </p:cNvPr>
          <p:cNvGrpSpPr/>
          <p:nvPr/>
        </p:nvGrpSpPr>
        <p:grpSpPr>
          <a:xfrm>
            <a:off x="8250171" y="2795880"/>
            <a:ext cx="1018080" cy="887400"/>
            <a:chOff x="8250171" y="2795880"/>
            <a:chExt cx="101808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5D7EFE9-20CF-4320-9E7F-B1E26710AA75}"/>
                    </a:ext>
                  </a:extLst>
                </p14:cNvPr>
                <p14:cNvContentPartPr/>
                <p14:nvPr/>
              </p14:nvContentPartPr>
              <p14:xfrm>
                <a:off x="8312811" y="3056880"/>
                <a:ext cx="104760" cy="104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5D7EFE9-20CF-4320-9E7F-B1E26710AA7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304171" y="3047880"/>
                  <a:ext cx="122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6347DD4-059C-4CF8-B781-0464740D7C8C}"/>
                    </a:ext>
                  </a:extLst>
                </p14:cNvPr>
                <p14:cNvContentPartPr/>
                <p14:nvPr/>
              </p14:nvContentPartPr>
              <p14:xfrm>
                <a:off x="8377611" y="3003600"/>
                <a:ext cx="72720" cy="250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6347DD4-059C-4CF8-B781-0464740D7C8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368611" y="2994600"/>
                  <a:ext cx="90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B2AF66F-38E0-42A7-9328-AAE39A53107B}"/>
                    </a:ext>
                  </a:extLst>
                </p14:cNvPr>
                <p14:cNvContentPartPr/>
                <p14:nvPr/>
              </p14:nvContentPartPr>
              <p14:xfrm>
                <a:off x="8560491" y="2868240"/>
                <a:ext cx="144720" cy="190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B2AF66F-38E0-42A7-9328-AAE39A53107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551491" y="2859240"/>
                  <a:ext cx="162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58F3A13-D81F-4461-8997-67D4DF666E8F}"/>
                    </a:ext>
                  </a:extLst>
                </p14:cNvPr>
                <p14:cNvContentPartPr/>
                <p14:nvPr/>
              </p14:nvContentPartPr>
              <p14:xfrm>
                <a:off x="8851371" y="3115560"/>
                <a:ext cx="109800" cy="129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58F3A13-D81F-4461-8997-67D4DF666E8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842371" y="3106920"/>
                  <a:ext cx="127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023AC52-17B9-475C-B4ED-63EE7218A37D}"/>
                    </a:ext>
                  </a:extLst>
                </p14:cNvPr>
                <p14:cNvContentPartPr/>
                <p14:nvPr/>
              </p14:nvContentPartPr>
              <p14:xfrm>
                <a:off x="8954331" y="2930160"/>
                <a:ext cx="89640" cy="16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023AC52-17B9-475C-B4ED-63EE7218A37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945691" y="2921160"/>
                  <a:ext cx="107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BE0DFE0-AAE5-453D-9784-957C5A134144}"/>
                    </a:ext>
                  </a:extLst>
                </p14:cNvPr>
                <p14:cNvContentPartPr/>
                <p14:nvPr/>
              </p14:nvContentPartPr>
              <p14:xfrm>
                <a:off x="9156651" y="2815320"/>
                <a:ext cx="104760" cy="91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BE0DFE0-AAE5-453D-9784-957C5A13414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147651" y="2806680"/>
                  <a:ext cx="122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CC47375-D819-40F8-9234-5AD16F4ADE28}"/>
                    </a:ext>
                  </a:extLst>
                </p14:cNvPr>
                <p14:cNvContentPartPr/>
                <p14:nvPr/>
              </p14:nvContentPartPr>
              <p14:xfrm>
                <a:off x="9209931" y="2795880"/>
                <a:ext cx="58320" cy="215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CC47375-D819-40F8-9234-5AD16F4ADE2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201291" y="2787240"/>
                  <a:ext cx="75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DEE59D7-C47E-4B64-BD66-BED99AA2C2CF}"/>
                    </a:ext>
                  </a:extLst>
                </p14:cNvPr>
                <p14:cNvContentPartPr/>
                <p14:nvPr/>
              </p14:nvContentPartPr>
              <p14:xfrm>
                <a:off x="8250171" y="3307800"/>
                <a:ext cx="855720" cy="87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DEE59D7-C47E-4B64-BD66-BED99AA2C2C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241531" y="3299160"/>
                  <a:ext cx="873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41CA8F1-9DD1-402A-B877-5EC1A56AC37E}"/>
                    </a:ext>
                  </a:extLst>
                </p14:cNvPr>
                <p14:cNvContentPartPr/>
                <p14:nvPr/>
              </p14:nvContentPartPr>
              <p14:xfrm>
                <a:off x="8583891" y="3474480"/>
                <a:ext cx="133560" cy="190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41CA8F1-9DD1-402A-B877-5EC1A56AC37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574891" y="3465480"/>
                  <a:ext cx="151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6D29FE1-4574-4E6E-9AA3-AE80154282B2}"/>
                    </a:ext>
                  </a:extLst>
                </p14:cNvPr>
                <p14:cNvContentPartPr/>
                <p14:nvPr/>
              </p14:nvContentPartPr>
              <p14:xfrm>
                <a:off x="8824371" y="3460440"/>
                <a:ext cx="13680" cy="84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6D29FE1-4574-4E6E-9AA3-AE80154282B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815731" y="3451440"/>
                  <a:ext cx="3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033DD7A-3E68-4423-AC89-57A64E1FEB00}"/>
                    </a:ext>
                  </a:extLst>
                </p14:cNvPr>
                <p14:cNvContentPartPr/>
                <p14:nvPr/>
              </p14:nvContentPartPr>
              <p14:xfrm>
                <a:off x="8823651" y="3676440"/>
                <a:ext cx="5400" cy="6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033DD7A-3E68-4423-AC89-57A64E1FEB0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14651" y="3667440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8FADCD5-DFDE-4E18-8954-917F9BA454A1}"/>
              </a:ext>
            </a:extLst>
          </p:cNvPr>
          <p:cNvGrpSpPr/>
          <p:nvPr/>
        </p:nvGrpSpPr>
        <p:grpSpPr>
          <a:xfrm>
            <a:off x="9508011" y="3032760"/>
            <a:ext cx="908280" cy="257400"/>
            <a:chOff x="9508011" y="3032760"/>
            <a:chExt cx="90828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76A670A-D5B1-4DB2-9BD5-B2E7E89C2CCC}"/>
                    </a:ext>
                  </a:extLst>
                </p14:cNvPr>
                <p14:cNvContentPartPr/>
                <p14:nvPr/>
              </p14:nvContentPartPr>
              <p14:xfrm>
                <a:off x="9508011" y="3169560"/>
                <a:ext cx="428400" cy="120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76A670A-D5B1-4DB2-9BD5-B2E7E89C2CC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99371" y="3160920"/>
                  <a:ext cx="446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CD47DAD-D2AF-4C28-8797-6031C19217B7}"/>
                    </a:ext>
                  </a:extLst>
                </p14:cNvPr>
                <p14:cNvContentPartPr/>
                <p14:nvPr/>
              </p14:nvContentPartPr>
              <p14:xfrm>
                <a:off x="10030731" y="3032760"/>
                <a:ext cx="385560" cy="215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CD47DAD-D2AF-4C28-8797-6031C19217B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22091" y="3024120"/>
                  <a:ext cx="40320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DC84344-27AA-4365-B0E3-DE6FAD54354F}"/>
              </a:ext>
            </a:extLst>
          </p:cNvPr>
          <p:cNvGrpSpPr/>
          <p:nvPr/>
        </p:nvGrpSpPr>
        <p:grpSpPr>
          <a:xfrm>
            <a:off x="10691331" y="2966160"/>
            <a:ext cx="325800" cy="246600"/>
            <a:chOff x="10691331" y="2966160"/>
            <a:chExt cx="32580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8E542C3-9ADE-49CB-A70E-E32334B08278}"/>
                    </a:ext>
                  </a:extLst>
                </p14:cNvPr>
                <p14:cNvContentPartPr/>
                <p14:nvPr/>
              </p14:nvContentPartPr>
              <p14:xfrm>
                <a:off x="10691331" y="2994240"/>
                <a:ext cx="51480" cy="209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8E542C3-9ADE-49CB-A70E-E32334B0827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682331" y="2985600"/>
                  <a:ext cx="69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5BF627C-F116-495D-A311-479246BBB90D}"/>
                    </a:ext>
                  </a:extLst>
                </p14:cNvPr>
                <p14:cNvContentPartPr/>
                <p14:nvPr/>
              </p14:nvContentPartPr>
              <p14:xfrm>
                <a:off x="10810491" y="2966160"/>
                <a:ext cx="57240" cy="222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5BF627C-F116-495D-A311-479246BBB90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01491" y="2957160"/>
                  <a:ext cx="74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9FAB1E7-8896-4C45-A956-21A4FA9033C4}"/>
                    </a:ext>
                  </a:extLst>
                </p14:cNvPr>
                <p14:cNvContentPartPr/>
                <p14:nvPr/>
              </p14:nvContentPartPr>
              <p14:xfrm>
                <a:off x="10709331" y="3097920"/>
                <a:ext cx="140400" cy="26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9FAB1E7-8896-4C45-A956-21A4FA9033C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700331" y="3089280"/>
                  <a:ext cx="158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B97437B-8910-4466-BA44-1D79CDC3B70C}"/>
                    </a:ext>
                  </a:extLst>
                </p14:cNvPr>
                <p14:cNvContentPartPr/>
                <p14:nvPr/>
              </p14:nvContentPartPr>
              <p14:xfrm>
                <a:off x="10921731" y="3154080"/>
                <a:ext cx="95400" cy="58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B97437B-8910-4466-BA44-1D79CDC3B70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912731" y="3145440"/>
                  <a:ext cx="11304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25B15B7-20FD-4095-AA09-918105C97750}"/>
              </a:ext>
            </a:extLst>
          </p:cNvPr>
          <p:cNvGrpSpPr/>
          <p:nvPr/>
        </p:nvGrpSpPr>
        <p:grpSpPr>
          <a:xfrm>
            <a:off x="1209651" y="4064520"/>
            <a:ext cx="540720" cy="294480"/>
            <a:chOff x="1209651" y="4064520"/>
            <a:chExt cx="54072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6FEDA62-1EAB-424C-BD8B-889541CB485B}"/>
                    </a:ext>
                  </a:extLst>
                </p14:cNvPr>
                <p14:cNvContentPartPr/>
                <p14:nvPr/>
              </p14:nvContentPartPr>
              <p14:xfrm>
                <a:off x="1245291" y="4136880"/>
                <a:ext cx="49680" cy="204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6FEDA62-1EAB-424C-BD8B-889541CB485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236651" y="4127880"/>
                  <a:ext cx="67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9B8E8BF-BACA-4BAE-A2BB-F588B1B4D0B7}"/>
                    </a:ext>
                  </a:extLst>
                </p14:cNvPr>
                <p14:cNvContentPartPr/>
                <p14:nvPr/>
              </p14:nvContentPartPr>
              <p14:xfrm>
                <a:off x="1209651" y="4064520"/>
                <a:ext cx="203760" cy="159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9B8E8BF-BACA-4BAE-A2BB-F588B1B4D0B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201011" y="4055880"/>
                  <a:ext cx="221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9886006-4759-4145-99AF-9EA574841003}"/>
                    </a:ext>
                  </a:extLst>
                </p14:cNvPr>
                <p14:cNvContentPartPr/>
                <p14:nvPr/>
              </p14:nvContentPartPr>
              <p14:xfrm>
                <a:off x="1474251" y="4093320"/>
                <a:ext cx="65520" cy="265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9886006-4759-4145-99AF-9EA57484100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465251" y="4084320"/>
                  <a:ext cx="83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953B180-9A75-4867-8208-B2022E4CE45C}"/>
                    </a:ext>
                  </a:extLst>
                </p14:cNvPr>
                <p14:cNvContentPartPr/>
                <p14:nvPr/>
              </p14:nvContentPartPr>
              <p14:xfrm>
                <a:off x="1635531" y="4135080"/>
                <a:ext cx="114840" cy="213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953B180-9A75-4867-8208-B2022E4CE45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26891" y="4126080"/>
                  <a:ext cx="13248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4C107D8B-8A02-473F-9037-0F4B27BA9573}"/>
                  </a:ext>
                </a:extLst>
              </p14:cNvPr>
              <p14:cNvContentPartPr/>
              <p14:nvPr/>
            </p14:nvContentPartPr>
            <p14:xfrm>
              <a:off x="1890051" y="4187640"/>
              <a:ext cx="78480" cy="644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4C107D8B-8A02-473F-9037-0F4B27BA9573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881411" y="4179000"/>
                <a:ext cx="961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D37CBA7D-2B5B-4B45-BC48-CC44763D244B}"/>
                  </a:ext>
                </a:extLst>
              </p14:cNvPr>
              <p14:cNvContentPartPr/>
              <p14:nvPr/>
            </p14:nvContentPartPr>
            <p14:xfrm>
              <a:off x="1882851" y="4359000"/>
              <a:ext cx="61560" cy="79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D37CBA7D-2B5B-4B45-BC48-CC44763D244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873851" y="4350360"/>
                <a:ext cx="7920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43CFD05-10FA-4188-95B7-2FD94E3C21FC}"/>
              </a:ext>
            </a:extLst>
          </p:cNvPr>
          <p:cNvGrpSpPr/>
          <p:nvPr/>
        </p:nvGrpSpPr>
        <p:grpSpPr>
          <a:xfrm>
            <a:off x="2142411" y="4105200"/>
            <a:ext cx="273240" cy="251640"/>
            <a:chOff x="2142411" y="4105200"/>
            <a:chExt cx="27324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E36F7F2-32F2-49DD-AC22-2AF2B889C45E}"/>
                    </a:ext>
                  </a:extLst>
                </p14:cNvPr>
                <p14:cNvContentPartPr/>
                <p14:nvPr/>
              </p14:nvContentPartPr>
              <p14:xfrm>
                <a:off x="2142411" y="4106280"/>
                <a:ext cx="124920" cy="223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E36F7F2-32F2-49DD-AC22-2AF2B889C45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133771" y="4097640"/>
                  <a:ext cx="142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0E5C52B-2C57-4FBD-A33A-95BAB125BAF2}"/>
                    </a:ext>
                  </a:extLst>
                </p14:cNvPr>
                <p14:cNvContentPartPr/>
                <p14:nvPr/>
              </p14:nvContentPartPr>
              <p14:xfrm>
                <a:off x="2174451" y="4224360"/>
                <a:ext cx="85320" cy="27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0E5C52B-2C57-4FBD-A33A-95BAB125BAF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65811" y="4215720"/>
                  <a:ext cx="102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49982F2-7ED3-47FD-B264-518245B85F13}"/>
                    </a:ext>
                  </a:extLst>
                </p14:cNvPr>
                <p14:cNvContentPartPr/>
                <p14:nvPr/>
              </p14:nvContentPartPr>
              <p14:xfrm>
                <a:off x="2369571" y="4105200"/>
                <a:ext cx="46080" cy="251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49982F2-7ED3-47FD-B264-518245B85F1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60571" y="4096200"/>
                  <a:ext cx="6372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3724D21-4801-4E1E-96F3-64488D257B94}"/>
              </a:ext>
            </a:extLst>
          </p:cNvPr>
          <p:cNvGrpSpPr/>
          <p:nvPr/>
        </p:nvGrpSpPr>
        <p:grpSpPr>
          <a:xfrm>
            <a:off x="2576571" y="4098000"/>
            <a:ext cx="502920" cy="337320"/>
            <a:chOff x="2576571" y="4098000"/>
            <a:chExt cx="50292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0C3267A-9946-4F5C-881C-9A6C5E250B0D}"/>
                    </a:ext>
                  </a:extLst>
                </p14:cNvPr>
                <p14:cNvContentPartPr/>
                <p14:nvPr/>
              </p14:nvContentPartPr>
              <p14:xfrm>
                <a:off x="2611491" y="4098000"/>
                <a:ext cx="95400" cy="192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0C3267A-9946-4F5C-881C-9A6C5E250B0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02851" y="4089360"/>
                  <a:ext cx="113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C27ED0A-4D65-4837-AF10-851E807034C2}"/>
                    </a:ext>
                  </a:extLst>
                </p14:cNvPr>
                <p14:cNvContentPartPr/>
                <p14:nvPr/>
              </p14:nvContentPartPr>
              <p14:xfrm>
                <a:off x="2576571" y="4195920"/>
                <a:ext cx="95760" cy="91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C27ED0A-4D65-4837-AF10-851E807034C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567931" y="4186920"/>
                  <a:ext cx="113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4980554-21B1-45BD-ABCD-4E13B50AFDBD}"/>
                    </a:ext>
                  </a:extLst>
                </p14:cNvPr>
                <p14:cNvContentPartPr/>
                <p14:nvPr/>
              </p14:nvContentPartPr>
              <p14:xfrm>
                <a:off x="2765571" y="4204560"/>
                <a:ext cx="109800" cy="230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4980554-21B1-45BD-ABCD-4E13B50AFDB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56571" y="4195560"/>
                  <a:ext cx="127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DD5E4CB-C15C-41F0-8107-DB4BF8386C9B}"/>
                    </a:ext>
                  </a:extLst>
                </p14:cNvPr>
                <p14:cNvContentPartPr/>
                <p14:nvPr/>
              </p14:nvContentPartPr>
              <p14:xfrm>
                <a:off x="2984451" y="4196280"/>
                <a:ext cx="95040" cy="23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DD5E4CB-C15C-41F0-8107-DB4BF8386C9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975811" y="4187640"/>
                  <a:ext cx="112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0288E83-74E2-4EA3-A7C1-F0DBA0CD9A5E}"/>
                    </a:ext>
                  </a:extLst>
                </p14:cNvPr>
                <p14:cNvContentPartPr/>
                <p14:nvPr/>
              </p14:nvContentPartPr>
              <p14:xfrm>
                <a:off x="2995971" y="4247400"/>
                <a:ext cx="65160" cy="13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0288E83-74E2-4EA3-A7C1-F0DBA0CD9A5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987331" y="4238400"/>
                  <a:ext cx="828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EA7B50D-0844-44DA-B005-75CE1FDF9445}"/>
              </a:ext>
            </a:extLst>
          </p:cNvPr>
          <p:cNvGrpSpPr/>
          <p:nvPr/>
        </p:nvGrpSpPr>
        <p:grpSpPr>
          <a:xfrm>
            <a:off x="3243651" y="4019160"/>
            <a:ext cx="257400" cy="335160"/>
            <a:chOff x="3243651" y="4019160"/>
            <a:chExt cx="25740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FC35489-26DC-4EF7-8C40-428156931EEF}"/>
                    </a:ext>
                  </a:extLst>
                </p14:cNvPr>
                <p14:cNvContentPartPr/>
                <p14:nvPr/>
              </p14:nvContentPartPr>
              <p14:xfrm>
                <a:off x="3243651" y="4123560"/>
                <a:ext cx="93600" cy="83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FC35489-26DC-4EF7-8C40-428156931EE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34651" y="4114560"/>
                  <a:ext cx="111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13FC258-C9CB-4458-A926-7C55B4CEA919}"/>
                    </a:ext>
                  </a:extLst>
                </p14:cNvPr>
                <p14:cNvContentPartPr/>
                <p14:nvPr/>
              </p14:nvContentPartPr>
              <p14:xfrm>
                <a:off x="3318171" y="4075320"/>
                <a:ext cx="11880" cy="197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13FC258-C9CB-4458-A926-7C55B4CEA91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309531" y="4066680"/>
                  <a:ext cx="29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24C216B-67BD-4232-B6CC-DFABED111ABE}"/>
                    </a:ext>
                  </a:extLst>
                </p14:cNvPr>
                <p14:cNvContentPartPr/>
                <p14:nvPr/>
              </p14:nvContentPartPr>
              <p14:xfrm>
                <a:off x="3429411" y="4019160"/>
                <a:ext cx="71640" cy="335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24C216B-67BD-4232-B6CC-DFABED111AB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20411" y="4010520"/>
                  <a:ext cx="8928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7C13786-7EDA-4A9C-A18E-D37F266DEF96}"/>
              </a:ext>
            </a:extLst>
          </p:cNvPr>
          <p:cNvGrpSpPr/>
          <p:nvPr/>
        </p:nvGrpSpPr>
        <p:grpSpPr>
          <a:xfrm>
            <a:off x="3776091" y="4146960"/>
            <a:ext cx="161640" cy="90720"/>
            <a:chOff x="3776091" y="4146960"/>
            <a:chExt cx="161640" cy="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670ECEA-CB73-49A6-B851-D4142C1D4352}"/>
                    </a:ext>
                  </a:extLst>
                </p14:cNvPr>
                <p14:cNvContentPartPr/>
                <p14:nvPr/>
              </p14:nvContentPartPr>
              <p14:xfrm>
                <a:off x="3804891" y="4146960"/>
                <a:ext cx="132840" cy="19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670ECEA-CB73-49A6-B851-D4142C1D435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95891" y="4137960"/>
                  <a:ext cx="150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2B765E9-AB32-4DB6-A0B8-AD57B1100996}"/>
                    </a:ext>
                  </a:extLst>
                </p14:cNvPr>
                <p14:cNvContentPartPr/>
                <p14:nvPr/>
              </p14:nvContentPartPr>
              <p14:xfrm>
                <a:off x="3776091" y="4226160"/>
                <a:ext cx="112680" cy="11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2B765E9-AB32-4DB6-A0B8-AD57B110099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767451" y="4217520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B6EF7CD-6E3A-4F82-A488-3C6E8CC03395}"/>
              </a:ext>
            </a:extLst>
          </p:cNvPr>
          <p:cNvGrpSpPr/>
          <p:nvPr/>
        </p:nvGrpSpPr>
        <p:grpSpPr>
          <a:xfrm>
            <a:off x="4269651" y="4101240"/>
            <a:ext cx="236520" cy="211320"/>
            <a:chOff x="4269651" y="4101240"/>
            <a:chExt cx="23652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9DCF043-55A6-41D7-9BA5-386753959D90}"/>
                    </a:ext>
                  </a:extLst>
                </p14:cNvPr>
                <p14:cNvContentPartPr/>
                <p14:nvPr/>
              </p14:nvContentPartPr>
              <p14:xfrm>
                <a:off x="4269651" y="4101240"/>
                <a:ext cx="33480" cy="211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9DCF043-55A6-41D7-9BA5-386753959D9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261011" y="4092240"/>
                  <a:ext cx="51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D8F4BE9-8ADA-43E1-A874-B91544C9EE66}"/>
                    </a:ext>
                  </a:extLst>
                </p14:cNvPr>
                <p14:cNvContentPartPr/>
                <p14:nvPr/>
              </p14:nvContentPartPr>
              <p14:xfrm>
                <a:off x="4414731" y="4206360"/>
                <a:ext cx="91440" cy="15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D8F4BE9-8ADA-43E1-A874-B91544C9EE6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06091" y="4197360"/>
                  <a:ext cx="1090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CC3169AB-8572-4B84-BE8E-70ADEA97A672}"/>
              </a:ext>
            </a:extLst>
          </p:cNvPr>
          <p:cNvGrpSpPr/>
          <p:nvPr/>
        </p:nvGrpSpPr>
        <p:grpSpPr>
          <a:xfrm>
            <a:off x="4744491" y="4024560"/>
            <a:ext cx="955800" cy="250560"/>
            <a:chOff x="4744491" y="4024560"/>
            <a:chExt cx="95580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513C14B-F397-46E0-B004-9862678F29EC}"/>
                    </a:ext>
                  </a:extLst>
                </p14:cNvPr>
                <p14:cNvContentPartPr/>
                <p14:nvPr/>
              </p14:nvContentPartPr>
              <p14:xfrm>
                <a:off x="4744491" y="4092960"/>
                <a:ext cx="76680" cy="182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513C14B-F397-46E0-B004-9862678F29E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35491" y="4083960"/>
                  <a:ext cx="94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07BF3F2-F439-4493-BBA5-20F994FE333F}"/>
                    </a:ext>
                  </a:extLst>
                </p14:cNvPr>
                <p14:cNvContentPartPr/>
                <p14:nvPr/>
              </p14:nvContentPartPr>
              <p14:xfrm>
                <a:off x="4891731" y="4229760"/>
                <a:ext cx="19440" cy="34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07BF3F2-F439-4493-BBA5-20F994FE333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882731" y="4220760"/>
                  <a:ext cx="37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5592FD7-4E12-454F-9311-A17194EA27FF}"/>
                    </a:ext>
                  </a:extLst>
                </p14:cNvPr>
                <p14:cNvContentPartPr/>
                <p14:nvPr/>
              </p14:nvContentPartPr>
              <p14:xfrm>
                <a:off x="5009451" y="4073160"/>
                <a:ext cx="77040" cy="182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5592FD7-4E12-454F-9311-A17194EA27F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00811" y="4064520"/>
                  <a:ext cx="94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D71EC96-6AC7-47E7-9E72-8BD036F44E8C}"/>
                    </a:ext>
                  </a:extLst>
                </p14:cNvPr>
                <p14:cNvContentPartPr/>
                <p14:nvPr/>
              </p14:nvContentPartPr>
              <p14:xfrm>
                <a:off x="5185851" y="4079640"/>
                <a:ext cx="81000" cy="174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D71EC96-6AC7-47E7-9E72-8BD036F44E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76851" y="4071000"/>
                  <a:ext cx="98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E06E260-DCE7-45C1-A9BA-8B4363739641}"/>
                    </a:ext>
                  </a:extLst>
                </p14:cNvPr>
                <p14:cNvContentPartPr/>
                <p14:nvPr/>
              </p14:nvContentPartPr>
              <p14:xfrm>
                <a:off x="5396811" y="4024560"/>
                <a:ext cx="121680" cy="185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E06E260-DCE7-45C1-A9BA-8B436373964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387811" y="4015920"/>
                  <a:ext cx="139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FC20DC3-FE0F-4A17-92BB-87A2EC84AAEC}"/>
                    </a:ext>
                  </a:extLst>
                </p14:cNvPr>
                <p14:cNvContentPartPr/>
                <p14:nvPr/>
              </p14:nvContentPartPr>
              <p14:xfrm>
                <a:off x="5599131" y="4044000"/>
                <a:ext cx="101160" cy="181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FC20DC3-FE0F-4A17-92BB-87A2EC84AAE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90131" y="4035000"/>
                  <a:ext cx="1188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ED5E1393-6607-4D7E-84D7-F55BE5F33244}"/>
              </a:ext>
            </a:extLst>
          </p:cNvPr>
          <p:cNvGrpSpPr/>
          <p:nvPr/>
        </p:nvGrpSpPr>
        <p:grpSpPr>
          <a:xfrm>
            <a:off x="1288851" y="4577880"/>
            <a:ext cx="236520" cy="257400"/>
            <a:chOff x="1288851" y="4577880"/>
            <a:chExt cx="23652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008FFB0-216E-4A51-BFCA-136E25732E62}"/>
                    </a:ext>
                  </a:extLst>
                </p14:cNvPr>
                <p14:cNvContentPartPr/>
                <p14:nvPr/>
              </p14:nvContentPartPr>
              <p14:xfrm>
                <a:off x="1352931" y="4667520"/>
                <a:ext cx="17640" cy="157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008FFB0-216E-4A51-BFCA-136E25732E6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344291" y="4658520"/>
                  <a:ext cx="35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0ACD514-8CB9-4EAD-91AF-754759A781B1}"/>
                    </a:ext>
                  </a:extLst>
                </p14:cNvPr>
                <p14:cNvContentPartPr/>
                <p14:nvPr/>
              </p14:nvContentPartPr>
              <p14:xfrm>
                <a:off x="1288851" y="4577880"/>
                <a:ext cx="152280" cy="130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0ACD514-8CB9-4EAD-91AF-754759A781B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280211" y="4569240"/>
                  <a:ext cx="169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3F047A8-727E-40E1-A685-7D18FEAA0801}"/>
                    </a:ext>
                  </a:extLst>
                </p14:cNvPr>
                <p14:cNvContentPartPr/>
                <p14:nvPr/>
              </p14:nvContentPartPr>
              <p14:xfrm>
                <a:off x="1475331" y="4607760"/>
                <a:ext cx="50040" cy="227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3F047A8-727E-40E1-A685-7D18FEAA080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466691" y="4599120"/>
                  <a:ext cx="6768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113FB4F2-669F-4BB7-A7A1-D4F7A33C13B0}"/>
                  </a:ext>
                </a:extLst>
              </p14:cNvPr>
              <p14:cNvContentPartPr/>
              <p14:nvPr/>
            </p14:nvContentPartPr>
            <p14:xfrm>
              <a:off x="1681971" y="4641240"/>
              <a:ext cx="99720" cy="1839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113FB4F2-669F-4BB7-A7A1-D4F7A33C13B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673331" y="4632600"/>
                <a:ext cx="117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CD2C518A-6457-4336-8619-70C1D16B4730}"/>
                  </a:ext>
                </a:extLst>
              </p14:cNvPr>
              <p14:cNvContentPartPr/>
              <p14:nvPr/>
            </p14:nvContentPartPr>
            <p14:xfrm>
              <a:off x="1950891" y="4674000"/>
              <a:ext cx="61200" cy="709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CD2C518A-6457-4336-8619-70C1D16B473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942251" y="4665000"/>
                <a:ext cx="788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DB6D4299-7A9C-46FB-9692-648635BCA567}"/>
                  </a:ext>
                </a:extLst>
              </p14:cNvPr>
              <p14:cNvContentPartPr/>
              <p14:nvPr/>
            </p14:nvContentPartPr>
            <p14:xfrm>
              <a:off x="1916691" y="4852560"/>
              <a:ext cx="68400" cy="111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DB6D4299-7A9C-46FB-9692-648635BCA567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907691" y="4843920"/>
                <a:ext cx="86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FCC2EC8D-67BD-4947-B91B-F5F113B336F6}"/>
                  </a:ext>
                </a:extLst>
              </p14:cNvPr>
              <p14:cNvContentPartPr/>
              <p14:nvPr/>
            </p14:nvContentPartPr>
            <p14:xfrm>
              <a:off x="2245731" y="4652040"/>
              <a:ext cx="90000" cy="1886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FCC2EC8D-67BD-4947-B91B-F5F113B336F6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236731" y="4643040"/>
                <a:ext cx="1076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A36298F-3110-4C82-83AE-EAF200971099}"/>
                  </a:ext>
                </a:extLst>
              </p14:cNvPr>
              <p14:cNvContentPartPr/>
              <p14:nvPr/>
            </p14:nvContentPartPr>
            <p14:xfrm>
              <a:off x="2468211" y="4628640"/>
              <a:ext cx="23040" cy="2365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A36298F-3110-4C82-83AE-EAF200971099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2459211" y="4619640"/>
                <a:ext cx="4068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83281DE-803E-4373-A713-8A7CB69BF758}"/>
              </a:ext>
            </a:extLst>
          </p:cNvPr>
          <p:cNvGrpSpPr/>
          <p:nvPr/>
        </p:nvGrpSpPr>
        <p:grpSpPr>
          <a:xfrm>
            <a:off x="2750811" y="4644120"/>
            <a:ext cx="253080" cy="370080"/>
            <a:chOff x="2750811" y="4644120"/>
            <a:chExt cx="25308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2B56EAA-CA9C-499A-A87A-158BF2EBE5F1}"/>
                    </a:ext>
                  </a:extLst>
                </p14:cNvPr>
                <p14:cNvContentPartPr/>
                <p14:nvPr/>
              </p14:nvContentPartPr>
              <p14:xfrm>
                <a:off x="2777091" y="4644120"/>
                <a:ext cx="69120" cy="192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2B56EAA-CA9C-499A-A87A-158BF2EBE5F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768091" y="4635120"/>
                  <a:ext cx="86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ABD2A02-082F-4712-BBAA-7C4CC5E475AC}"/>
                    </a:ext>
                  </a:extLst>
                </p14:cNvPr>
                <p14:cNvContentPartPr/>
                <p14:nvPr/>
              </p14:nvContentPartPr>
              <p14:xfrm>
                <a:off x="2750811" y="4737000"/>
                <a:ext cx="66240" cy="77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ABD2A02-082F-4712-BBAA-7C4CC5E475A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741811" y="4728000"/>
                  <a:ext cx="83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3291F5F-89FB-44A2-AB9E-4931E15894F5}"/>
                    </a:ext>
                  </a:extLst>
                </p14:cNvPr>
                <p14:cNvContentPartPr/>
                <p14:nvPr/>
              </p14:nvContentPartPr>
              <p14:xfrm>
                <a:off x="2925051" y="4744200"/>
                <a:ext cx="78840" cy="270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3291F5F-89FB-44A2-AB9E-4931E15894F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916051" y="4735200"/>
                  <a:ext cx="9648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931BB8D-D3FE-49C5-8E6A-F2B15A2BBC47}"/>
              </a:ext>
            </a:extLst>
          </p:cNvPr>
          <p:cNvGrpSpPr/>
          <p:nvPr/>
        </p:nvGrpSpPr>
        <p:grpSpPr>
          <a:xfrm>
            <a:off x="3181731" y="4708560"/>
            <a:ext cx="101160" cy="107280"/>
            <a:chOff x="3181731" y="4708560"/>
            <a:chExt cx="10116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FC60A56-0A9D-4D68-9BCB-0DC077DAA5CB}"/>
                    </a:ext>
                  </a:extLst>
                </p14:cNvPr>
                <p14:cNvContentPartPr/>
                <p14:nvPr/>
              </p14:nvContentPartPr>
              <p14:xfrm>
                <a:off x="3214491" y="4708560"/>
                <a:ext cx="68400" cy="28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FC60A56-0A9D-4D68-9BCB-0DC077DAA5C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205851" y="4699920"/>
                  <a:ext cx="86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DB5D439-D672-4B0C-BE97-B74E7AE11B76}"/>
                    </a:ext>
                  </a:extLst>
                </p14:cNvPr>
                <p14:cNvContentPartPr/>
                <p14:nvPr/>
              </p14:nvContentPartPr>
              <p14:xfrm>
                <a:off x="3181731" y="4809000"/>
                <a:ext cx="75600" cy="6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DB5D439-D672-4B0C-BE97-B74E7AE11B7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173091" y="4800360"/>
                  <a:ext cx="932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D1BA2C2-801C-441A-9747-C8C50422D61D}"/>
              </a:ext>
            </a:extLst>
          </p:cNvPr>
          <p:cNvGrpSpPr/>
          <p:nvPr/>
        </p:nvGrpSpPr>
        <p:grpSpPr>
          <a:xfrm>
            <a:off x="3446691" y="4570680"/>
            <a:ext cx="95760" cy="227880"/>
            <a:chOff x="3446691" y="4570680"/>
            <a:chExt cx="957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1B1EEA5-095A-4551-A412-554D31D5CA9D}"/>
                    </a:ext>
                  </a:extLst>
                </p14:cNvPr>
                <p14:cNvContentPartPr/>
                <p14:nvPr/>
              </p14:nvContentPartPr>
              <p14:xfrm>
                <a:off x="3446691" y="4627920"/>
                <a:ext cx="92520" cy="80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1B1EEA5-095A-4551-A412-554D31D5CA9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438051" y="4618920"/>
                  <a:ext cx="110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91E5275-3C6A-4B65-8724-11C51F1D2421}"/>
                    </a:ext>
                  </a:extLst>
                </p14:cNvPr>
                <p14:cNvContentPartPr/>
                <p14:nvPr/>
              </p14:nvContentPartPr>
              <p14:xfrm>
                <a:off x="3521571" y="4570680"/>
                <a:ext cx="20880" cy="227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91E5275-3C6A-4B65-8724-11C51F1D242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512931" y="4561680"/>
                  <a:ext cx="3852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36B760D-16E0-4FF9-9A5C-2C3F7EAC516E}"/>
              </a:ext>
            </a:extLst>
          </p:cNvPr>
          <p:cNvGrpSpPr/>
          <p:nvPr/>
        </p:nvGrpSpPr>
        <p:grpSpPr>
          <a:xfrm>
            <a:off x="3924051" y="4682640"/>
            <a:ext cx="112680" cy="118080"/>
            <a:chOff x="3924051" y="4682640"/>
            <a:chExt cx="11268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C6E96F7-0F5C-47B5-9D1F-9090FC325D3C}"/>
                    </a:ext>
                  </a:extLst>
                </p14:cNvPr>
                <p14:cNvContentPartPr/>
                <p14:nvPr/>
              </p14:nvContentPartPr>
              <p14:xfrm>
                <a:off x="3944211" y="4682640"/>
                <a:ext cx="92520" cy="26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C6E96F7-0F5C-47B5-9D1F-9090FC325D3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935211" y="4673640"/>
                  <a:ext cx="110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E02063D-1AED-4913-A4CA-F08907B70E84}"/>
                    </a:ext>
                  </a:extLst>
                </p14:cNvPr>
                <p14:cNvContentPartPr/>
                <p14:nvPr/>
              </p14:nvContentPartPr>
              <p14:xfrm>
                <a:off x="3924051" y="4773000"/>
                <a:ext cx="95400" cy="27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E02063D-1AED-4913-A4CA-F08907B70E8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915411" y="4764360"/>
                  <a:ext cx="1130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D5745364-B720-4446-B9DF-FC55036125C6}"/>
              </a:ext>
            </a:extLst>
          </p:cNvPr>
          <p:cNvGrpSpPr/>
          <p:nvPr/>
        </p:nvGrpSpPr>
        <p:grpSpPr>
          <a:xfrm>
            <a:off x="4540011" y="4526400"/>
            <a:ext cx="759240" cy="286920"/>
            <a:chOff x="4540011" y="4526400"/>
            <a:chExt cx="75924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0E6C77D-2503-43D2-9508-5534D9B8051E}"/>
                    </a:ext>
                  </a:extLst>
                </p14:cNvPr>
                <p14:cNvContentPartPr/>
                <p14:nvPr/>
              </p14:nvContentPartPr>
              <p14:xfrm>
                <a:off x="4540011" y="4618200"/>
                <a:ext cx="108360" cy="195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0E6C77D-2503-43D2-9508-5534D9B8051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531371" y="4609560"/>
                  <a:ext cx="126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3364AE0-C0DC-4F8E-9CED-A18912E80925}"/>
                    </a:ext>
                  </a:extLst>
                </p14:cNvPr>
                <p14:cNvContentPartPr/>
                <p14:nvPr/>
              </p14:nvContentPartPr>
              <p14:xfrm>
                <a:off x="4698411" y="4757520"/>
                <a:ext cx="6120" cy="30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3364AE0-C0DC-4F8E-9CED-A18912E8092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689771" y="4748880"/>
                  <a:ext cx="23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4830110-EEAA-40F1-9F99-2348600BB867}"/>
                    </a:ext>
                  </a:extLst>
                </p14:cNvPr>
                <p14:cNvContentPartPr/>
                <p14:nvPr/>
              </p14:nvContentPartPr>
              <p14:xfrm>
                <a:off x="4840251" y="4629720"/>
                <a:ext cx="76320" cy="144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4830110-EEAA-40F1-9F99-2348600BB86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831251" y="4620720"/>
                  <a:ext cx="93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F8C20A8-025F-43E0-A126-3A6D2C82B346}"/>
                    </a:ext>
                  </a:extLst>
                </p14:cNvPr>
                <p14:cNvContentPartPr/>
                <p14:nvPr/>
              </p14:nvContentPartPr>
              <p14:xfrm>
                <a:off x="5020251" y="4593720"/>
                <a:ext cx="93240" cy="150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F8C20A8-025F-43E0-A126-3A6D2C82B34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011251" y="4585080"/>
                  <a:ext cx="110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9267697-222D-4E98-B7E6-EE23AC7BBCBE}"/>
                    </a:ext>
                  </a:extLst>
                </p14:cNvPr>
                <p14:cNvContentPartPr/>
                <p14:nvPr/>
              </p14:nvContentPartPr>
              <p14:xfrm>
                <a:off x="5035731" y="4526400"/>
                <a:ext cx="119160" cy="27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9267697-222D-4E98-B7E6-EE23AC7BBCB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026731" y="4517760"/>
                  <a:ext cx="136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2FA3713-B78A-4574-AAF2-3AE74C707B91}"/>
                    </a:ext>
                  </a:extLst>
                </p14:cNvPr>
                <p14:cNvContentPartPr/>
                <p14:nvPr/>
              </p14:nvContentPartPr>
              <p14:xfrm>
                <a:off x="5248131" y="4547280"/>
                <a:ext cx="51120" cy="173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2FA3713-B78A-4574-AAF2-3AE74C707B9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239491" y="4538280"/>
                  <a:ext cx="6876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E6C7DF31-5FB3-434B-AE63-009C9C650937}"/>
                  </a:ext>
                </a:extLst>
              </p14:cNvPr>
              <p14:cNvContentPartPr/>
              <p14:nvPr/>
            </p14:nvContentPartPr>
            <p14:xfrm>
              <a:off x="5900451" y="3951120"/>
              <a:ext cx="185040" cy="8636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E6C7DF31-5FB3-434B-AE63-009C9C650937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891811" y="3942120"/>
                <a:ext cx="202680" cy="88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917EE3B-68B1-4CBD-B3A5-2558BB65C417}"/>
              </a:ext>
            </a:extLst>
          </p:cNvPr>
          <p:cNvGrpSpPr/>
          <p:nvPr/>
        </p:nvGrpSpPr>
        <p:grpSpPr>
          <a:xfrm>
            <a:off x="6397611" y="4112040"/>
            <a:ext cx="1017000" cy="389520"/>
            <a:chOff x="6397611" y="4112040"/>
            <a:chExt cx="101700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91CAD0E-6F14-4F28-8F6F-D5143FA5447B}"/>
                    </a:ext>
                  </a:extLst>
                </p14:cNvPr>
                <p14:cNvContentPartPr/>
                <p14:nvPr/>
              </p14:nvContentPartPr>
              <p14:xfrm>
                <a:off x="6397611" y="4226160"/>
                <a:ext cx="193680" cy="169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91CAD0E-6F14-4F28-8F6F-D5143FA5447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388971" y="4217520"/>
                  <a:ext cx="211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56AE6EB-694D-47E4-B017-955122C0B393}"/>
                    </a:ext>
                  </a:extLst>
                </p14:cNvPr>
                <p14:cNvContentPartPr/>
                <p14:nvPr/>
              </p14:nvContentPartPr>
              <p14:xfrm>
                <a:off x="6672651" y="4112040"/>
                <a:ext cx="25560" cy="108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56AE6EB-694D-47E4-B017-955122C0B39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664011" y="4103400"/>
                  <a:ext cx="43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3D1EF90-8B96-45C1-9107-2380E8246E0B}"/>
                    </a:ext>
                  </a:extLst>
                </p14:cNvPr>
                <p14:cNvContentPartPr/>
                <p14:nvPr/>
              </p14:nvContentPartPr>
              <p14:xfrm>
                <a:off x="6668691" y="4150920"/>
                <a:ext cx="605880" cy="240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3D1EF90-8B96-45C1-9107-2380E8246E0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659691" y="4142280"/>
                  <a:ext cx="623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C2FA645-7A22-4950-86D9-C809FE4C2068}"/>
                    </a:ext>
                  </a:extLst>
                </p14:cNvPr>
                <p14:cNvContentPartPr/>
                <p14:nvPr/>
              </p14:nvContentPartPr>
              <p14:xfrm>
                <a:off x="7263771" y="4206000"/>
                <a:ext cx="150840" cy="295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C2FA645-7A22-4950-86D9-C809FE4C206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55131" y="4197000"/>
                  <a:ext cx="168480" cy="31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2E85247-622D-408D-AA41-BC65A14578BD}"/>
                  </a:ext>
                </a:extLst>
              </p14:cNvPr>
              <p14:cNvContentPartPr/>
              <p14:nvPr/>
            </p14:nvContentPartPr>
            <p14:xfrm>
              <a:off x="7741491" y="4195200"/>
              <a:ext cx="78120" cy="9792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2E85247-622D-408D-AA41-BC65A14578BD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732491" y="4186200"/>
                <a:ext cx="95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8F15A1EF-0948-40F9-8D18-76DD756CA9EB}"/>
                  </a:ext>
                </a:extLst>
              </p14:cNvPr>
              <p14:cNvContentPartPr/>
              <p14:nvPr/>
            </p14:nvContentPartPr>
            <p14:xfrm>
              <a:off x="7793331" y="3963720"/>
              <a:ext cx="50040" cy="5220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8F15A1EF-0948-40F9-8D18-76DD756CA9EB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784691" y="3955080"/>
                <a:ext cx="6768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BF7A08CE-3AC0-4451-ACD2-3A1B61940AF6}"/>
              </a:ext>
            </a:extLst>
          </p:cNvPr>
          <p:cNvGrpSpPr/>
          <p:nvPr/>
        </p:nvGrpSpPr>
        <p:grpSpPr>
          <a:xfrm>
            <a:off x="8111571" y="3943560"/>
            <a:ext cx="1231920" cy="549000"/>
            <a:chOff x="8111571" y="3943560"/>
            <a:chExt cx="12319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AC4B242-B306-457B-91FB-7778F896AC5C}"/>
                    </a:ext>
                  </a:extLst>
                </p14:cNvPr>
                <p14:cNvContentPartPr/>
                <p14:nvPr/>
              </p14:nvContentPartPr>
              <p14:xfrm>
                <a:off x="8111571" y="4008360"/>
                <a:ext cx="468000" cy="484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AC4B242-B306-457B-91FB-7778F896AC5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02931" y="3999360"/>
                  <a:ext cx="4856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23A0395-1543-4886-BA5F-0C7D91E3CDBC}"/>
                    </a:ext>
                  </a:extLst>
                </p14:cNvPr>
                <p14:cNvContentPartPr/>
                <p14:nvPr/>
              </p14:nvContentPartPr>
              <p14:xfrm>
                <a:off x="8643651" y="3989280"/>
                <a:ext cx="147960" cy="237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23A0395-1543-4886-BA5F-0C7D91E3CDB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634651" y="3980640"/>
                  <a:ext cx="165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4D33FC5-5EBC-4A3A-9844-98626E342AEF}"/>
                    </a:ext>
                  </a:extLst>
                </p14:cNvPr>
                <p14:cNvContentPartPr/>
                <p14:nvPr/>
              </p14:nvContentPartPr>
              <p14:xfrm>
                <a:off x="8841651" y="4113480"/>
                <a:ext cx="240120" cy="943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4D33FC5-5EBC-4A3A-9844-98626E342AE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832651" y="4104480"/>
                  <a:ext cx="257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2DFC38B-C077-4926-AD8C-13C9B1AA2E82}"/>
                    </a:ext>
                  </a:extLst>
                </p14:cNvPr>
                <p14:cNvContentPartPr/>
                <p14:nvPr/>
              </p14:nvContentPartPr>
              <p14:xfrm>
                <a:off x="9142971" y="3943560"/>
                <a:ext cx="200520" cy="249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2DFC38B-C077-4926-AD8C-13C9B1AA2E8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133971" y="3934920"/>
                  <a:ext cx="21816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912DC7F1-3B62-41EC-9FA9-8788774B5492}"/>
                  </a:ext>
                </a:extLst>
              </p14:cNvPr>
              <p14:cNvContentPartPr/>
              <p14:nvPr/>
            </p14:nvContentPartPr>
            <p14:xfrm>
              <a:off x="10009491" y="3654120"/>
              <a:ext cx="55800" cy="291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912DC7F1-3B62-41EC-9FA9-8788774B5492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000851" y="3645120"/>
                <a:ext cx="7344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1833BA25-D7FC-4556-A1C1-6143D82C5E8A}"/>
              </a:ext>
            </a:extLst>
          </p:cNvPr>
          <p:cNvGrpSpPr/>
          <p:nvPr/>
        </p:nvGrpSpPr>
        <p:grpSpPr>
          <a:xfrm>
            <a:off x="9604491" y="3958320"/>
            <a:ext cx="302400" cy="214200"/>
            <a:chOff x="9604491" y="3958320"/>
            <a:chExt cx="30240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D55CD00-E21D-496C-BD11-2DEE6E833322}"/>
                    </a:ext>
                  </a:extLst>
                </p14:cNvPr>
                <p14:cNvContentPartPr/>
                <p14:nvPr/>
              </p14:nvContentPartPr>
              <p14:xfrm>
                <a:off x="9604491" y="3983880"/>
                <a:ext cx="71280" cy="177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D55CD00-E21D-496C-BD11-2DEE6E83332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595491" y="3974880"/>
                  <a:ext cx="88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542A0F7-EDD6-491D-A4F7-9CE575E8DD74}"/>
                    </a:ext>
                  </a:extLst>
                </p14:cNvPr>
                <p14:cNvContentPartPr/>
                <p14:nvPr/>
              </p14:nvContentPartPr>
              <p14:xfrm>
                <a:off x="9693051" y="3958320"/>
                <a:ext cx="75240" cy="208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542A0F7-EDD6-491D-A4F7-9CE575E8DD7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684411" y="3949680"/>
                  <a:ext cx="92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734BC42-524A-462C-80A8-A2849143A334}"/>
                    </a:ext>
                  </a:extLst>
                </p14:cNvPr>
                <p14:cNvContentPartPr/>
                <p14:nvPr/>
              </p14:nvContentPartPr>
              <p14:xfrm>
                <a:off x="9644451" y="4085040"/>
                <a:ext cx="137880" cy="295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734BC42-524A-462C-80A8-A2849143A33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635811" y="4076400"/>
                  <a:ext cx="155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9279717-3256-4988-81C0-B3834E3CFC18}"/>
                    </a:ext>
                  </a:extLst>
                </p14:cNvPr>
                <p14:cNvContentPartPr/>
                <p14:nvPr/>
              </p14:nvContentPartPr>
              <p14:xfrm>
                <a:off x="9826251" y="4091520"/>
                <a:ext cx="80640" cy="81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9279717-3256-4988-81C0-B3834E3CFC1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817251" y="4082520"/>
                  <a:ext cx="982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6C04D3F-D3BD-4318-9324-3537477D94C2}"/>
              </a:ext>
            </a:extLst>
          </p:cNvPr>
          <p:cNvGrpSpPr/>
          <p:nvPr/>
        </p:nvGrpSpPr>
        <p:grpSpPr>
          <a:xfrm>
            <a:off x="10149891" y="4031760"/>
            <a:ext cx="482400" cy="130320"/>
            <a:chOff x="10149891" y="4031760"/>
            <a:chExt cx="48240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E3A4ED1-0985-42E0-BC59-5786A1CD16BD}"/>
                    </a:ext>
                  </a:extLst>
                </p14:cNvPr>
                <p14:cNvContentPartPr/>
                <p14:nvPr/>
              </p14:nvContentPartPr>
              <p14:xfrm>
                <a:off x="10149891" y="4049040"/>
                <a:ext cx="168840" cy="113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E3A4ED1-0985-42E0-BC59-5786A1CD16B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141251" y="4040400"/>
                  <a:ext cx="186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58D316F-A5B9-4291-AFF9-506728FDC375}"/>
                    </a:ext>
                  </a:extLst>
                </p14:cNvPr>
                <p14:cNvContentPartPr/>
                <p14:nvPr/>
              </p14:nvContentPartPr>
              <p14:xfrm>
                <a:off x="10377051" y="4031760"/>
                <a:ext cx="255240" cy="114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58D316F-A5B9-4291-AFF9-506728FDC37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368411" y="4023120"/>
                  <a:ext cx="27288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94D1C1C5-EB27-42FD-A3B9-9DBC7EFA3561}"/>
                  </a:ext>
                </a:extLst>
              </p14:cNvPr>
              <p14:cNvContentPartPr/>
              <p14:nvPr/>
            </p14:nvContentPartPr>
            <p14:xfrm>
              <a:off x="10423491" y="3751680"/>
              <a:ext cx="97920" cy="7560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94D1C1C5-EB27-42FD-A3B9-9DBC7EFA356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0414491" y="3743040"/>
                <a:ext cx="11556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6097366-77FF-4876-8275-CFCF194471EF}"/>
              </a:ext>
            </a:extLst>
          </p:cNvPr>
          <p:cNvGrpSpPr/>
          <p:nvPr/>
        </p:nvGrpSpPr>
        <p:grpSpPr>
          <a:xfrm>
            <a:off x="10819131" y="4414800"/>
            <a:ext cx="289440" cy="153360"/>
            <a:chOff x="10819131" y="4414800"/>
            <a:chExt cx="28944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221C66F-E0FA-4B9D-9AA5-4E27A7E9F98C}"/>
                    </a:ext>
                  </a:extLst>
                </p14:cNvPr>
                <p14:cNvContentPartPr/>
                <p14:nvPr/>
              </p14:nvContentPartPr>
              <p14:xfrm>
                <a:off x="10819131" y="4414800"/>
                <a:ext cx="57240" cy="1371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221C66F-E0FA-4B9D-9AA5-4E27A7E9F98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810131" y="4405800"/>
                  <a:ext cx="74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EEFEA1D-CBC1-4456-B6BB-0D66FD47FABB}"/>
                    </a:ext>
                  </a:extLst>
                </p14:cNvPr>
                <p14:cNvContentPartPr/>
                <p14:nvPr/>
              </p14:nvContentPartPr>
              <p14:xfrm>
                <a:off x="10925331" y="4441080"/>
                <a:ext cx="109440" cy="56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EEFEA1D-CBC1-4456-B6BB-0D66FD47FAB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916691" y="4432440"/>
                  <a:ext cx="127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26E9B1A-E638-4CEC-BACA-21F58391D90D}"/>
                    </a:ext>
                  </a:extLst>
                </p14:cNvPr>
                <p14:cNvContentPartPr/>
                <p14:nvPr/>
              </p14:nvContentPartPr>
              <p14:xfrm>
                <a:off x="11086251" y="4451520"/>
                <a:ext cx="22320" cy="116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26E9B1A-E638-4CEC-BACA-21F58391D90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077251" y="4442520"/>
                  <a:ext cx="3996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0F0FB1F-AB03-4B88-8D5B-3030EC05024E}"/>
              </a:ext>
            </a:extLst>
          </p:cNvPr>
          <p:cNvGrpSpPr/>
          <p:nvPr/>
        </p:nvGrpSpPr>
        <p:grpSpPr>
          <a:xfrm>
            <a:off x="10883931" y="3711360"/>
            <a:ext cx="941400" cy="517320"/>
            <a:chOff x="10883931" y="3711360"/>
            <a:chExt cx="94140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BBCE4BE-CE26-4E4D-AD32-3EC06A0935BA}"/>
                    </a:ext>
                  </a:extLst>
                </p14:cNvPr>
                <p14:cNvContentPartPr/>
                <p14:nvPr/>
              </p14:nvContentPartPr>
              <p14:xfrm>
                <a:off x="10883931" y="3928080"/>
                <a:ext cx="254160" cy="2732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BBCE4BE-CE26-4E4D-AD32-3EC06A0935B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875291" y="3919440"/>
                  <a:ext cx="271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414A975-9DA4-487A-B43F-E49BE63158CD}"/>
                    </a:ext>
                  </a:extLst>
                </p14:cNvPr>
                <p14:cNvContentPartPr/>
                <p14:nvPr/>
              </p14:nvContentPartPr>
              <p14:xfrm>
                <a:off x="11185971" y="3999000"/>
                <a:ext cx="116640" cy="196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414A975-9DA4-487A-B43F-E49BE63158C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176971" y="3990360"/>
                  <a:ext cx="134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AEF38BF-1FD0-49F9-A3FF-92587E047E4A}"/>
                    </a:ext>
                  </a:extLst>
                </p14:cNvPr>
                <p14:cNvContentPartPr/>
                <p14:nvPr/>
              </p14:nvContentPartPr>
              <p14:xfrm>
                <a:off x="11223051" y="3997920"/>
                <a:ext cx="93960" cy="173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AEF38BF-1FD0-49F9-A3FF-92587E047E4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214411" y="3989280"/>
                  <a:ext cx="111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057DD0F-B82E-40FF-A3AB-7F796BCFAABF}"/>
                    </a:ext>
                  </a:extLst>
                </p14:cNvPr>
                <p14:cNvContentPartPr/>
                <p14:nvPr/>
              </p14:nvContentPartPr>
              <p14:xfrm>
                <a:off x="11352291" y="4162440"/>
                <a:ext cx="21600" cy="662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057DD0F-B82E-40FF-A3AB-7F796BCFAAB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343291" y="4153800"/>
                  <a:ext cx="39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B949EEC-5DCD-4A25-843B-795DD8903F28}"/>
                    </a:ext>
                  </a:extLst>
                </p14:cNvPr>
                <p14:cNvContentPartPr/>
                <p14:nvPr/>
              </p14:nvContentPartPr>
              <p14:xfrm>
                <a:off x="11410611" y="4016280"/>
                <a:ext cx="22680" cy="86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B949EEC-5DCD-4A25-843B-795DD8903F2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401971" y="4007280"/>
                  <a:ext cx="4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3251BD7-548E-425D-9311-BB36F14F076F}"/>
                    </a:ext>
                  </a:extLst>
                </p14:cNvPr>
                <p14:cNvContentPartPr/>
                <p14:nvPr/>
              </p14:nvContentPartPr>
              <p14:xfrm>
                <a:off x="10939011" y="3754560"/>
                <a:ext cx="95760" cy="137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3251BD7-548E-425D-9311-BB36F14F076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930011" y="3745560"/>
                  <a:ext cx="113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05F7524-E02E-4E72-96DA-1A6EF7E289BB}"/>
                    </a:ext>
                  </a:extLst>
                </p14:cNvPr>
                <p14:cNvContentPartPr/>
                <p14:nvPr/>
              </p14:nvContentPartPr>
              <p14:xfrm>
                <a:off x="11021811" y="3711360"/>
                <a:ext cx="126360" cy="12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05F7524-E02E-4E72-96DA-1A6EF7E289B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013171" y="3702720"/>
                  <a:ext cx="144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F0051BB-30AF-4FD1-97CD-250C194F55B2}"/>
                    </a:ext>
                  </a:extLst>
                </p14:cNvPr>
                <p14:cNvContentPartPr/>
                <p14:nvPr/>
              </p14:nvContentPartPr>
              <p14:xfrm>
                <a:off x="11519691" y="4085040"/>
                <a:ext cx="60840" cy="57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F0051BB-30AF-4FD1-97CD-250C194F55B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510691" y="4076400"/>
                  <a:ext cx="78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4835344-4DD7-43F3-98DA-FFB4B2192715}"/>
                    </a:ext>
                  </a:extLst>
                </p14:cNvPr>
                <p14:cNvContentPartPr/>
                <p14:nvPr/>
              </p14:nvContentPartPr>
              <p14:xfrm>
                <a:off x="11490171" y="4207800"/>
                <a:ext cx="75600" cy="140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4835344-4DD7-43F3-98DA-FFB4B219271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481531" y="4199160"/>
                  <a:ext cx="93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FCC939D-ECDD-4ABE-A075-784AD66EBF7D}"/>
                    </a:ext>
                  </a:extLst>
                </p14:cNvPr>
                <p14:cNvContentPartPr/>
                <p14:nvPr/>
              </p14:nvContentPartPr>
              <p14:xfrm>
                <a:off x="11706171" y="3998280"/>
                <a:ext cx="119160" cy="2275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FCC939D-ECDD-4ABE-A075-784AD66EBF7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697531" y="3989640"/>
                  <a:ext cx="1368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7FB85268-71A2-42F2-907A-76DD80AC9227}"/>
              </a:ext>
            </a:extLst>
          </p:cNvPr>
          <p:cNvGrpSpPr/>
          <p:nvPr/>
        </p:nvGrpSpPr>
        <p:grpSpPr>
          <a:xfrm>
            <a:off x="1081491" y="5144520"/>
            <a:ext cx="1213560" cy="318960"/>
            <a:chOff x="1081491" y="5144520"/>
            <a:chExt cx="121356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4060F85-8241-4DD5-8BD4-D56866C46092}"/>
                    </a:ext>
                  </a:extLst>
                </p14:cNvPr>
                <p14:cNvContentPartPr/>
                <p14:nvPr/>
              </p14:nvContentPartPr>
              <p14:xfrm>
                <a:off x="1081491" y="5164320"/>
                <a:ext cx="457200" cy="2991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4060F85-8241-4DD5-8BD4-D56866C4609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72491" y="5155320"/>
                  <a:ext cx="474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CE17B3C-3395-40A6-8A60-81FF1ABD48BD}"/>
                    </a:ext>
                  </a:extLst>
                </p14:cNvPr>
                <p14:cNvContentPartPr/>
                <p14:nvPr/>
              </p14:nvContentPartPr>
              <p14:xfrm>
                <a:off x="1634451" y="5215800"/>
                <a:ext cx="112680" cy="2264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CE17B3C-3395-40A6-8A60-81FF1ABD48B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625811" y="5207160"/>
                  <a:ext cx="130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C530BFC-BC86-4B23-AD96-80810F5736D2}"/>
                    </a:ext>
                  </a:extLst>
                </p14:cNvPr>
                <p14:cNvContentPartPr/>
                <p14:nvPr/>
              </p14:nvContentPartPr>
              <p14:xfrm>
                <a:off x="1636971" y="5287080"/>
                <a:ext cx="134640" cy="40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C530BFC-BC86-4B23-AD96-80810F5736D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627971" y="5278440"/>
                  <a:ext cx="152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19C4B93-26C1-4C9E-A005-3212FFD09C7C}"/>
                    </a:ext>
                  </a:extLst>
                </p14:cNvPr>
                <p14:cNvContentPartPr/>
                <p14:nvPr/>
              </p14:nvContentPartPr>
              <p14:xfrm>
                <a:off x="1786371" y="5144520"/>
                <a:ext cx="508680" cy="271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19C4B93-26C1-4C9E-A005-3212FFD09C7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777731" y="5135880"/>
                  <a:ext cx="526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10F0075-5311-49A3-B062-B49DC5993CC3}"/>
                    </a:ext>
                  </a:extLst>
                </p14:cNvPr>
                <p14:cNvContentPartPr/>
                <p14:nvPr/>
              </p14:nvContentPartPr>
              <p14:xfrm>
                <a:off x="2171931" y="5236320"/>
                <a:ext cx="100440" cy="457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10F0075-5311-49A3-B062-B49DC5993CC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162931" y="5227320"/>
                  <a:ext cx="11808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27AFC5AE-0519-4B5F-B1B9-C6B6E747669E}"/>
                  </a:ext>
                </a:extLst>
              </p14:cNvPr>
              <p14:cNvContentPartPr/>
              <p14:nvPr/>
            </p14:nvContentPartPr>
            <p14:xfrm>
              <a:off x="2674851" y="5159640"/>
              <a:ext cx="649800" cy="27504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27AFC5AE-0519-4B5F-B1B9-C6B6E747669E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2666211" y="5151000"/>
                <a:ext cx="66744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 339">
            <a:extLst>
              <a:ext uri="{FF2B5EF4-FFF2-40B4-BE49-F238E27FC236}">
                <a16:creationId xmlns:a16="http://schemas.microsoft.com/office/drawing/2014/main" id="{9715CC0E-BF8C-4E32-82DD-F4CA5223A208}"/>
              </a:ext>
            </a:extLst>
          </p:cNvPr>
          <p:cNvGrpSpPr/>
          <p:nvPr/>
        </p:nvGrpSpPr>
        <p:grpSpPr>
          <a:xfrm>
            <a:off x="3754851" y="5235240"/>
            <a:ext cx="378720" cy="309600"/>
            <a:chOff x="3754851" y="5235240"/>
            <a:chExt cx="37872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57D25BB-2102-49F1-B023-DBD94B94001B}"/>
                    </a:ext>
                  </a:extLst>
                </p14:cNvPr>
                <p14:cNvContentPartPr/>
                <p14:nvPr/>
              </p14:nvContentPartPr>
              <p14:xfrm>
                <a:off x="3754851" y="5235240"/>
                <a:ext cx="208080" cy="3096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57D25BB-2102-49F1-B023-DBD94B94001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745851" y="5226600"/>
                  <a:ext cx="2257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DC0999B-3CBB-4CBD-9F76-D3AF8B0FCEEB}"/>
                    </a:ext>
                  </a:extLst>
                </p14:cNvPr>
                <p14:cNvContentPartPr/>
                <p14:nvPr/>
              </p14:nvContentPartPr>
              <p14:xfrm>
                <a:off x="4030611" y="5289960"/>
                <a:ext cx="102960" cy="22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DC0999B-3CBB-4CBD-9F76-D3AF8B0FCEE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021971" y="5281320"/>
                  <a:ext cx="1206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A33CA85-451C-4335-84EE-B219E88ABFEB}"/>
              </a:ext>
            </a:extLst>
          </p:cNvPr>
          <p:cNvGrpSpPr/>
          <p:nvPr/>
        </p:nvGrpSpPr>
        <p:grpSpPr>
          <a:xfrm>
            <a:off x="4312131" y="5103120"/>
            <a:ext cx="741240" cy="254880"/>
            <a:chOff x="4312131" y="5103120"/>
            <a:chExt cx="74124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9062AB8-EF79-4E91-A83C-F96E56363C2E}"/>
                    </a:ext>
                  </a:extLst>
                </p14:cNvPr>
                <p14:cNvContentPartPr/>
                <p14:nvPr/>
              </p14:nvContentPartPr>
              <p14:xfrm>
                <a:off x="4312131" y="5217960"/>
                <a:ext cx="418680" cy="1400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9062AB8-EF79-4E91-A83C-F96E56363C2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303491" y="5208960"/>
                  <a:ext cx="436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83059BF-14F9-4518-A3D7-22683ABDE126}"/>
                    </a:ext>
                  </a:extLst>
                </p14:cNvPr>
                <p14:cNvContentPartPr/>
                <p14:nvPr/>
              </p14:nvContentPartPr>
              <p14:xfrm>
                <a:off x="4748091" y="5103120"/>
                <a:ext cx="238680" cy="240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83059BF-14F9-4518-A3D7-22683ABDE12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739091" y="5094480"/>
                  <a:ext cx="256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99BA044-036B-4407-A789-2D93DBA1957A}"/>
                    </a:ext>
                  </a:extLst>
                </p14:cNvPr>
                <p14:cNvContentPartPr/>
                <p14:nvPr/>
              </p14:nvContentPartPr>
              <p14:xfrm>
                <a:off x="5044371" y="5125440"/>
                <a:ext cx="9000" cy="25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99BA044-036B-4407-A789-2D93DBA1957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35371" y="5116800"/>
                  <a:ext cx="2664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C0ED3DF5-7B14-4B3D-B9E5-56C6FB568945}"/>
                  </a:ext>
                </a:extLst>
              </p14:cNvPr>
              <p14:cNvContentPartPr/>
              <p14:nvPr/>
            </p14:nvContentPartPr>
            <p14:xfrm>
              <a:off x="5123931" y="5321280"/>
              <a:ext cx="3960" cy="648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C0ED3DF5-7B14-4B3D-B9E5-56C6FB56894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114931" y="5312280"/>
                <a:ext cx="216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C2714AE-F7F4-4517-A9FA-0ACF0B26110D}"/>
              </a:ext>
            </a:extLst>
          </p:cNvPr>
          <p:cNvGrpSpPr/>
          <p:nvPr/>
        </p:nvGrpSpPr>
        <p:grpSpPr>
          <a:xfrm>
            <a:off x="1150611" y="5703960"/>
            <a:ext cx="1253160" cy="393840"/>
            <a:chOff x="1150611" y="5703960"/>
            <a:chExt cx="125316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1A46693-5BD6-4852-B4BC-7F4C802B31B8}"/>
                    </a:ext>
                  </a:extLst>
                </p14:cNvPr>
                <p14:cNvContentPartPr/>
                <p14:nvPr/>
              </p14:nvContentPartPr>
              <p14:xfrm>
                <a:off x="1150611" y="5743920"/>
                <a:ext cx="153000" cy="232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1A46693-5BD6-4852-B4BC-7F4C802B31B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41971" y="5734920"/>
                  <a:ext cx="170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5CD3B03-033A-4A98-B47D-C59E1F7811AA}"/>
                    </a:ext>
                  </a:extLst>
                </p14:cNvPr>
                <p14:cNvContentPartPr/>
                <p14:nvPr/>
              </p14:nvContentPartPr>
              <p14:xfrm>
                <a:off x="1410171" y="5751480"/>
                <a:ext cx="26640" cy="171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5CD3B03-033A-4A98-B47D-C59E1F7811A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401531" y="5742480"/>
                  <a:ext cx="44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09646BC2-A4E0-44FC-8BD7-A7B9EC33C161}"/>
                    </a:ext>
                  </a:extLst>
                </p14:cNvPr>
                <p14:cNvContentPartPr/>
                <p14:nvPr/>
              </p14:nvContentPartPr>
              <p14:xfrm>
                <a:off x="1332411" y="5847240"/>
                <a:ext cx="119160" cy="334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09646BC2-A4E0-44FC-8BD7-A7B9EC33C16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323771" y="5838600"/>
                  <a:ext cx="136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AB4D139-3EEC-4840-AE29-F46A878B00C6}"/>
                    </a:ext>
                  </a:extLst>
                </p14:cNvPr>
                <p14:cNvContentPartPr/>
                <p14:nvPr/>
              </p14:nvContentPartPr>
              <p14:xfrm>
                <a:off x="1543011" y="5804400"/>
                <a:ext cx="302400" cy="2934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AB4D139-3EEC-4840-AE29-F46A878B00C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534371" y="5795400"/>
                  <a:ext cx="320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7CF0045-E30F-49D8-99FF-EF6404934954}"/>
                    </a:ext>
                  </a:extLst>
                </p14:cNvPr>
                <p14:cNvContentPartPr/>
                <p14:nvPr/>
              </p14:nvContentPartPr>
              <p14:xfrm>
                <a:off x="1933251" y="5703960"/>
                <a:ext cx="470520" cy="216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7CF0045-E30F-49D8-99FF-EF640493495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924251" y="5695320"/>
                  <a:ext cx="48816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67F4729D-0961-49C5-9D6A-A78B80175A6D}"/>
                  </a:ext>
                </a:extLst>
              </p14:cNvPr>
              <p14:cNvContentPartPr/>
              <p14:nvPr/>
            </p14:nvContentPartPr>
            <p14:xfrm>
              <a:off x="2705811" y="5707200"/>
              <a:ext cx="401400" cy="38196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67F4729D-0961-49C5-9D6A-A78B80175A6D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2696811" y="5698200"/>
                <a:ext cx="419040" cy="39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2" name="Group 351">
            <a:extLst>
              <a:ext uri="{FF2B5EF4-FFF2-40B4-BE49-F238E27FC236}">
                <a16:creationId xmlns:a16="http://schemas.microsoft.com/office/drawing/2014/main" id="{573B7CDC-8046-40E0-812D-1633B3CABF49}"/>
              </a:ext>
            </a:extLst>
          </p:cNvPr>
          <p:cNvGrpSpPr/>
          <p:nvPr/>
        </p:nvGrpSpPr>
        <p:grpSpPr>
          <a:xfrm>
            <a:off x="3391971" y="5719440"/>
            <a:ext cx="132120" cy="198720"/>
            <a:chOff x="3391971" y="5719440"/>
            <a:chExt cx="13212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76CC78D7-A20C-41EB-94CB-9B9D7A0C05EC}"/>
                    </a:ext>
                  </a:extLst>
                </p14:cNvPr>
                <p14:cNvContentPartPr/>
                <p14:nvPr/>
              </p14:nvContentPartPr>
              <p14:xfrm>
                <a:off x="3468291" y="5719440"/>
                <a:ext cx="55800" cy="1987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76CC78D7-A20C-41EB-94CB-9B9D7A0C05E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459651" y="5710440"/>
                  <a:ext cx="73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9587732-7209-4FC2-8F79-98D10C2BC282}"/>
                    </a:ext>
                  </a:extLst>
                </p14:cNvPr>
                <p14:cNvContentPartPr/>
                <p14:nvPr/>
              </p14:nvContentPartPr>
              <p14:xfrm>
                <a:off x="3391971" y="5822040"/>
                <a:ext cx="104040" cy="57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9587732-7209-4FC2-8F79-98D10C2BC28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383331" y="5813040"/>
                  <a:ext cx="12168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345E93AA-77B4-4805-9C9B-BBA331C2B1E0}"/>
              </a:ext>
            </a:extLst>
          </p:cNvPr>
          <p:cNvGrpSpPr/>
          <p:nvPr/>
        </p:nvGrpSpPr>
        <p:grpSpPr>
          <a:xfrm>
            <a:off x="3770331" y="5745360"/>
            <a:ext cx="168480" cy="86760"/>
            <a:chOff x="3770331" y="5745360"/>
            <a:chExt cx="16848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3D54C68-067D-4CCC-A018-0ED450BCB323}"/>
                    </a:ext>
                  </a:extLst>
                </p14:cNvPr>
                <p14:cNvContentPartPr/>
                <p14:nvPr/>
              </p14:nvContentPartPr>
              <p14:xfrm>
                <a:off x="3822171" y="5745360"/>
                <a:ext cx="116640" cy="414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3D54C68-067D-4CCC-A018-0ED450BCB32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13171" y="5736720"/>
                  <a:ext cx="134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D0019FC9-B541-4992-8AD0-6F12C26B3B83}"/>
                    </a:ext>
                  </a:extLst>
                </p14:cNvPr>
                <p14:cNvContentPartPr/>
                <p14:nvPr/>
              </p14:nvContentPartPr>
              <p14:xfrm>
                <a:off x="3770331" y="5825640"/>
                <a:ext cx="100800" cy="64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D0019FC9-B541-4992-8AD0-6F12C26B3B8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761691" y="5816640"/>
                  <a:ext cx="11844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A5F4981F-183D-4AFE-9BAD-EEC8CD76E975}"/>
                  </a:ext>
                </a:extLst>
              </p14:cNvPr>
              <p14:cNvContentPartPr/>
              <p14:nvPr/>
            </p14:nvContentPartPr>
            <p14:xfrm>
              <a:off x="4191891" y="5703240"/>
              <a:ext cx="37080" cy="20196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A5F4981F-183D-4AFE-9BAD-EEC8CD76E975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4182891" y="5694240"/>
                <a:ext cx="5472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8" name="Group 357">
            <a:extLst>
              <a:ext uri="{FF2B5EF4-FFF2-40B4-BE49-F238E27FC236}">
                <a16:creationId xmlns:a16="http://schemas.microsoft.com/office/drawing/2014/main" id="{664C06D1-695C-4E32-BC50-11BCB03F9F4F}"/>
              </a:ext>
            </a:extLst>
          </p:cNvPr>
          <p:cNvGrpSpPr/>
          <p:nvPr/>
        </p:nvGrpSpPr>
        <p:grpSpPr>
          <a:xfrm>
            <a:off x="4506891" y="5761920"/>
            <a:ext cx="170280" cy="107280"/>
            <a:chOff x="4506891" y="5761920"/>
            <a:chExt cx="17028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A448813-9881-4051-AB50-667ECD5FDF4E}"/>
                    </a:ext>
                  </a:extLst>
                </p14:cNvPr>
                <p14:cNvContentPartPr/>
                <p14:nvPr/>
              </p14:nvContentPartPr>
              <p14:xfrm>
                <a:off x="4542531" y="5761920"/>
                <a:ext cx="134640" cy="475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A448813-9881-4051-AB50-667ECD5FDF4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533531" y="5752920"/>
                  <a:ext cx="152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4467DB2-28A4-4327-8EDC-8455AC7385AF}"/>
                    </a:ext>
                  </a:extLst>
                </p14:cNvPr>
                <p14:cNvContentPartPr/>
                <p14:nvPr/>
              </p14:nvContentPartPr>
              <p14:xfrm>
                <a:off x="4506891" y="5845440"/>
                <a:ext cx="96120" cy="23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4467DB2-28A4-4327-8EDC-8455AC7385A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498251" y="5836440"/>
                  <a:ext cx="1137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2035E3B0-4D62-4489-8301-9D2CE2466A9E}"/>
              </a:ext>
            </a:extLst>
          </p:cNvPr>
          <p:cNvGrpSpPr/>
          <p:nvPr/>
        </p:nvGrpSpPr>
        <p:grpSpPr>
          <a:xfrm>
            <a:off x="5379531" y="5643120"/>
            <a:ext cx="256680" cy="212400"/>
            <a:chOff x="5379531" y="5643120"/>
            <a:chExt cx="25668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28744B5-BD1B-481B-8EB0-5288FA918A0B}"/>
                    </a:ext>
                  </a:extLst>
                </p14:cNvPr>
                <p14:cNvContentPartPr/>
                <p14:nvPr/>
              </p14:nvContentPartPr>
              <p14:xfrm>
                <a:off x="5379531" y="5643120"/>
                <a:ext cx="65520" cy="2124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28744B5-BD1B-481B-8EB0-5288FA918A0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370891" y="5634480"/>
                  <a:ext cx="83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88EEAE7-1171-4CB9-A818-45A4376161F7}"/>
                    </a:ext>
                  </a:extLst>
                </p14:cNvPr>
                <p14:cNvContentPartPr/>
                <p14:nvPr/>
              </p14:nvContentPartPr>
              <p14:xfrm>
                <a:off x="5539371" y="5742480"/>
                <a:ext cx="96840" cy="234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88EEAE7-1171-4CB9-A818-45A4376161F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530731" y="5733480"/>
                  <a:ext cx="1144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98FAB263-093A-4AD6-817A-C1FDA818EBCA}"/>
              </a:ext>
            </a:extLst>
          </p:cNvPr>
          <p:cNvGrpSpPr/>
          <p:nvPr/>
        </p:nvGrpSpPr>
        <p:grpSpPr>
          <a:xfrm>
            <a:off x="5842131" y="5514600"/>
            <a:ext cx="1146240" cy="343800"/>
            <a:chOff x="5842131" y="5514600"/>
            <a:chExt cx="11462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2CA7DD13-F3C4-42F3-A2B2-AE11443FFD86}"/>
                    </a:ext>
                  </a:extLst>
                </p14:cNvPr>
                <p14:cNvContentPartPr/>
                <p14:nvPr/>
              </p14:nvContentPartPr>
              <p14:xfrm>
                <a:off x="5842131" y="5586600"/>
                <a:ext cx="190080" cy="2718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2CA7DD13-F3C4-42F3-A2B2-AE11443FFD8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833491" y="5577600"/>
                  <a:ext cx="207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EFF5815-AEDF-41EE-A09A-27583AFC9117}"/>
                    </a:ext>
                  </a:extLst>
                </p14:cNvPr>
                <p14:cNvContentPartPr/>
                <p14:nvPr/>
              </p14:nvContentPartPr>
              <p14:xfrm>
                <a:off x="6097371" y="5534400"/>
                <a:ext cx="113040" cy="279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EFF5815-AEDF-41EE-A09A-27583AFC911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088731" y="5525400"/>
                  <a:ext cx="1306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CD51092-2D2E-419A-BFEB-A69AC3317303}"/>
                    </a:ext>
                  </a:extLst>
                </p14:cNvPr>
                <p14:cNvContentPartPr/>
                <p14:nvPr/>
              </p14:nvContentPartPr>
              <p14:xfrm>
                <a:off x="6305811" y="5584080"/>
                <a:ext cx="69480" cy="1738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CD51092-2D2E-419A-BFEB-A69AC331730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297171" y="5575440"/>
                  <a:ext cx="87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B254A18-8B7C-45DA-84A8-0212402AD992}"/>
                    </a:ext>
                  </a:extLst>
                </p14:cNvPr>
                <p14:cNvContentPartPr/>
                <p14:nvPr/>
              </p14:nvContentPartPr>
              <p14:xfrm>
                <a:off x="6263691" y="5692440"/>
                <a:ext cx="89280" cy="69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B254A18-8B7C-45DA-84A8-0212402AD99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254691" y="5683800"/>
                  <a:ext cx="106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5880B44-1DB5-4FB4-8104-8C56DF1D7B4A}"/>
                    </a:ext>
                  </a:extLst>
                </p14:cNvPr>
                <p14:cNvContentPartPr/>
                <p14:nvPr/>
              </p14:nvContentPartPr>
              <p14:xfrm>
                <a:off x="6535131" y="5676600"/>
                <a:ext cx="89280" cy="424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5880B44-1DB5-4FB4-8104-8C56DF1D7B4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526131" y="5667600"/>
                  <a:ext cx="106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D8719FF-E89F-46BD-A5E5-A091555CD58F}"/>
                    </a:ext>
                  </a:extLst>
                </p14:cNvPr>
                <p14:cNvContentPartPr/>
                <p14:nvPr/>
              </p14:nvContentPartPr>
              <p14:xfrm>
                <a:off x="6508851" y="5754360"/>
                <a:ext cx="68040" cy="129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D8719FF-E89F-46BD-A5E5-A091555CD58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499851" y="5745720"/>
                  <a:ext cx="85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02BD323-72DF-4439-8798-4F53417E2AB5}"/>
                    </a:ext>
                  </a:extLst>
                </p14:cNvPr>
                <p14:cNvContentPartPr/>
                <p14:nvPr/>
              </p14:nvContentPartPr>
              <p14:xfrm>
                <a:off x="6763011" y="5612880"/>
                <a:ext cx="34560" cy="1576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02BD323-72DF-4439-8798-4F53417E2AB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754371" y="5604240"/>
                  <a:ext cx="52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FF52B48-CADA-4B98-9F2B-2C937D6B9BBD}"/>
                    </a:ext>
                  </a:extLst>
                </p14:cNvPr>
                <p14:cNvContentPartPr/>
                <p14:nvPr/>
              </p14:nvContentPartPr>
              <p14:xfrm>
                <a:off x="6831411" y="5514600"/>
                <a:ext cx="156960" cy="3139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FF52B48-CADA-4B98-9F2B-2C937D6B9BB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822771" y="5505960"/>
                  <a:ext cx="17460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C59930AF-33D7-47A8-90AC-8FF27A54D5D8}"/>
              </a:ext>
            </a:extLst>
          </p:cNvPr>
          <p:cNvGrpSpPr/>
          <p:nvPr/>
        </p:nvGrpSpPr>
        <p:grpSpPr>
          <a:xfrm>
            <a:off x="7198971" y="5596320"/>
            <a:ext cx="171000" cy="135720"/>
            <a:chOff x="7198971" y="5596320"/>
            <a:chExt cx="17100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0C04282-B349-4C38-BC52-04EF3C4ADB2B}"/>
                    </a:ext>
                  </a:extLst>
                </p14:cNvPr>
                <p14:cNvContentPartPr/>
                <p14:nvPr/>
              </p14:nvContentPartPr>
              <p14:xfrm>
                <a:off x="7247571" y="5596320"/>
                <a:ext cx="122400" cy="504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0C04282-B349-4C38-BC52-04EF3C4ADB2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238931" y="5587320"/>
                  <a:ext cx="140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0A7DB2D1-5EA3-4152-BB04-534DFFBC9C18}"/>
                    </a:ext>
                  </a:extLst>
                </p14:cNvPr>
                <p14:cNvContentPartPr/>
                <p14:nvPr/>
              </p14:nvContentPartPr>
              <p14:xfrm>
                <a:off x="7198971" y="5700000"/>
                <a:ext cx="99360" cy="320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0A7DB2D1-5EA3-4152-BB04-534DFFBC9C1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190331" y="5691000"/>
                  <a:ext cx="1170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2D4A483D-5BA1-40B1-B744-AF4249173ED1}"/>
              </a:ext>
            </a:extLst>
          </p:cNvPr>
          <p:cNvGrpSpPr/>
          <p:nvPr/>
        </p:nvGrpSpPr>
        <p:grpSpPr>
          <a:xfrm>
            <a:off x="7835091" y="5410560"/>
            <a:ext cx="947160" cy="313920"/>
            <a:chOff x="7835091" y="5410560"/>
            <a:chExt cx="94716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2FE8464-7E53-462B-A9FF-A9694A65E765}"/>
                    </a:ext>
                  </a:extLst>
                </p14:cNvPr>
                <p14:cNvContentPartPr/>
                <p14:nvPr/>
              </p14:nvContentPartPr>
              <p14:xfrm>
                <a:off x="7867491" y="5517480"/>
                <a:ext cx="104040" cy="1756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2FE8464-7E53-462B-A9FF-A9694A65E76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858491" y="5508840"/>
                  <a:ext cx="121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6473C70-EE53-4AD5-9E8E-9467FD4AA839}"/>
                    </a:ext>
                  </a:extLst>
                </p14:cNvPr>
                <p14:cNvContentPartPr/>
                <p14:nvPr/>
              </p14:nvContentPartPr>
              <p14:xfrm>
                <a:off x="7835091" y="5422440"/>
                <a:ext cx="196200" cy="1753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6473C70-EE53-4AD5-9E8E-9467FD4AA83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826091" y="5413800"/>
                  <a:ext cx="213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DAC0A3D-BDE8-4BEB-A2B7-92CB0FA0814E}"/>
                    </a:ext>
                  </a:extLst>
                </p14:cNvPr>
                <p14:cNvContentPartPr/>
                <p14:nvPr/>
              </p14:nvContentPartPr>
              <p14:xfrm>
                <a:off x="8034171" y="5445480"/>
                <a:ext cx="105840" cy="2790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DAC0A3D-BDE8-4BEB-A2B7-92CB0FA0814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025531" y="5436480"/>
                  <a:ext cx="123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D1550C2-E8D9-4355-8685-2FA34284DC46}"/>
                    </a:ext>
                  </a:extLst>
                </p14:cNvPr>
                <p14:cNvContentPartPr/>
                <p14:nvPr/>
              </p14:nvContentPartPr>
              <p14:xfrm>
                <a:off x="8206611" y="5483280"/>
                <a:ext cx="87480" cy="1638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D1550C2-E8D9-4355-8685-2FA34284DC4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197971" y="5474280"/>
                  <a:ext cx="105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EBF3A3A-AC47-430A-B17C-89C8E29EB5A4}"/>
                    </a:ext>
                  </a:extLst>
                </p14:cNvPr>
                <p14:cNvContentPartPr/>
                <p14:nvPr/>
              </p14:nvContentPartPr>
              <p14:xfrm>
                <a:off x="8433771" y="5493360"/>
                <a:ext cx="77400" cy="820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EBF3A3A-AC47-430A-B17C-89C8E29EB5A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424771" y="5484360"/>
                  <a:ext cx="95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C97B293-FD56-48A5-B38A-D2BE7679C51E}"/>
                    </a:ext>
                  </a:extLst>
                </p14:cNvPr>
                <p14:cNvContentPartPr/>
                <p14:nvPr/>
              </p14:nvContentPartPr>
              <p14:xfrm>
                <a:off x="8386611" y="5649600"/>
                <a:ext cx="89280" cy="54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C97B293-FD56-48A5-B38A-D2BE7679C51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377971" y="5640600"/>
                  <a:ext cx="106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A2E577B-8E94-4871-AA12-8A6E9AE34705}"/>
                    </a:ext>
                  </a:extLst>
                </p14:cNvPr>
                <p14:cNvContentPartPr/>
                <p14:nvPr/>
              </p14:nvContentPartPr>
              <p14:xfrm>
                <a:off x="8664531" y="5410560"/>
                <a:ext cx="117720" cy="1850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A2E577B-8E94-4871-AA12-8A6E9AE3470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655891" y="5401560"/>
                  <a:ext cx="13536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EA3113E4-F6CC-4E22-901D-E301E19F036B}"/>
              </a:ext>
            </a:extLst>
          </p:cNvPr>
          <p:cNvGrpSpPr/>
          <p:nvPr/>
        </p:nvGrpSpPr>
        <p:grpSpPr>
          <a:xfrm>
            <a:off x="8871171" y="5275200"/>
            <a:ext cx="1161360" cy="464760"/>
            <a:chOff x="8871171" y="5275200"/>
            <a:chExt cx="116136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EB8FBB2D-93BC-44F8-A57E-B401B9799DC6}"/>
                    </a:ext>
                  </a:extLst>
                </p14:cNvPr>
                <p14:cNvContentPartPr/>
                <p14:nvPr/>
              </p14:nvContentPartPr>
              <p14:xfrm>
                <a:off x="8871171" y="5332080"/>
                <a:ext cx="99000" cy="3168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EB8FBB2D-93BC-44F8-A57E-B401B9799DC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862171" y="5323080"/>
                  <a:ext cx="1166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0035C9A-43F7-459B-ADBF-8E60CBF8E7CC}"/>
                    </a:ext>
                  </a:extLst>
                </p14:cNvPr>
                <p14:cNvContentPartPr/>
                <p14:nvPr/>
              </p14:nvContentPartPr>
              <p14:xfrm>
                <a:off x="9129651" y="5402640"/>
                <a:ext cx="61560" cy="1792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0035C9A-43F7-459B-ADBF-8E60CBF8E7C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121011" y="5393640"/>
                  <a:ext cx="79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2BBDF85-101D-408F-9472-410E6846C4B4}"/>
                    </a:ext>
                  </a:extLst>
                </p14:cNvPr>
                <p14:cNvContentPartPr/>
                <p14:nvPr/>
              </p14:nvContentPartPr>
              <p14:xfrm>
                <a:off x="9086811" y="5523240"/>
                <a:ext cx="64440" cy="547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2BBDF85-101D-408F-9472-410E6846C4B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077811" y="5514600"/>
                  <a:ext cx="82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39059F6-52F6-48AC-88EF-311F2F6A3641}"/>
                    </a:ext>
                  </a:extLst>
                </p14:cNvPr>
                <p14:cNvContentPartPr/>
                <p14:nvPr/>
              </p14:nvContentPartPr>
              <p14:xfrm>
                <a:off x="9235851" y="5520000"/>
                <a:ext cx="132480" cy="2199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39059F6-52F6-48AC-88EF-311F2F6A364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226851" y="5511000"/>
                  <a:ext cx="150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AC831C78-DE4B-4587-8691-BF509DD7C904}"/>
                    </a:ext>
                  </a:extLst>
                </p14:cNvPr>
                <p14:cNvContentPartPr/>
                <p14:nvPr/>
              </p14:nvContentPartPr>
              <p14:xfrm>
                <a:off x="9432411" y="5515320"/>
                <a:ext cx="114480" cy="273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AC831C78-DE4B-4587-8691-BF509DD7C90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423411" y="5506680"/>
                  <a:ext cx="132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6FE018C-2B4C-4483-B52B-63AB39127CD7}"/>
                    </a:ext>
                  </a:extLst>
                </p14:cNvPr>
                <p14:cNvContentPartPr/>
                <p14:nvPr/>
              </p14:nvContentPartPr>
              <p14:xfrm>
                <a:off x="9440331" y="5579400"/>
                <a:ext cx="75600" cy="25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6FE018C-2B4C-4483-B52B-63AB39127CD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431691" y="5570760"/>
                  <a:ext cx="93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3ACD748-0322-4F6B-B08A-1377AF945650}"/>
                    </a:ext>
                  </a:extLst>
                </p14:cNvPr>
                <p14:cNvContentPartPr/>
                <p14:nvPr/>
              </p14:nvContentPartPr>
              <p14:xfrm>
                <a:off x="9682971" y="5404800"/>
                <a:ext cx="93960" cy="1591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3ACD748-0322-4F6B-B08A-1377AF94565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673971" y="5395800"/>
                  <a:ext cx="111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69125A3-4889-41B4-B96E-D3ECABAFCA46}"/>
                    </a:ext>
                  </a:extLst>
                </p14:cNvPr>
                <p14:cNvContentPartPr/>
                <p14:nvPr/>
              </p14:nvContentPartPr>
              <p14:xfrm>
                <a:off x="9761451" y="5347560"/>
                <a:ext cx="144360" cy="237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69125A3-4889-41B4-B96E-D3ECABAFCA4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752451" y="5338560"/>
                  <a:ext cx="162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BF694D7-1D86-4941-948C-B46DBDE646D6}"/>
                    </a:ext>
                  </a:extLst>
                </p14:cNvPr>
                <p14:cNvContentPartPr/>
                <p14:nvPr/>
              </p14:nvContentPartPr>
              <p14:xfrm>
                <a:off x="9936411" y="5275200"/>
                <a:ext cx="96120" cy="3391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BF694D7-1D86-4941-948C-B46DBDE646D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927411" y="5266200"/>
                  <a:ext cx="113760" cy="35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0031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89540A-0830-4365-8123-A366D026C9FD}"/>
              </a:ext>
            </a:extLst>
          </p:cNvPr>
          <p:cNvGrpSpPr/>
          <p:nvPr/>
        </p:nvGrpSpPr>
        <p:grpSpPr>
          <a:xfrm>
            <a:off x="1158171" y="471360"/>
            <a:ext cx="477360" cy="309240"/>
            <a:chOff x="1158171" y="471360"/>
            <a:chExt cx="47736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2A0394B-DD5B-4242-AFBE-B28CF20DC114}"/>
                    </a:ext>
                  </a:extLst>
                </p14:cNvPr>
                <p14:cNvContentPartPr/>
                <p14:nvPr/>
              </p14:nvContentPartPr>
              <p14:xfrm>
                <a:off x="1231971" y="520680"/>
                <a:ext cx="45000" cy="259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2A0394B-DD5B-4242-AFBE-B28CF20DC1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23331" y="512040"/>
                  <a:ext cx="62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F77116-C3C6-43D9-99EB-D90BEFB92B45}"/>
                    </a:ext>
                  </a:extLst>
                </p14:cNvPr>
                <p14:cNvContentPartPr/>
                <p14:nvPr/>
              </p14:nvContentPartPr>
              <p14:xfrm>
                <a:off x="1158171" y="471360"/>
                <a:ext cx="203400" cy="57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F77116-C3C6-43D9-99EB-D90BEFB92B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9171" y="462720"/>
                  <a:ext cx="221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7AD680-76D7-466C-9B4E-AD0148C885C6}"/>
                    </a:ext>
                  </a:extLst>
                </p14:cNvPr>
                <p14:cNvContentPartPr/>
                <p14:nvPr/>
              </p14:nvContentPartPr>
              <p14:xfrm>
                <a:off x="1170771" y="634800"/>
                <a:ext cx="145800" cy="34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7AD680-76D7-466C-9B4E-AD0148C885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2131" y="626160"/>
                  <a:ext cx="163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3AB406C-9EBA-49C8-97D9-1607F4E63F4D}"/>
                    </a:ext>
                  </a:extLst>
                </p14:cNvPr>
                <p14:cNvContentPartPr/>
                <p14:nvPr/>
              </p14:nvContentPartPr>
              <p14:xfrm>
                <a:off x="1398291" y="662880"/>
                <a:ext cx="237240" cy="10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3AB406C-9EBA-49C8-97D9-1607F4E63F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89651" y="654240"/>
                  <a:ext cx="25488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2CFC31-0951-4AD8-AFD9-6C8CADEB3F14}"/>
              </a:ext>
            </a:extLst>
          </p:cNvPr>
          <p:cNvGrpSpPr/>
          <p:nvPr/>
        </p:nvGrpSpPr>
        <p:grpSpPr>
          <a:xfrm>
            <a:off x="2023611" y="509520"/>
            <a:ext cx="612000" cy="229680"/>
            <a:chOff x="2023611" y="509520"/>
            <a:chExt cx="61200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A04231-84E4-45C2-83F1-FDC5033A5E15}"/>
                    </a:ext>
                  </a:extLst>
                </p14:cNvPr>
                <p14:cNvContentPartPr/>
                <p14:nvPr/>
              </p14:nvContentPartPr>
              <p14:xfrm>
                <a:off x="2023611" y="581160"/>
                <a:ext cx="165960" cy="158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EA04231-84E4-45C2-83F1-FDC5033A5E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14971" y="572160"/>
                  <a:ext cx="183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8F373E-9012-405E-A4F1-52FB2321A616}"/>
                    </a:ext>
                  </a:extLst>
                </p14:cNvPr>
                <p14:cNvContentPartPr/>
                <p14:nvPr/>
              </p14:nvContentPartPr>
              <p14:xfrm>
                <a:off x="2301891" y="509520"/>
                <a:ext cx="69120" cy="208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8F373E-9012-405E-A4F1-52FB2321A6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93251" y="500520"/>
                  <a:ext cx="86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954966-EB71-4196-BD79-8254667FE9C4}"/>
                    </a:ext>
                  </a:extLst>
                </p14:cNvPr>
                <p14:cNvContentPartPr/>
                <p14:nvPr/>
              </p14:nvContentPartPr>
              <p14:xfrm>
                <a:off x="2243931" y="633000"/>
                <a:ext cx="106560" cy="31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954966-EB71-4196-BD79-8254667FE9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34931" y="624360"/>
                  <a:ext cx="124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C5E9CD-DDBF-42B3-B447-E3890B293DD9}"/>
                    </a:ext>
                  </a:extLst>
                </p14:cNvPr>
                <p14:cNvContentPartPr/>
                <p14:nvPr/>
              </p14:nvContentPartPr>
              <p14:xfrm>
                <a:off x="2426091" y="640920"/>
                <a:ext cx="209520" cy="95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C5E9CD-DDBF-42B3-B447-E3890B293D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17451" y="632280"/>
                  <a:ext cx="2271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FE8990-B52E-415E-AF81-8B4BE6049586}"/>
              </a:ext>
            </a:extLst>
          </p:cNvPr>
          <p:cNvGrpSpPr/>
          <p:nvPr/>
        </p:nvGrpSpPr>
        <p:grpSpPr>
          <a:xfrm>
            <a:off x="2933691" y="489360"/>
            <a:ext cx="326520" cy="201960"/>
            <a:chOff x="2933691" y="489360"/>
            <a:chExt cx="32652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94F2CE-9443-4DA3-9167-C52C77596FDA}"/>
                    </a:ext>
                  </a:extLst>
                </p14:cNvPr>
                <p14:cNvContentPartPr/>
                <p14:nvPr/>
              </p14:nvContentPartPr>
              <p14:xfrm>
                <a:off x="3020091" y="489360"/>
                <a:ext cx="90360" cy="194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94F2CE-9443-4DA3-9167-C52C77596F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1091" y="480360"/>
                  <a:ext cx="108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6577E16-81CA-41E9-8CD0-2C61172D1C07}"/>
                    </a:ext>
                  </a:extLst>
                </p14:cNvPr>
                <p14:cNvContentPartPr/>
                <p14:nvPr/>
              </p14:nvContentPartPr>
              <p14:xfrm>
                <a:off x="2933691" y="618240"/>
                <a:ext cx="124920" cy="70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6577E16-81CA-41E9-8CD0-2C61172D1C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24691" y="609600"/>
                  <a:ext cx="142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CB2BCC8-9943-4346-9FFB-0F93AC2D77D8}"/>
                    </a:ext>
                  </a:extLst>
                </p14:cNvPr>
                <p14:cNvContentPartPr/>
                <p14:nvPr/>
              </p14:nvContentPartPr>
              <p14:xfrm>
                <a:off x="3192531" y="615000"/>
                <a:ext cx="67680" cy="76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CB2BCC8-9943-4346-9FFB-0F93AC2D77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83531" y="606360"/>
                  <a:ext cx="8532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BDCA6E-5472-4BC1-95EA-D20511E1074C}"/>
                  </a:ext>
                </a:extLst>
              </p14:cNvPr>
              <p14:cNvContentPartPr/>
              <p14:nvPr/>
            </p14:nvContentPartPr>
            <p14:xfrm>
              <a:off x="3481971" y="688080"/>
              <a:ext cx="45360" cy="142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BDCA6E-5472-4BC1-95EA-D20511E107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3331" y="679440"/>
                <a:ext cx="6300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99DF948-7A4A-4A57-A457-8C6A7A93C1F5}"/>
              </a:ext>
            </a:extLst>
          </p:cNvPr>
          <p:cNvGrpSpPr/>
          <p:nvPr/>
        </p:nvGrpSpPr>
        <p:grpSpPr>
          <a:xfrm>
            <a:off x="4187211" y="402240"/>
            <a:ext cx="191880" cy="231120"/>
            <a:chOff x="4187211" y="402240"/>
            <a:chExt cx="19188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FD5E06F-60AD-4571-BC7F-02E74A93DAE3}"/>
                    </a:ext>
                  </a:extLst>
                </p14:cNvPr>
                <p14:cNvContentPartPr/>
                <p14:nvPr/>
              </p14:nvContentPartPr>
              <p14:xfrm>
                <a:off x="4234371" y="426720"/>
                <a:ext cx="101880" cy="206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FD5E06F-60AD-4571-BC7F-02E74A93DA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25371" y="418080"/>
                  <a:ext cx="119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7A2E3EE-6260-4DA4-9B40-6397DB674347}"/>
                    </a:ext>
                  </a:extLst>
                </p14:cNvPr>
                <p14:cNvContentPartPr/>
                <p14:nvPr/>
              </p14:nvContentPartPr>
              <p14:xfrm>
                <a:off x="4187211" y="402240"/>
                <a:ext cx="191880" cy="225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7A2E3EE-6260-4DA4-9B40-6397DB6743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78211" y="393240"/>
                  <a:ext cx="20952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E952002-DC4C-4833-A671-3255659801BC}"/>
                  </a:ext>
                </a:extLst>
              </p14:cNvPr>
              <p14:cNvContentPartPr/>
              <p14:nvPr/>
            </p14:nvContentPartPr>
            <p14:xfrm>
              <a:off x="4533891" y="507720"/>
              <a:ext cx="138600" cy="86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E952002-DC4C-4833-A671-3255659801B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24891" y="498720"/>
                <a:ext cx="15624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C976309-90FF-49CB-BEAC-79315E7898D7}"/>
              </a:ext>
            </a:extLst>
          </p:cNvPr>
          <p:cNvGrpSpPr/>
          <p:nvPr/>
        </p:nvGrpSpPr>
        <p:grpSpPr>
          <a:xfrm>
            <a:off x="4856091" y="352920"/>
            <a:ext cx="911880" cy="275760"/>
            <a:chOff x="4856091" y="352920"/>
            <a:chExt cx="91188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6903B3-1F82-4DDF-B825-AC3CFCB40795}"/>
                    </a:ext>
                  </a:extLst>
                </p14:cNvPr>
                <p14:cNvContentPartPr/>
                <p14:nvPr/>
              </p14:nvContentPartPr>
              <p14:xfrm>
                <a:off x="4893531" y="462360"/>
                <a:ext cx="32040" cy="155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6903B3-1F82-4DDF-B825-AC3CFCB407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84531" y="453360"/>
                  <a:ext cx="49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17F7A9-2462-448C-90E6-BC17DF27A893}"/>
                    </a:ext>
                  </a:extLst>
                </p14:cNvPr>
                <p14:cNvContentPartPr/>
                <p14:nvPr/>
              </p14:nvContentPartPr>
              <p14:xfrm>
                <a:off x="4856091" y="373440"/>
                <a:ext cx="185040" cy="12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17F7A9-2462-448C-90E6-BC17DF27A8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47091" y="364800"/>
                  <a:ext cx="202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96931EB-0A9E-4708-A594-E19B19E8DF40}"/>
                    </a:ext>
                  </a:extLst>
                </p14:cNvPr>
                <p14:cNvContentPartPr/>
                <p14:nvPr/>
              </p14:nvContentPartPr>
              <p14:xfrm>
                <a:off x="5028531" y="509160"/>
                <a:ext cx="115200" cy="91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96931EB-0A9E-4708-A594-E19B19E8DF4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19531" y="500160"/>
                  <a:ext cx="132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96200B-C199-4CEE-8EFB-E7C89C6D812E}"/>
                    </a:ext>
                  </a:extLst>
                </p14:cNvPr>
                <p14:cNvContentPartPr/>
                <p14:nvPr/>
              </p14:nvContentPartPr>
              <p14:xfrm>
                <a:off x="5217531" y="377400"/>
                <a:ext cx="64440" cy="251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96200B-C199-4CEE-8EFB-E7C89C6D81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08531" y="368760"/>
                  <a:ext cx="820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4AFA05-3315-47F8-AFBD-C34A82AA2E5F}"/>
                    </a:ext>
                  </a:extLst>
                </p14:cNvPr>
                <p14:cNvContentPartPr/>
                <p14:nvPr/>
              </p14:nvContentPartPr>
              <p14:xfrm>
                <a:off x="5369811" y="414120"/>
                <a:ext cx="86040" cy="156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4AFA05-3315-47F8-AFBD-C34A82AA2E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60811" y="405480"/>
                  <a:ext cx="103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533740-71E9-43CD-8CBC-DB2C850F66BC}"/>
                    </a:ext>
                  </a:extLst>
                </p14:cNvPr>
                <p14:cNvContentPartPr/>
                <p14:nvPr/>
              </p14:nvContentPartPr>
              <p14:xfrm>
                <a:off x="5326251" y="516360"/>
                <a:ext cx="95040" cy="65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533740-71E9-43CD-8CBC-DB2C850F66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17251" y="507360"/>
                  <a:ext cx="112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0189E2A-BE38-44E9-A842-BA9CE9070D64}"/>
                    </a:ext>
                  </a:extLst>
                </p14:cNvPr>
                <p14:cNvContentPartPr/>
                <p14:nvPr/>
              </p14:nvContentPartPr>
              <p14:xfrm>
                <a:off x="5520291" y="513840"/>
                <a:ext cx="71640" cy="77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0189E2A-BE38-44E9-A842-BA9CE9070D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11651" y="505200"/>
                  <a:ext cx="89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FC0B82-C536-4635-9B4C-AF0F3C0C38DC}"/>
                    </a:ext>
                  </a:extLst>
                </p14:cNvPr>
                <p14:cNvContentPartPr/>
                <p14:nvPr/>
              </p14:nvContentPartPr>
              <p14:xfrm>
                <a:off x="5715051" y="352920"/>
                <a:ext cx="52920" cy="27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FC0B82-C536-4635-9B4C-AF0F3C0C38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06051" y="343920"/>
                  <a:ext cx="7056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5FDB31-D137-42C3-B432-E03FE88665D8}"/>
              </a:ext>
            </a:extLst>
          </p:cNvPr>
          <p:cNvGrpSpPr/>
          <p:nvPr/>
        </p:nvGrpSpPr>
        <p:grpSpPr>
          <a:xfrm>
            <a:off x="1770531" y="1110000"/>
            <a:ext cx="293040" cy="230760"/>
            <a:chOff x="1770531" y="1110000"/>
            <a:chExt cx="29304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C694F55-F19C-49EF-B9DE-0A4750D2F792}"/>
                    </a:ext>
                  </a:extLst>
                </p14:cNvPr>
                <p14:cNvContentPartPr/>
                <p14:nvPr/>
              </p14:nvContentPartPr>
              <p14:xfrm>
                <a:off x="1789971" y="1111440"/>
                <a:ext cx="27360" cy="204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C694F55-F19C-49EF-B9DE-0A4750D2F7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80971" y="1102440"/>
                  <a:ext cx="45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07A5FFB-008B-4F2A-BCDE-C188B08660A9}"/>
                    </a:ext>
                  </a:extLst>
                </p14:cNvPr>
                <p14:cNvContentPartPr/>
                <p14:nvPr/>
              </p14:nvContentPartPr>
              <p14:xfrm>
                <a:off x="1896891" y="1110000"/>
                <a:ext cx="24840" cy="227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07A5FFB-008B-4F2A-BCDE-C188B08660A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87891" y="1101360"/>
                  <a:ext cx="42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CA3A395-4192-4763-9F0B-23FEC5DF10EE}"/>
                    </a:ext>
                  </a:extLst>
                </p14:cNvPr>
                <p14:cNvContentPartPr/>
                <p14:nvPr/>
              </p14:nvContentPartPr>
              <p14:xfrm>
                <a:off x="1770531" y="1233840"/>
                <a:ext cx="158400" cy="32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CA3A395-4192-4763-9F0B-23FEC5DF10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61531" y="1225200"/>
                  <a:ext cx="176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91476D-A8C2-4B0C-BBD5-56227FCA0B52}"/>
                    </a:ext>
                  </a:extLst>
                </p14:cNvPr>
                <p14:cNvContentPartPr/>
                <p14:nvPr/>
              </p14:nvContentPartPr>
              <p14:xfrm>
                <a:off x="1988331" y="1241760"/>
                <a:ext cx="75240" cy="99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91476D-A8C2-4B0C-BBD5-56227FCA0B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79331" y="1233120"/>
                  <a:ext cx="9288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CE48274-A9A9-464A-B465-95839F5DEA5C}"/>
                  </a:ext>
                </a:extLst>
              </p14:cNvPr>
              <p14:cNvContentPartPr/>
              <p14:nvPr/>
            </p14:nvContentPartPr>
            <p14:xfrm>
              <a:off x="2207931" y="1226280"/>
              <a:ext cx="10080" cy="6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CE48274-A9A9-464A-B465-95839F5DEA5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98931" y="1217640"/>
                <a:ext cx="27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8A22383-5E05-4172-AFF9-857B6E5E161C}"/>
                  </a:ext>
                </a:extLst>
              </p14:cNvPr>
              <p14:cNvContentPartPr/>
              <p14:nvPr/>
            </p14:nvContentPartPr>
            <p14:xfrm>
              <a:off x="2224491" y="1337520"/>
              <a:ext cx="9360" cy="18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8A22383-5E05-4172-AFF9-857B6E5E161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15491" y="1328880"/>
                <a:ext cx="270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79FA40D4-4281-460E-B2E7-00F51C809E4F}"/>
              </a:ext>
            </a:extLst>
          </p:cNvPr>
          <p:cNvGrpSpPr/>
          <p:nvPr/>
        </p:nvGrpSpPr>
        <p:grpSpPr>
          <a:xfrm>
            <a:off x="2497731" y="1121880"/>
            <a:ext cx="393120" cy="192600"/>
            <a:chOff x="2497731" y="1121880"/>
            <a:chExt cx="39312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EC8CC31-6B71-433D-8DBA-69E20B5EB142}"/>
                    </a:ext>
                  </a:extLst>
                </p14:cNvPr>
                <p14:cNvContentPartPr/>
                <p14:nvPr/>
              </p14:nvContentPartPr>
              <p14:xfrm>
                <a:off x="2540211" y="1121880"/>
                <a:ext cx="87840" cy="189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EC8CC31-6B71-433D-8DBA-69E20B5EB1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31571" y="1113240"/>
                  <a:ext cx="105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B45AA5E-FD0D-4DD3-84D2-5360DE91355F}"/>
                    </a:ext>
                  </a:extLst>
                </p14:cNvPr>
                <p14:cNvContentPartPr/>
                <p14:nvPr/>
              </p14:nvContentPartPr>
              <p14:xfrm>
                <a:off x="2497731" y="1214400"/>
                <a:ext cx="93600" cy="10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B45AA5E-FD0D-4DD3-84D2-5360DE9135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88731" y="1205760"/>
                  <a:ext cx="111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46265B1-E743-408F-9820-12A09B674787}"/>
                    </a:ext>
                  </a:extLst>
                </p14:cNvPr>
                <p14:cNvContentPartPr/>
                <p14:nvPr/>
              </p14:nvContentPartPr>
              <p14:xfrm>
                <a:off x="2771691" y="1206480"/>
                <a:ext cx="119160" cy="7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46265B1-E743-408F-9820-12A09B67478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63051" y="1197480"/>
                  <a:ext cx="13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A333E3-12B9-4FC8-B226-7DD85996B7A9}"/>
                    </a:ext>
                  </a:extLst>
                </p14:cNvPr>
                <p14:cNvContentPartPr/>
                <p14:nvPr/>
              </p14:nvContentPartPr>
              <p14:xfrm>
                <a:off x="2774211" y="1279560"/>
                <a:ext cx="66240" cy="6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A333E3-12B9-4FC8-B226-7DD85996B7A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65211" y="1270920"/>
                  <a:ext cx="838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B2C295-E796-42BA-AB4D-2E16D5D1464E}"/>
              </a:ext>
            </a:extLst>
          </p:cNvPr>
          <p:cNvGrpSpPr/>
          <p:nvPr/>
        </p:nvGrpSpPr>
        <p:grpSpPr>
          <a:xfrm>
            <a:off x="3098211" y="1090200"/>
            <a:ext cx="330120" cy="219960"/>
            <a:chOff x="3098211" y="1090200"/>
            <a:chExt cx="33012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370CE58-C1CC-4136-89D7-DB212B3FC13F}"/>
                    </a:ext>
                  </a:extLst>
                </p14:cNvPr>
                <p14:cNvContentPartPr/>
                <p14:nvPr/>
              </p14:nvContentPartPr>
              <p14:xfrm>
                <a:off x="3121971" y="1090200"/>
                <a:ext cx="133200" cy="192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70CE58-C1CC-4136-89D7-DB212B3FC1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13331" y="1081560"/>
                  <a:ext cx="150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4BA692-DC4B-4098-9A04-E282A0AEED2A}"/>
                    </a:ext>
                  </a:extLst>
                </p14:cNvPr>
                <p14:cNvContentPartPr/>
                <p14:nvPr/>
              </p14:nvContentPartPr>
              <p14:xfrm>
                <a:off x="3098211" y="1189920"/>
                <a:ext cx="119520" cy="107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4BA692-DC4B-4098-9A04-E282A0AEED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89211" y="1180920"/>
                  <a:ext cx="137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862FD4-7C6F-49AD-9551-F2719583CCC2}"/>
                    </a:ext>
                  </a:extLst>
                </p14:cNvPr>
                <p14:cNvContentPartPr/>
                <p14:nvPr/>
              </p14:nvContentPartPr>
              <p14:xfrm>
                <a:off x="3349851" y="1219440"/>
                <a:ext cx="78480" cy="90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862FD4-7C6F-49AD-9551-F2719583CC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41211" y="1210800"/>
                  <a:ext cx="9612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CB4CC24-B6B2-4499-B91F-BB5BBB478BFB}"/>
              </a:ext>
            </a:extLst>
          </p:cNvPr>
          <p:cNvGrpSpPr/>
          <p:nvPr/>
        </p:nvGrpSpPr>
        <p:grpSpPr>
          <a:xfrm>
            <a:off x="4273251" y="1060320"/>
            <a:ext cx="232920" cy="215280"/>
            <a:chOff x="4273251" y="1060320"/>
            <a:chExt cx="23292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FF9560D-E569-40D4-8F57-7EBD0E654455}"/>
                    </a:ext>
                  </a:extLst>
                </p14:cNvPr>
                <p14:cNvContentPartPr/>
                <p14:nvPr/>
              </p14:nvContentPartPr>
              <p14:xfrm>
                <a:off x="4273251" y="1072200"/>
                <a:ext cx="39240" cy="169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FF9560D-E569-40D4-8F57-7EBD0E6544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64251" y="1063560"/>
                  <a:ext cx="56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1906B1C-4180-4EB9-9C11-718C47CFA46E}"/>
                    </a:ext>
                  </a:extLst>
                </p14:cNvPr>
                <p14:cNvContentPartPr/>
                <p14:nvPr/>
              </p14:nvContentPartPr>
              <p14:xfrm>
                <a:off x="4408971" y="1060320"/>
                <a:ext cx="20880" cy="18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1906B1C-4180-4EB9-9C11-718C47CFA4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00331" y="1051320"/>
                  <a:ext cx="38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0CE496-560E-450F-AB96-C6BDC211BE0F}"/>
                    </a:ext>
                  </a:extLst>
                </p14:cNvPr>
                <p14:cNvContentPartPr/>
                <p14:nvPr/>
              </p14:nvContentPartPr>
              <p14:xfrm>
                <a:off x="4293411" y="1160400"/>
                <a:ext cx="148680" cy="13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0CE496-560E-450F-AB96-C6BDC211BE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84411" y="1151760"/>
                  <a:ext cx="166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0C9282-CC14-4D41-979E-46DAA631A9F5}"/>
                    </a:ext>
                  </a:extLst>
                </p14:cNvPr>
                <p14:cNvContentPartPr/>
                <p14:nvPr/>
              </p14:nvContentPartPr>
              <p14:xfrm>
                <a:off x="4485291" y="1199280"/>
                <a:ext cx="20880" cy="76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0C9282-CC14-4D41-979E-46DAA631A9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76291" y="1190280"/>
                  <a:ext cx="3852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4C1761-F329-420F-9056-2EF44AB204C5}"/>
              </a:ext>
            </a:extLst>
          </p:cNvPr>
          <p:cNvGrpSpPr/>
          <p:nvPr/>
        </p:nvGrpSpPr>
        <p:grpSpPr>
          <a:xfrm>
            <a:off x="4645851" y="1081920"/>
            <a:ext cx="28440" cy="137520"/>
            <a:chOff x="4645851" y="1081920"/>
            <a:chExt cx="2844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AE4E81A-DD07-4178-9327-48222DAC9070}"/>
                    </a:ext>
                  </a:extLst>
                </p14:cNvPr>
                <p14:cNvContentPartPr/>
                <p14:nvPr/>
              </p14:nvContentPartPr>
              <p14:xfrm>
                <a:off x="4649811" y="1112520"/>
                <a:ext cx="4320" cy="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AE4E81A-DD07-4178-9327-48222DAC90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40811" y="1103520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C7FFE1-6AD7-4C74-83FE-8DEFC520C565}"/>
                    </a:ext>
                  </a:extLst>
                </p14:cNvPr>
                <p14:cNvContentPartPr/>
                <p14:nvPr/>
              </p14:nvContentPartPr>
              <p14:xfrm>
                <a:off x="4645851" y="1081920"/>
                <a:ext cx="28440" cy="137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C7FFE1-6AD7-4C74-83FE-8DEFC520C56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36851" y="1073280"/>
                  <a:ext cx="4608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0F1286F-5274-4405-919C-2701F45EF56C}"/>
              </a:ext>
            </a:extLst>
          </p:cNvPr>
          <p:cNvGrpSpPr/>
          <p:nvPr/>
        </p:nvGrpSpPr>
        <p:grpSpPr>
          <a:xfrm>
            <a:off x="4857891" y="1033320"/>
            <a:ext cx="164520" cy="187920"/>
            <a:chOff x="4857891" y="1033320"/>
            <a:chExt cx="16452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9761647-DECA-49FE-884B-CADE5588D6CE}"/>
                    </a:ext>
                  </a:extLst>
                </p14:cNvPr>
                <p14:cNvContentPartPr/>
                <p14:nvPr/>
              </p14:nvContentPartPr>
              <p14:xfrm>
                <a:off x="4903251" y="1033320"/>
                <a:ext cx="119160" cy="18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9761647-DECA-49FE-884B-CADE5588D6C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94251" y="1024320"/>
                  <a:ext cx="136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ACF249-41A1-4C14-9B6A-A84FE91C28EF}"/>
                    </a:ext>
                  </a:extLst>
                </p14:cNvPr>
                <p14:cNvContentPartPr/>
                <p14:nvPr/>
              </p14:nvContentPartPr>
              <p14:xfrm>
                <a:off x="4857891" y="1125120"/>
                <a:ext cx="103680" cy="96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ACF249-41A1-4C14-9B6A-A84FE91C28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49251" y="1116120"/>
                  <a:ext cx="1213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9E5A2E6-18A7-488C-8B86-7951611D8BE5}"/>
              </a:ext>
            </a:extLst>
          </p:cNvPr>
          <p:cNvGrpSpPr/>
          <p:nvPr/>
        </p:nvGrpSpPr>
        <p:grpSpPr>
          <a:xfrm>
            <a:off x="5236971" y="841080"/>
            <a:ext cx="231120" cy="579240"/>
            <a:chOff x="5236971" y="841080"/>
            <a:chExt cx="23112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651FDAD-0CAC-4C00-8FB3-19075BE445A1}"/>
                    </a:ext>
                  </a:extLst>
                </p14:cNvPr>
                <p14:cNvContentPartPr/>
                <p14:nvPr/>
              </p14:nvContentPartPr>
              <p14:xfrm>
                <a:off x="5236971" y="1085880"/>
                <a:ext cx="176760" cy="38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651FDAD-0CAC-4C00-8FB3-19075BE445A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27971" y="1077240"/>
                  <a:ext cx="194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B2EEFF-E853-4A70-9212-A98C9CD5358B}"/>
                    </a:ext>
                  </a:extLst>
                </p14:cNvPr>
                <p14:cNvContentPartPr/>
                <p14:nvPr/>
              </p14:nvContentPartPr>
              <p14:xfrm>
                <a:off x="5263611" y="1142040"/>
                <a:ext cx="180360" cy="31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B2EEFF-E853-4A70-9212-A98C9CD5358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54971" y="1133400"/>
                  <a:ext cx="198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3B89784-255D-405F-A44E-268C9790E08A}"/>
                    </a:ext>
                  </a:extLst>
                </p14:cNvPr>
                <p14:cNvContentPartPr/>
                <p14:nvPr/>
              </p14:nvContentPartPr>
              <p14:xfrm>
                <a:off x="5354331" y="1009200"/>
                <a:ext cx="38160" cy="217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3B89784-255D-405F-A44E-268C9790E08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45331" y="1000560"/>
                  <a:ext cx="55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5908F93-C163-4DD6-B34A-424107FD337C}"/>
                    </a:ext>
                  </a:extLst>
                </p14:cNvPr>
                <p14:cNvContentPartPr/>
                <p14:nvPr/>
              </p14:nvContentPartPr>
              <p14:xfrm>
                <a:off x="5249931" y="841080"/>
                <a:ext cx="125640" cy="110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5908F93-C163-4DD6-B34A-424107FD337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41291" y="832440"/>
                  <a:ext cx="143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9F59C9-E4E8-4652-BAF5-215180384A41}"/>
                    </a:ext>
                  </a:extLst>
                </p14:cNvPr>
                <p14:cNvContentPartPr/>
                <p14:nvPr/>
              </p14:nvContentPartPr>
              <p14:xfrm>
                <a:off x="5339211" y="1289640"/>
                <a:ext cx="128880" cy="130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9F59C9-E4E8-4652-BAF5-215180384A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30211" y="1281000"/>
                  <a:ext cx="14652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2F66AC3-E520-4B9D-AD9B-B9C42BE26BB1}"/>
              </a:ext>
            </a:extLst>
          </p:cNvPr>
          <p:cNvGrpSpPr/>
          <p:nvPr/>
        </p:nvGrpSpPr>
        <p:grpSpPr>
          <a:xfrm>
            <a:off x="5649531" y="1016040"/>
            <a:ext cx="332640" cy="219600"/>
            <a:chOff x="5649531" y="1016040"/>
            <a:chExt cx="33264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FD72C5B-B191-49A6-9DEB-3FF457561626}"/>
                    </a:ext>
                  </a:extLst>
                </p14:cNvPr>
                <p14:cNvContentPartPr/>
                <p14:nvPr/>
              </p14:nvContentPartPr>
              <p14:xfrm>
                <a:off x="5701731" y="1016040"/>
                <a:ext cx="77760" cy="209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FD72C5B-B191-49A6-9DEB-3FF4575616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93091" y="1007400"/>
                  <a:ext cx="95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94F2D5F-8C71-4A54-95C8-9FBF1A28C08A}"/>
                    </a:ext>
                  </a:extLst>
                </p14:cNvPr>
                <p14:cNvContentPartPr/>
                <p14:nvPr/>
              </p14:nvContentPartPr>
              <p14:xfrm>
                <a:off x="5649531" y="1137720"/>
                <a:ext cx="99000" cy="72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94F2D5F-8C71-4A54-95C8-9FBF1A28C0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40891" y="1128720"/>
                  <a:ext cx="116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2288A66-34E8-4C11-842F-263000CBB0FE}"/>
                    </a:ext>
                  </a:extLst>
                </p14:cNvPr>
                <p14:cNvContentPartPr/>
                <p14:nvPr/>
              </p14:nvContentPartPr>
              <p14:xfrm>
                <a:off x="5900091" y="1138080"/>
                <a:ext cx="82080" cy="97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2288A66-34E8-4C11-842F-263000CBB0F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91451" y="1129440"/>
                  <a:ext cx="997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F4B0BF9-6ECC-4390-94D1-3DC1B3657DD1}"/>
              </a:ext>
            </a:extLst>
          </p:cNvPr>
          <p:cNvGrpSpPr/>
          <p:nvPr/>
        </p:nvGrpSpPr>
        <p:grpSpPr>
          <a:xfrm>
            <a:off x="923811" y="1817040"/>
            <a:ext cx="812880" cy="268200"/>
            <a:chOff x="923811" y="1817040"/>
            <a:chExt cx="81288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7F4BBC9-5484-468C-A746-498075DC4CF2}"/>
                    </a:ext>
                  </a:extLst>
                </p14:cNvPr>
                <p14:cNvContentPartPr/>
                <p14:nvPr/>
              </p14:nvContentPartPr>
              <p14:xfrm>
                <a:off x="935691" y="1891920"/>
                <a:ext cx="44640" cy="175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7F4BBC9-5484-468C-A746-498075DC4CF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7051" y="1883280"/>
                  <a:ext cx="62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3F56C1A-B54B-4EF2-88E6-F8AC529D6FBC}"/>
                    </a:ext>
                  </a:extLst>
                </p14:cNvPr>
                <p14:cNvContentPartPr/>
                <p14:nvPr/>
              </p14:nvContentPartPr>
              <p14:xfrm>
                <a:off x="923811" y="1817040"/>
                <a:ext cx="190440" cy="259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3F56C1A-B54B-4EF2-88E6-F8AC529D6F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4811" y="1808400"/>
                  <a:ext cx="2080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CED7085-E6B5-4018-91A2-717C83820261}"/>
                    </a:ext>
                  </a:extLst>
                </p14:cNvPr>
                <p14:cNvContentPartPr/>
                <p14:nvPr/>
              </p14:nvContentPartPr>
              <p14:xfrm>
                <a:off x="1157451" y="1871760"/>
                <a:ext cx="579240" cy="213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CED7085-E6B5-4018-91A2-717C8382026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48811" y="1862760"/>
                  <a:ext cx="59688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8EA8B52-A420-4154-938A-26373F18FD81}"/>
              </a:ext>
            </a:extLst>
          </p:cNvPr>
          <p:cNvGrpSpPr/>
          <p:nvPr/>
        </p:nvGrpSpPr>
        <p:grpSpPr>
          <a:xfrm>
            <a:off x="2104251" y="1812360"/>
            <a:ext cx="312120" cy="245520"/>
            <a:chOff x="2104251" y="1812360"/>
            <a:chExt cx="31212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4C13D10-E92A-4DF0-B49C-89BFFCE2A2B2}"/>
                    </a:ext>
                  </a:extLst>
                </p14:cNvPr>
                <p14:cNvContentPartPr/>
                <p14:nvPr/>
              </p14:nvContentPartPr>
              <p14:xfrm>
                <a:off x="2104251" y="1812360"/>
                <a:ext cx="293400" cy="245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4C13D10-E92A-4DF0-B49C-89BFFCE2A2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95251" y="1803360"/>
                  <a:ext cx="311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6400649-5A15-42D2-A348-2ECEBCCC1219}"/>
                    </a:ext>
                  </a:extLst>
                </p14:cNvPr>
                <p14:cNvContentPartPr/>
                <p14:nvPr/>
              </p14:nvContentPartPr>
              <p14:xfrm>
                <a:off x="2244651" y="1916760"/>
                <a:ext cx="171720" cy="25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6400649-5A15-42D2-A348-2ECEBCCC12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35651" y="1907760"/>
                  <a:ext cx="1893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4C24DF0-554D-4B6E-8DF2-5EEBA2F3A653}"/>
              </a:ext>
            </a:extLst>
          </p:cNvPr>
          <p:cNvGrpSpPr/>
          <p:nvPr/>
        </p:nvGrpSpPr>
        <p:grpSpPr>
          <a:xfrm>
            <a:off x="3024051" y="1842240"/>
            <a:ext cx="448200" cy="212400"/>
            <a:chOff x="3024051" y="1842240"/>
            <a:chExt cx="44820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41061E6-F71E-4AE4-80BA-9F983955D848}"/>
                    </a:ext>
                  </a:extLst>
                </p14:cNvPr>
                <p14:cNvContentPartPr/>
                <p14:nvPr/>
              </p14:nvContentPartPr>
              <p14:xfrm>
                <a:off x="3024051" y="1842240"/>
                <a:ext cx="155160" cy="212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41061E6-F71E-4AE4-80BA-9F983955D8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15411" y="1833600"/>
                  <a:ext cx="172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C9AF6B6-6AC0-4115-99F2-7379FA218B6E}"/>
                    </a:ext>
                  </a:extLst>
                </p14:cNvPr>
                <p14:cNvContentPartPr/>
                <p14:nvPr/>
              </p14:nvContentPartPr>
              <p14:xfrm>
                <a:off x="3376131" y="1929720"/>
                <a:ext cx="96120" cy="5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C9AF6B6-6AC0-4115-99F2-7379FA218B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67131" y="1921080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B5BA0B0-3713-4AEB-B5D2-E8FFC2D49939}"/>
                    </a:ext>
                  </a:extLst>
                </p14:cNvPr>
                <p14:cNvContentPartPr/>
                <p14:nvPr/>
              </p14:nvContentPartPr>
              <p14:xfrm>
                <a:off x="3320331" y="1992360"/>
                <a:ext cx="102240" cy="1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B5BA0B0-3713-4AEB-B5D2-E8FFC2D499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11691" y="1983360"/>
                  <a:ext cx="1198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435E9E8-5DA5-4234-899F-1E45D83701D1}"/>
              </a:ext>
            </a:extLst>
          </p:cNvPr>
          <p:cNvGrpSpPr/>
          <p:nvPr/>
        </p:nvGrpSpPr>
        <p:grpSpPr>
          <a:xfrm>
            <a:off x="3939531" y="1787160"/>
            <a:ext cx="907200" cy="692640"/>
            <a:chOff x="3939531" y="1787160"/>
            <a:chExt cx="90720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7904CF3-34FE-496B-BCDB-FF4D34A53C8C}"/>
                    </a:ext>
                  </a:extLst>
                </p14:cNvPr>
                <p14:cNvContentPartPr/>
                <p14:nvPr/>
              </p14:nvContentPartPr>
              <p14:xfrm>
                <a:off x="3965811" y="1797240"/>
                <a:ext cx="159480" cy="195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7904CF3-34FE-496B-BCDB-FF4D34A53C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57171" y="1788240"/>
                  <a:ext cx="177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1B29519-04A9-4488-8F31-1C2D44EC409C}"/>
                    </a:ext>
                  </a:extLst>
                </p14:cNvPr>
                <p14:cNvContentPartPr/>
                <p14:nvPr/>
              </p14:nvContentPartPr>
              <p14:xfrm>
                <a:off x="3939531" y="1808400"/>
                <a:ext cx="207720" cy="194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1B29519-04A9-4488-8F31-1C2D44EC40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30891" y="1799760"/>
                  <a:ext cx="225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8C57AF9-80C8-4372-8D46-CE804845DADC}"/>
                    </a:ext>
                  </a:extLst>
                </p14:cNvPr>
                <p14:cNvContentPartPr/>
                <p14:nvPr/>
              </p14:nvContentPartPr>
              <p14:xfrm>
                <a:off x="4257051" y="1895520"/>
                <a:ext cx="107640" cy="9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8C57AF9-80C8-4372-8D46-CE804845DA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48411" y="1886520"/>
                  <a:ext cx="12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169FAA-7C04-4027-984A-CDCF99ABC571}"/>
                    </a:ext>
                  </a:extLst>
                </p14:cNvPr>
                <p14:cNvContentPartPr/>
                <p14:nvPr/>
              </p14:nvContentPartPr>
              <p14:xfrm>
                <a:off x="4582491" y="1787160"/>
                <a:ext cx="96840" cy="165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169FAA-7C04-4027-984A-CDCF99ABC5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73491" y="1778160"/>
                  <a:ext cx="114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D5B7EB3-04E4-488A-A173-77103CD89EC7}"/>
                    </a:ext>
                  </a:extLst>
                </p14:cNvPr>
                <p14:cNvContentPartPr/>
                <p14:nvPr/>
              </p14:nvContentPartPr>
              <p14:xfrm>
                <a:off x="4525971" y="1852320"/>
                <a:ext cx="99360" cy="99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D5B7EB3-04E4-488A-A173-77103CD89E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17331" y="1843680"/>
                  <a:ext cx="117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DF1FAC9-2328-403F-AE0A-19EBC9385D8B}"/>
                    </a:ext>
                  </a:extLst>
                </p14:cNvPr>
                <p14:cNvContentPartPr/>
                <p14:nvPr/>
              </p14:nvContentPartPr>
              <p14:xfrm>
                <a:off x="4767891" y="1863480"/>
                <a:ext cx="78840" cy="74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DF1FAC9-2328-403F-AE0A-19EBC9385D8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59251" y="1854840"/>
                  <a:ext cx="96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3B30D9-AAF9-488E-8553-7651AF777594}"/>
                    </a:ext>
                  </a:extLst>
                </p14:cNvPr>
                <p14:cNvContentPartPr/>
                <p14:nvPr/>
              </p14:nvContentPartPr>
              <p14:xfrm>
                <a:off x="3975171" y="2016840"/>
                <a:ext cx="853920" cy="132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3B30D9-AAF9-488E-8553-7651AF77759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66171" y="2008200"/>
                  <a:ext cx="871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0CE53F8-49AD-4795-9957-25DB998211E0}"/>
                    </a:ext>
                  </a:extLst>
                </p14:cNvPr>
                <p14:cNvContentPartPr/>
                <p14:nvPr/>
              </p14:nvContentPartPr>
              <p14:xfrm>
                <a:off x="4234731" y="2212320"/>
                <a:ext cx="329400" cy="267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0CE53F8-49AD-4795-9957-25DB998211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26091" y="2203680"/>
                  <a:ext cx="347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FED621D-E7FE-462E-BDAB-3E3A512975EB}"/>
                    </a:ext>
                  </a:extLst>
                </p14:cNvPr>
                <p14:cNvContentPartPr/>
                <p14:nvPr/>
              </p14:nvContentPartPr>
              <p14:xfrm>
                <a:off x="4407171" y="2344800"/>
                <a:ext cx="68040" cy="115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FED621D-E7FE-462E-BDAB-3E3A512975E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98531" y="2336160"/>
                  <a:ext cx="85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E6E6C66-D43B-4D86-BE30-AA724DE5A8B2}"/>
                    </a:ext>
                  </a:extLst>
                </p14:cNvPr>
                <p14:cNvContentPartPr/>
                <p14:nvPr/>
              </p14:nvContentPartPr>
              <p14:xfrm>
                <a:off x="4357851" y="2395920"/>
                <a:ext cx="81360" cy="63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E6E6C66-D43B-4D86-BE30-AA724DE5A8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48851" y="2386920"/>
                  <a:ext cx="99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287D5D5-E823-4C4B-96B8-56CA7EC8C29F}"/>
                    </a:ext>
                  </a:extLst>
                </p14:cNvPr>
                <p14:cNvContentPartPr/>
                <p14:nvPr/>
              </p14:nvContentPartPr>
              <p14:xfrm>
                <a:off x="4551171" y="2382600"/>
                <a:ext cx="74160" cy="82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287D5D5-E823-4C4B-96B8-56CA7EC8C29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42531" y="2373600"/>
                  <a:ext cx="918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8E3C36D-A77C-40EC-B149-3E13ADCC41FD}"/>
              </a:ext>
            </a:extLst>
          </p:cNvPr>
          <p:cNvGrpSpPr/>
          <p:nvPr/>
        </p:nvGrpSpPr>
        <p:grpSpPr>
          <a:xfrm>
            <a:off x="5153811" y="1905240"/>
            <a:ext cx="224280" cy="192240"/>
            <a:chOff x="5153811" y="1905240"/>
            <a:chExt cx="22428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08C2E5F-383F-42BF-A123-B3F2E4140B5F}"/>
                    </a:ext>
                  </a:extLst>
                </p14:cNvPr>
                <p14:cNvContentPartPr/>
                <p14:nvPr/>
              </p14:nvContentPartPr>
              <p14:xfrm>
                <a:off x="5153811" y="1997400"/>
                <a:ext cx="213480" cy="100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08C2E5F-383F-42BF-A123-B3F2E4140B5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45171" y="1988760"/>
                  <a:ext cx="231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E0C23F8-A777-49A2-B13B-61DFA33F5EE3}"/>
                    </a:ext>
                  </a:extLst>
                </p14:cNvPr>
                <p14:cNvContentPartPr/>
                <p14:nvPr/>
              </p14:nvContentPartPr>
              <p14:xfrm>
                <a:off x="5207091" y="1905240"/>
                <a:ext cx="171000" cy="76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E0C23F8-A777-49A2-B13B-61DFA33F5EE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98451" y="1896240"/>
                  <a:ext cx="1886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757E051-8328-4A4E-8FCB-A5979817FCE4}"/>
              </a:ext>
            </a:extLst>
          </p:cNvPr>
          <p:cNvGrpSpPr/>
          <p:nvPr/>
        </p:nvGrpSpPr>
        <p:grpSpPr>
          <a:xfrm>
            <a:off x="5745651" y="1790400"/>
            <a:ext cx="938160" cy="302040"/>
            <a:chOff x="5745651" y="1790400"/>
            <a:chExt cx="9381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C16F3B7-353F-4F5F-B042-D84194F94DEF}"/>
                    </a:ext>
                  </a:extLst>
                </p14:cNvPr>
                <p14:cNvContentPartPr/>
                <p14:nvPr/>
              </p14:nvContentPartPr>
              <p14:xfrm>
                <a:off x="5745651" y="1868880"/>
                <a:ext cx="49320" cy="202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C16F3B7-353F-4F5F-B042-D84194F94D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36651" y="1860240"/>
                  <a:ext cx="66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4C5431-FC4B-4DAB-A337-2B9893A9C647}"/>
                    </a:ext>
                  </a:extLst>
                </p14:cNvPr>
                <p14:cNvContentPartPr/>
                <p14:nvPr/>
              </p14:nvContentPartPr>
              <p14:xfrm>
                <a:off x="5794971" y="1838640"/>
                <a:ext cx="185760" cy="224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4C5431-FC4B-4DAB-A337-2B9893A9C6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86331" y="1830000"/>
                  <a:ext cx="203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5DD1A49-EA0F-44B3-A0AA-7A28F3E81077}"/>
                    </a:ext>
                  </a:extLst>
                </p14:cNvPr>
                <p14:cNvContentPartPr/>
                <p14:nvPr/>
              </p14:nvContentPartPr>
              <p14:xfrm>
                <a:off x="6072531" y="1850160"/>
                <a:ext cx="50400" cy="240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5DD1A49-EA0F-44B3-A0AA-7A28F3E8107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63531" y="1841160"/>
                  <a:ext cx="68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5583B81-6F38-4704-80C7-C927CE670CCA}"/>
                    </a:ext>
                  </a:extLst>
                </p14:cNvPr>
                <p14:cNvContentPartPr/>
                <p14:nvPr/>
              </p14:nvContentPartPr>
              <p14:xfrm>
                <a:off x="6190611" y="1895160"/>
                <a:ext cx="82440" cy="146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5583B81-6F38-4704-80C7-C927CE670CC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81971" y="1886520"/>
                  <a:ext cx="100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7D41FA8-FEE8-471B-8D1A-264C20EDABC2}"/>
                    </a:ext>
                  </a:extLst>
                </p14:cNvPr>
                <p14:cNvContentPartPr/>
                <p14:nvPr/>
              </p14:nvContentPartPr>
              <p14:xfrm>
                <a:off x="6318051" y="1980120"/>
                <a:ext cx="27720" cy="84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7D41FA8-FEE8-471B-8D1A-264C20EDAB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09051" y="1971480"/>
                  <a:ext cx="45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AFE220-F39E-4705-80E0-9CB3993F9916}"/>
                    </a:ext>
                  </a:extLst>
                </p14:cNvPr>
                <p14:cNvContentPartPr/>
                <p14:nvPr/>
              </p14:nvContentPartPr>
              <p14:xfrm>
                <a:off x="6457011" y="1902720"/>
                <a:ext cx="15480" cy="124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AFE220-F39E-4705-80E0-9CB3993F99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48011" y="1894080"/>
                  <a:ext cx="33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967C80-6C4A-420A-9DB4-D631C305910F}"/>
                    </a:ext>
                  </a:extLst>
                </p14:cNvPr>
                <p14:cNvContentPartPr/>
                <p14:nvPr/>
              </p14:nvContentPartPr>
              <p14:xfrm>
                <a:off x="6600651" y="1790400"/>
                <a:ext cx="83160" cy="302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967C80-6C4A-420A-9DB4-D631C305910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91651" y="1781760"/>
                  <a:ext cx="10080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215AF1D-D56C-49B5-8EE8-8897619E169E}"/>
              </a:ext>
            </a:extLst>
          </p:cNvPr>
          <p:cNvGrpSpPr/>
          <p:nvPr/>
        </p:nvGrpSpPr>
        <p:grpSpPr>
          <a:xfrm>
            <a:off x="6887571" y="1845840"/>
            <a:ext cx="919800" cy="229320"/>
            <a:chOff x="6887571" y="1845840"/>
            <a:chExt cx="91980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870FE94-9EF4-4F42-B8FC-3D003C1EB833}"/>
                    </a:ext>
                  </a:extLst>
                </p14:cNvPr>
                <p14:cNvContentPartPr/>
                <p14:nvPr/>
              </p14:nvContentPartPr>
              <p14:xfrm>
                <a:off x="6887571" y="1944480"/>
                <a:ext cx="448560" cy="130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870FE94-9EF4-4F42-B8FC-3D003C1EB8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78931" y="1935480"/>
                  <a:ext cx="466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4989D25-9342-4212-8E49-1325C2EA954D}"/>
                    </a:ext>
                  </a:extLst>
                </p14:cNvPr>
                <p14:cNvContentPartPr/>
                <p14:nvPr/>
              </p14:nvContentPartPr>
              <p14:xfrm>
                <a:off x="7358451" y="1845840"/>
                <a:ext cx="448920" cy="202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4989D25-9342-4212-8E49-1325C2EA95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49451" y="1836840"/>
                  <a:ext cx="4665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83B974F-E715-4809-AB85-A884313E76AC}"/>
              </a:ext>
            </a:extLst>
          </p:cNvPr>
          <p:cNvGrpSpPr/>
          <p:nvPr/>
        </p:nvGrpSpPr>
        <p:grpSpPr>
          <a:xfrm>
            <a:off x="7994211" y="1725240"/>
            <a:ext cx="319680" cy="261720"/>
            <a:chOff x="7994211" y="1725240"/>
            <a:chExt cx="31968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B927B66-75E5-4452-B48A-CE6D38B1145D}"/>
                    </a:ext>
                  </a:extLst>
                </p14:cNvPr>
                <p14:cNvContentPartPr/>
                <p14:nvPr/>
              </p14:nvContentPartPr>
              <p14:xfrm>
                <a:off x="7994211" y="1810920"/>
                <a:ext cx="33480" cy="176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B927B66-75E5-4452-B48A-CE6D38B114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85211" y="1802280"/>
                  <a:ext cx="51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7C4380A-1B66-426E-AE53-93418395AB08}"/>
                    </a:ext>
                  </a:extLst>
                </p14:cNvPr>
                <p14:cNvContentPartPr/>
                <p14:nvPr/>
              </p14:nvContentPartPr>
              <p14:xfrm>
                <a:off x="8010411" y="1725240"/>
                <a:ext cx="150840" cy="240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7C4380A-1B66-426E-AE53-93418395AB0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01411" y="1716240"/>
                  <a:ext cx="168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4553E80-59EF-4068-87B9-7C40C152CE12}"/>
                    </a:ext>
                  </a:extLst>
                </p14:cNvPr>
                <p14:cNvContentPartPr/>
                <p14:nvPr/>
              </p14:nvContentPartPr>
              <p14:xfrm>
                <a:off x="8235051" y="1902360"/>
                <a:ext cx="78840" cy="74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4553E80-59EF-4068-87B9-7C40C152CE1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26051" y="1893360"/>
                  <a:ext cx="964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244E639-BCEF-47B3-BC16-2A4DF654B357}"/>
              </a:ext>
            </a:extLst>
          </p:cNvPr>
          <p:cNvGrpSpPr/>
          <p:nvPr/>
        </p:nvGrpSpPr>
        <p:grpSpPr>
          <a:xfrm>
            <a:off x="7556811" y="373800"/>
            <a:ext cx="358200" cy="192600"/>
            <a:chOff x="7556811" y="373800"/>
            <a:chExt cx="35820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6F09B89-84D4-4FDB-B29B-E636D25E370B}"/>
                    </a:ext>
                  </a:extLst>
                </p14:cNvPr>
                <p14:cNvContentPartPr/>
                <p14:nvPr/>
              </p14:nvContentPartPr>
              <p14:xfrm>
                <a:off x="7659051" y="373800"/>
                <a:ext cx="98280" cy="171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6F09B89-84D4-4FDB-B29B-E636D25E37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50411" y="364800"/>
                  <a:ext cx="115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48295C3-35FD-4142-8437-F2C478D2D2C2}"/>
                    </a:ext>
                  </a:extLst>
                </p14:cNvPr>
                <p14:cNvContentPartPr/>
                <p14:nvPr/>
              </p14:nvContentPartPr>
              <p14:xfrm>
                <a:off x="7556811" y="469920"/>
                <a:ext cx="158040" cy="90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48295C3-35FD-4142-8437-F2C478D2D2C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47811" y="460920"/>
                  <a:ext cx="175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C0C5696-405C-4866-8CF4-AE76C75C3686}"/>
                    </a:ext>
                  </a:extLst>
                </p14:cNvPr>
                <p14:cNvContentPartPr/>
                <p14:nvPr/>
              </p14:nvContentPartPr>
              <p14:xfrm>
                <a:off x="7767771" y="498360"/>
                <a:ext cx="147240" cy="68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C0C5696-405C-4866-8CF4-AE76C75C368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58771" y="489720"/>
                  <a:ext cx="16488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40E10C5-A0D1-4886-B32B-9D2B81B4872C}"/>
                  </a:ext>
                </a:extLst>
              </p14:cNvPr>
              <p14:cNvContentPartPr/>
              <p14:nvPr/>
            </p14:nvContentPartPr>
            <p14:xfrm>
              <a:off x="8139291" y="460200"/>
              <a:ext cx="107640" cy="1245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40E10C5-A0D1-4886-B32B-9D2B81B4872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130291" y="451200"/>
                <a:ext cx="12528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C8E78AA-3E01-4AA1-8F1C-89430FE138AB}"/>
              </a:ext>
            </a:extLst>
          </p:cNvPr>
          <p:cNvGrpSpPr/>
          <p:nvPr/>
        </p:nvGrpSpPr>
        <p:grpSpPr>
          <a:xfrm>
            <a:off x="8412171" y="432480"/>
            <a:ext cx="234720" cy="167040"/>
            <a:chOff x="8412171" y="432480"/>
            <a:chExt cx="23472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B16E02C-3385-4E7D-9833-51A67C3C5504}"/>
                    </a:ext>
                  </a:extLst>
                </p14:cNvPr>
                <p14:cNvContentPartPr/>
                <p14:nvPr/>
              </p14:nvContentPartPr>
              <p14:xfrm>
                <a:off x="8412171" y="432480"/>
                <a:ext cx="28080" cy="167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B16E02C-3385-4E7D-9833-51A67C3C550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03171" y="423840"/>
                  <a:ext cx="45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7221BB3-FAD7-4E40-9D70-7CDAD1634631}"/>
                    </a:ext>
                  </a:extLst>
                </p14:cNvPr>
                <p14:cNvContentPartPr/>
                <p14:nvPr/>
              </p14:nvContentPartPr>
              <p14:xfrm>
                <a:off x="8521971" y="434640"/>
                <a:ext cx="124920" cy="159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7221BB3-FAD7-4E40-9D70-7CDAD163463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13331" y="426000"/>
                  <a:ext cx="142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E2E86BE-3EBA-4ECC-B38F-ED0A9F5CAA38}"/>
              </a:ext>
            </a:extLst>
          </p:cNvPr>
          <p:cNvGrpSpPr/>
          <p:nvPr/>
        </p:nvGrpSpPr>
        <p:grpSpPr>
          <a:xfrm>
            <a:off x="732291" y="3237960"/>
            <a:ext cx="1968120" cy="299880"/>
            <a:chOff x="732291" y="3237960"/>
            <a:chExt cx="196812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93B75B9-6403-4D0B-AB1A-011A4B077123}"/>
                    </a:ext>
                  </a:extLst>
                </p14:cNvPr>
                <p14:cNvContentPartPr/>
                <p14:nvPr/>
              </p14:nvContentPartPr>
              <p14:xfrm>
                <a:off x="791691" y="3321840"/>
                <a:ext cx="51480" cy="205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93B75B9-6403-4D0B-AB1A-011A4B07712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3051" y="3312840"/>
                  <a:ext cx="69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6DBC70-6343-4F81-891F-0CB3AD9A40D2}"/>
                    </a:ext>
                  </a:extLst>
                </p14:cNvPr>
                <p14:cNvContentPartPr/>
                <p14:nvPr/>
              </p14:nvContentPartPr>
              <p14:xfrm>
                <a:off x="732291" y="3249480"/>
                <a:ext cx="223200" cy="58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6DBC70-6343-4F81-891F-0CB3AD9A40D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3291" y="3240480"/>
                  <a:ext cx="240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322C441-0944-40EB-88F5-F46CEB9B4A83}"/>
                    </a:ext>
                  </a:extLst>
                </p14:cNvPr>
                <p14:cNvContentPartPr/>
                <p14:nvPr/>
              </p14:nvContentPartPr>
              <p14:xfrm>
                <a:off x="947931" y="3441720"/>
                <a:ext cx="23400" cy="86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322C441-0944-40EB-88F5-F46CEB9B4A8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8931" y="3432720"/>
                  <a:ext cx="41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B28FEEA-0E94-4935-8D6E-07A7BC0B238C}"/>
                    </a:ext>
                  </a:extLst>
                </p14:cNvPr>
                <p14:cNvContentPartPr/>
                <p14:nvPr/>
              </p14:nvContentPartPr>
              <p14:xfrm>
                <a:off x="995811" y="3338760"/>
                <a:ext cx="43200" cy="3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B28FEEA-0E94-4935-8D6E-07A7BC0B238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7171" y="3329760"/>
                  <a:ext cx="60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B84DDA9-41DB-4162-A839-CB383C4A4936}"/>
                    </a:ext>
                  </a:extLst>
                </p14:cNvPr>
                <p14:cNvContentPartPr/>
                <p14:nvPr/>
              </p14:nvContentPartPr>
              <p14:xfrm>
                <a:off x="1097331" y="3312840"/>
                <a:ext cx="239760" cy="225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B84DDA9-41DB-4162-A839-CB383C4A493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8691" y="3304200"/>
                  <a:ext cx="257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3709FD7-ED01-4CA3-9AC4-C842C7CB6600}"/>
                    </a:ext>
                  </a:extLst>
                </p14:cNvPr>
                <p14:cNvContentPartPr/>
                <p14:nvPr/>
              </p14:nvContentPartPr>
              <p14:xfrm>
                <a:off x="1420611" y="3394920"/>
                <a:ext cx="501840" cy="134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3709FD7-ED01-4CA3-9AC4-C842C7CB660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11971" y="3385920"/>
                  <a:ext cx="519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E2801BF-1F39-4B77-8075-F65F81C689C0}"/>
                    </a:ext>
                  </a:extLst>
                </p14:cNvPr>
                <p14:cNvContentPartPr/>
                <p14:nvPr/>
              </p14:nvContentPartPr>
              <p14:xfrm>
                <a:off x="1976811" y="3393120"/>
                <a:ext cx="335520" cy="133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E2801BF-1F39-4B77-8075-F65F81C689C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67811" y="3384120"/>
                  <a:ext cx="353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018B4CF-BC03-4B91-B506-0D1D95F81E77}"/>
                    </a:ext>
                  </a:extLst>
                </p14:cNvPr>
                <p14:cNvContentPartPr/>
                <p14:nvPr/>
              </p14:nvContentPartPr>
              <p14:xfrm>
                <a:off x="2379651" y="3237960"/>
                <a:ext cx="320760" cy="288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018B4CF-BC03-4B91-B506-0D1D95F81E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71011" y="3228960"/>
                  <a:ext cx="33840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1529DD7-D7DE-4086-B0FF-2DC1652ABFBE}"/>
              </a:ext>
            </a:extLst>
          </p:cNvPr>
          <p:cNvGrpSpPr/>
          <p:nvPr/>
        </p:nvGrpSpPr>
        <p:grpSpPr>
          <a:xfrm>
            <a:off x="3537771" y="3301680"/>
            <a:ext cx="474480" cy="201600"/>
            <a:chOff x="3537771" y="3301680"/>
            <a:chExt cx="47448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13EB9E1-1A79-4C4C-9432-2C3E591521B0}"/>
                    </a:ext>
                  </a:extLst>
                </p14:cNvPr>
                <p14:cNvContentPartPr/>
                <p14:nvPr/>
              </p14:nvContentPartPr>
              <p14:xfrm>
                <a:off x="3537771" y="3316080"/>
                <a:ext cx="149400" cy="173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13EB9E1-1A79-4C4C-9432-2C3E591521B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28771" y="3307440"/>
                  <a:ext cx="167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67EA06A-67DE-4B81-AAE2-01DD3083F4DF}"/>
                    </a:ext>
                  </a:extLst>
                </p14:cNvPr>
                <p14:cNvContentPartPr/>
                <p14:nvPr/>
              </p14:nvContentPartPr>
              <p14:xfrm>
                <a:off x="3538131" y="3301680"/>
                <a:ext cx="162720" cy="201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67EA06A-67DE-4B81-AAE2-01DD3083F4D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29491" y="3292680"/>
                  <a:ext cx="180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C3D24F1-C78A-4016-94FE-1C0A5CA2A7B2}"/>
                    </a:ext>
                  </a:extLst>
                </p14:cNvPr>
                <p14:cNvContentPartPr/>
                <p14:nvPr/>
              </p14:nvContentPartPr>
              <p14:xfrm>
                <a:off x="3834051" y="3334800"/>
                <a:ext cx="178200" cy="79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C3D24F1-C78A-4016-94FE-1C0A5CA2A7B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25411" y="3325800"/>
                  <a:ext cx="19584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5BEF1D8-B3B3-48F6-9BAE-1ED0D585B50B}"/>
              </a:ext>
            </a:extLst>
          </p:cNvPr>
          <p:cNvGrpSpPr/>
          <p:nvPr/>
        </p:nvGrpSpPr>
        <p:grpSpPr>
          <a:xfrm>
            <a:off x="4290531" y="3249120"/>
            <a:ext cx="1135440" cy="408240"/>
            <a:chOff x="4290531" y="3249120"/>
            <a:chExt cx="113544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D8E4254-327F-4FC8-8231-63616A04C505}"/>
                    </a:ext>
                  </a:extLst>
                </p14:cNvPr>
                <p14:cNvContentPartPr/>
                <p14:nvPr/>
              </p14:nvContentPartPr>
              <p14:xfrm>
                <a:off x="4290531" y="3310320"/>
                <a:ext cx="39960" cy="167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D8E4254-327F-4FC8-8231-63616A04C50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81531" y="3301320"/>
                  <a:ext cx="57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5E195BA-DD65-4311-A09C-1F2D6D358059}"/>
                    </a:ext>
                  </a:extLst>
                </p14:cNvPr>
                <p14:cNvContentPartPr/>
                <p14:nvPr/>
              </p14:nvContentPartPr>
              <p14:xfrm>
                <a:off x="4297011" y="3249120"/>
                <a:ext cx="177480" cy="232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5E195BA-DD65-4311-A09C-1F2D6D35805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88371" y="3240480"/>
                  <a:ext cx="195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26F92F0-7B03-4140-BD04-F592CDBF7B08}"/>
                    </a:ext>
                  </a:extLst>
                </p14:cNvPr>
                <p14:cNvContentPartPr/>
                <p14:nvPr/>
              </p14:nvContentPartPr>
              <p14:xfrm>
                <a:off x="4520931" y="3284040"/>
                <a:ext cx="93240" cy="242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26F92F0-7B03-4140-BD04-F592CDBF7B0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11931" y="3275400"/>
                  <a:ext cx="110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4FEDF22-F780-4518-819A-29C6186794E2}"/>
                    </a:ext>
                  </a:extLst>
                </p14:cNvPr>
                <p14:cNvContentPartPr/>
                <p14:nvPr/>
              </p14:nvContentPartPr>
              <p14:xfrm>
                <a:off x="4666371" y="3357840"/>
                <a:ext cx="162360" cy="133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4FEDF22-F780-4518-819A-29C6186794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57371" y="3349200"/>
                  <a:ext cx="180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D98EF2C-E399-4004-A501-F052B90BA3C6}"/>
                    </a:ext>
                  </a:extLst>
                </p14:cNvPr>
                <p14:cNvContentPartPr/>
                <p14:nvPr/>
              </p14:nvContentPartPr>
              <p14:xfrm>
                <a:off x="4922331" y="3389880"/>
                <a:ext cx="24840" cy="108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D98EF2C-E399-4004-A501-F052B90BA3C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13691" y="3380880"/>
                  <a:ext cx="42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E03E031-4891-446A-852F-97055D5623BD}"/>
                    </a:ext>
                  </a:extLst>
                </p14:cNvPr>
                <p14:cNvContentPartPr/>
                <p14:nvPr/>
              </p14:nvContentPartPr>
              <p14:xfrm>
                <a:off x="5082171" y="3356040"/>
                <a:ext cx="126360" cy="301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E03E031-4891-446A-852F-97055D5623B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73171" y="3347400"/>
                  <a:ext cx="144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5851F7C-486A-4E83-B2C6-A783CE03220F}"/>
                    </a:ext>
                  </a:extLst>
                </p14:cNvPr>
                <p14:cNvContentPartPr/>
                <p14:nvPr/>
              </p14:nvContentPartPr>
              <p14:xfrm>
                <a:off x="5287731" y="3259560"/>
                <a:ext cx="138240" cy="342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5851F7C-486A-4E83-B2C6-A783CE03220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79091" y="3250920"/>
                  <a:ext cx="15588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2BB4FCC-E892-4657-ADF2-010A2272D572}"/>
              </a:ext>
            </a:extLst>
          </p:cNvPr>
          <p:cNvGrpSpPr/>
          <p:nvPr/>
        </p:nvGrpSpPr>
        <p:grpSpPr>
          <a:xfrm>
            <a:off x="6701451" y="2928360"/>
            <a:ext cx="1162080" cy="758160"/>
            <a:chOff x="6701451" y="2928360"/>
            <a:chExt cx="1162080" cy="75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39DEF0C-6B68-43AD-8A27-0CE46A634C10}"/>
                    </a:ext>
                  </a:extLst>
                </p14:cNvPr>
                <p14:cNvContentPartPr/>
                <p14:nvPr/>
              </p14:nvContentPartPr>
              <p14:xfrm>
                <a:off x="6816651" y="3056160"/>
                <a:ext cx="205920" cy="135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39DEF0C-6B68-43AD-8A27-0CE46A634C1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08011" y="3047160"/>
                  <a:ext cx="223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8934C3E-1318-44AE-84B0-5AFBD8522EBA}"/>
                    </a:ext>
                  </a:extLst>
                </p14:cNvPr>
                <p14:cNvContentPartPr/>
                <p14:nvPr/>
              </p14:nvContentPartPr>
              <p14:xfrm>
                <a:off x="7101411" y="3037800"/>
                <a:ext cx="155880" cy="225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8934C3E-1318-44AE-84B0-5AFBD8522EB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92771" y="3029160"/>
                  <a:ext cx="173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F4C5AE5-83D3-44A0-9311-29F8C22A195F}"/>
                    </a:ext>
                  </a:extLst>
                </p14:cNvPr>
                <p14:cNvContentPartPr/>
                <p14:nvPr/>
              </p14:nvContentPartPr>
              <p14:xfrm>
                <a:off x="6701451" y="3507240"/>
                <a:ext cx="174600" cy="120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F4C5AE5-83D3-44A0-9311-29F8C22A19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92811" y="3498240"/>
                  <a:ext cx="192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DE8DA78-A3FC-4CE3-BD64-442AE2CA9CC9}"/>
                    </a:ext>
                  </a:extLst>
                </p14:cNvPr>
                <p14:cNvContentPartPr/>
                <p14:nvPr/>
              </p14:nvContentPartPr>
              <p14:xfrm>
                <a:off x="7011051" y="3450000"/>
                <a:ext cx="38520" cy="166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DE8DA78-A3FC-4CE3-BD64-442AE2CA9CC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02411" y="3441360"/>
                  <a:ext cx="56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2F0BD81-047C-4B83-8FAE-32789E6A9575}"/>
                    </a:ext>
                  </a:extLst>
                </p14:cNvPr>
                <p14:cNvContentPartPr/>
                <p14:nvPr/>
              </p14:nvContentPartPr>
              <p14:xfrm>
                <a:off x="7113291" y="3466560"/>
                <a:ext cx="39240" cy="136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2F0BD81-047C-4B83-8FAE-32789E6A957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04291" y="3457920"/>
                  <a:ext cx="56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F95BA8A-2A28-4AB3-B6BC-12EF942424DD}"/>
                    </a:ext>
                  </a:extLst>
                </p14:cNvPr>
                <p14:cNvContentPartPr/>
                <p14:nvPr/>
              </p14:nvContentPartPr>
              <p14:xfrm>
                <a:off x="7220211" y="3509040"/>
                <a:ext cx="74160" cy="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F95BA8A-2A28-4AB3-B6BC-12EF942424D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11571" y="3500400"/>
                  <a:ext cx="91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E01DFA8-7E97-4868-B55D-7BFD50C5A6C7}"/>
                    </a:ext>
                  </a:extLst>
                </p14:cNvPr>
                <p14:cNvContentPartPr/>
                <p14:nvPr/>
              </p14:nvContentPartPr>
              <p14:xfrm>
                <a:off x="7364571" y="3486360"/>
                <a:ext cx="113040" cy="200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E01DFA8-7E97-4868-B55D-7BFD50C5A6C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55931" y="3477720"/>
                  <a:ext cx="130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8536AC5-4C3D-4B27-BD55-0B8586936D4F}"/>
                    </a:ext>
                  </a:extLst>
                </p14:cNvPr>
                <p14:cNvContentPartPr/>
                <p14:nvPr/>
              </p14:nvContentPartPr>
              <p14:xfrm>
                <a:off x="7544571" y="3370800"/>
                <a:ext cx="53640" cy="194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8536AC5-4C3D-4B27-BD55-0B8586936D4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35931" y="3362160"/>
                  <a:ext cx="71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54792CC-5A54-485F-982E-20BD75E3B9F0}"/>
                    </a:ext>
                  </a:extLst>
                </p14:cNvPr>
                <p14:cNvContentPartPr/>
                <p14:nvPr/>
              </p14:nvContentPartPr>
              <p14:xfrm>
                <a:off x="7689651" y="2928360"/>
                <a:ext cx="173880" cy="696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54792CC-5A54-485F-982E-20BD75E3B9F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81011" y="2919720"/>
                  <a:ext cx="191520" cy="71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AB99C4E-1ED2-4B2C-8567-39FFA8B2E478}"/>
                  </a:ext>
                </a:extLst>
              </p14:cNvPr>
              <p14:cNvContentPartPr/>
              <p14:nvPr/>
            </p14:nvContentPartPr>
            <p14:xfrm>
              <a:off x="8201571" y="3151920"/>
              <a:ext cx="153720" cy="1486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AB99C4E-1ED2-4B2C-8567-39FFA8B2E47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192571" y="3143280"/>
                <a:ext cx="1713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02AE5F0-18D1-47AA-98CF-331EC5B93F09}"/>
                  </a:ext>
                </a:extLst>
              </p14:cNvPr>
              <p14:cNvContentPartPr/>
              <p14:nvPr/>
            </p14:nvContentPartPr>
            <p14:xfrm>
              <a:off x="8221731" y="3418320"/>
              <a:ext cx="86760" cy="180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02AE5F0-18D1-47AA-98CF-331EC5B93F0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212731" y="3409680"/>
                <a:ext cx="1044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AD65EFC-BFFA-417B-8D82-1D781378C9B7}"/>
              </a:ext>
            </a:extLst>
          </p:cNvPr>
          <p:cNvGrpSpPr/>
          <p:nvPr/>
        </p:nvGrpSpPr>
        <p:grpSpPr>
          <a:xfrm>
            <a:off x="8542131" y="3140760"/>
            <a:ext cx="189720" cy="280080"/>
            <a:chOff x="8542131" y="3140760"/>
            <a:chExt cx="1897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7F2ECC8-AAFB-4EAC-92ED-C9154280BBB5}"/>
                    </a:ext>
                  </a:extLst>
                </p14:cNvPr>
                <p14:cNvContentPartPr/>
                <p14:nvPr/>
              </p14:nvContentPartPr>
              <p14:xfrm>
                <a:off x="8542131" y="3220320"/>
                <a:ext cx="108360" cy="200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7F2ECC8-AAFB-4EAC-92ED-C9154280BBB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33131" y="3211680"/>
                  <a:ext cx="126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C179890-1A98-4481-9C6C-E1A9F686F5D3}"/>
                    </a:ext>
                  </a:extLst>
                </p14:cNvPr>
                <p14:cNvContentPartPr/>
                <p14:nvPr/>
              </p14:nvContentPartPr>
              <p14:xfrm>
                <a:off x="8623491" y="3140760"/>
                <a:ext cx="108360" cy="22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C179890-1A98-4481-9C6C-E1A9F686F5D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14851" y="3132120"/>
                  <a:ext cx="1260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67B71D-4FF8-43E8-9044-975BAFA923EC}"/>
              </a:ext>
            </a:extLst>
          </p:cNvPr>
          <p:cNvGrpSpPr/>
          <p:nvPr/>
        </p:nvGrpSpPr>
        <p:grpSpPr>
          <a:xfrm>
            <a:off x="1166811" y="4100160"/>
            <a:ext cx="429480" cy="276840"/>
            <a:chOff x="1166811" y="4100160"/>
            <a:chExt cx="4294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F96AD00-6AFB-435C-9880-8E26D874AFA2}"/>
                    </a:ext>
                  </a:extLst>
                </p14:cNvPr>
                <p14:cNvContentPartPr/>
                <p14:nvPr/>
              </p14:nvContentPartPr>
              <p14:xfrm>
                <a:off x="1170771" y="4117800"/>
                <a:ext cx="66960" cy="259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F96AD00-6AFB-435C-9880-8E26D874AFA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2131" y="4109160"/>
                  <a:ext cx="84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0EA50A8-8D69-4C85-8106-2A11E9BC5203}"/>
                    </a:ext>
                  </a:extLst>
                </p14:cNvPr>
                <p14:cNvContentPartPr/>
                <p14:nvPr/>
              </p14:nvContentPartPr>
              <p14:xfrm>
                <a:off x="1284891" y="4100160"/>
                <a:ext cx="64080" cy="25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0EA50A8-8D69-4C85-8106-2A11E9BC520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75891" y="4091160"/>
                  <a:ext cx="81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7680BB-B228-4955-BED0-0CD5EFFA1FFD}"/>
                    </a:ext>
                  </a:extLst>
                </p14:cNvPr>
                <p14:cNvContentPartPr/>
                <p14:nvPr/>
              </p14:nvContentPartPr>
              <p14:xfrm>
                <a:off x="1166811" y="4254960"/>
                <a:ext cx="163080" cy="27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7680BB-B228-4955-BED0-0CD5EFFA1FF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7811" y="4245960"/>
                  <a:ext cx="180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90B5F1F-12C5-42A9-8BE8-8D9099A38B62}"/>
                    </a:ext>
                  </a:extLst>
                </p14:cNvPr>
                <p14:cNvContentPartPr/>
                <p14:nvPr/>
              </p14:nvContentPartPr>
              <p14:xfrm>
                <a:off x="1386771" y="4227240"/>
                <a:ext cx="79560" cy="102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90B5F1F-12C5-42A9-8BE8-8D9099A38B6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77771" y="4218600"/>
                  <a:ext cx="97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DCE8FAF-6A45-4B27-B10E-1750ADB91878}"/>
                    </a:ext>
                  </a:extLst>
                </p14:cNvPr>
                <p14:cNvContentPartPr/>
                <p14:nvPr/>
              </p14:nvContentPartPr>
              <p14:xfrm>
                <a:off x="1579011" y="4204920"/>
                <a:ext cx="17280" cy="162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DCE8FAF-6A45-4B27-B10E-1750ADB9187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70371" y="4196280"/>
                  <a:ext cx="349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3FCF6F1-C3B0-4149-B8C6-8985580C06B1}"/>
              </a:ext>
            </a:extLst>
          </p:cNvPr>
          <p:cNvGrpSpPr/>
          <p:nvPr/>
        </p:nvGrpSpPr>
        <p:grpSpPr>
          <a:xfrm>
            <a:off x="2216931" y="4178640"/>
            <a:ext cx="379800" cy="360000"/>
            <a:chOff x="2216931" y="4178640"/>
            <a:chExt cx="37980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56EA28E-5019-4E46-8B2A-5658370CE2B5}"/>
                    </a:ext>
                  </a:extLst>
                </p14:cNvPr>
                <p14:cNvContentPartPr/>
                <p14:nvPr/>
              </p14:nvContentPartPr>
              <p14:xfrm>
                <a:off x="2216931" y="4178640"/>
                <a:ext cx="200880" cy="360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56EA28E-5019-4E46-8B2A-5658370CE2B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08291" y="4170000"/>
                  <a:ext cx="2185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30A9358-C6F1-43CE-B87B-609154FF5F97}"/>
                    </a:ext>
                  </a:extLst>
                </p14:cNvPr>
                <p14:cNvContentPartPr/>
                <p14:nvPr/>
              </p14:nvContentPartPr>
              <p14:xfrm>
                <a:off x="2505291" y="4217880"/>
                <a:ext cx="91440" cy="64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30A9358-C6F1-43CE-B87B-609154FF5F9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496651" y="4209240"/>
                  <a:ext cx="1090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6F75629-ADBB-4D8E-AB0E-BE9AA39E0E95}"/>
              </a:ext>
            </a:extLst>
          </p:cNvPr>
          <p:cNvGrpSpPr/>
          <p:nvPr/>
        </p:nvGrpSpPr>
        <p:grpSpPr>
          <a:xfrm>
            <a:off x="2814171" y="4168920"/>
            <a:ext cx="296280" cy="372600"/>
            <a:chOff x="2814171" y="4168920"/>
            <a:chExt cx="29628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9348B6A-F0B6-4DCF-8C9C-1A7A2F17BF84}"/>
                    </a:ext>
                  </a:extLst>
                </p14:cNvPr>
                <p14:cNvContentPartPr/>
                <p14:nvPr/>
              </p14:nvContentPartPr>
              <p14:xfrm>
                <a:off x="2814171" y="4168920"/>
                <a:ext cx="192960" cy="372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9348B6A-F0B6-4DCF-8C9C-1A7A2F17BF8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05531" y="4159920"/>
                  <a:ext cx="2106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6E0C98C-B95D-46C4-BBA8-D0CEC4E0B475}"/>
                    </a:ext>
                  </a:extLst>
                </p14:cNvPr>
                <p14:cNvContentPartPr/>
                <p14:nvPr/>
              </p14:nvContentPartPr>
              <p14:xfrm>
                <a:off x="3044211" y="4241640"/>
                <a:ext cx="66240" cy="75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6E0C98C-B95D-46C4-BBA8-D0CEC4E0B47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35571" y="4233000"/>
                  <a:ext cx="838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58F12EE-3354-4C97-8C04-55AD4DD98B32}"/>
              </a:ext>
            </a:extLst>
          </p:cNvPr>
          <p:cNvGrpSpPr/>
          <p:nvPr/>
        </p:nvGrpSpPr>
        <p:grpSpPr>
          <a:xfrm>
            <a:off x="4217811" y="4074600"/>
            <a:ext cx="220680" cy="294120"/>
            <a:chOff x="4217811" y="4074600"/>
            <a:chExt cx="22068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9BD9D44-DF2F-445B-9C0B-1AB7644EF8F2}"/>
                    </a:ext>
                  </a:extLst>
                </p14:cNvPr>
                <p14:cNvContentPartPr/>
                <p14:nvPr/>
              </p14:nvContentPartPr>
              <p14:xfrm>
                <a:off x="4217811" y="4086120"/>
                <a:ext cx="66240" cy="214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9BD9D44-DF2F-445B-9C0B-1AB7644EF8F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08811" y="4077480"/>
                  <a:ext cx="83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3FFD65F-B954-4B3F-AD0B-8348AF94BC1C}"/>
                    </a:ext>
                  </a:extLst>
                </p14:cNvPr>
                <p14:cNvContentPartPr/>
                <p14:nvPr/>
              </p14:nvContentPartPr>
              <p14:xfrm>
                <a:off x="4234371" y="4074600"/>
                <a:ext cx="175680" cy="234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3FFD65F-B954-4B3F-AD0B-8348AF94BC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25371" y="4065960"/>
                  <a:ext cx="193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23BEC56-650B-4A4A-A85C-B14255FCE763}"/>
                    </a:ext>
                  </a:extLst>
                </p14:cNvPr>
                <p14:cNvContentPartPr/>
                <p14:nvPr/>
              </p14:nvContentPartPr>
              <p14:xfrm>
                <a:off x="4388811" y="4266840"/>
                <a:ext cx="49680" cy="101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23BEC56-650B-4A4A-A85C-B14255FCE76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80171" y="4257840"/>
                  <a:ext cx="673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214BCCA-4253-4B6A-A5A0-481A4BF726BC}"/>
              </a:ext>
            </a:extLst>
          </p:cNvPr>
          <p:cNvGrpSpPr/>
          <p:nvPr/>
        </p:nvGrpSpPr>
        <p:grpSpPr>
          <a:xfrm>
            <a:off x="4617051" y="4173600"/>
            <a:ext cx="76680" cy="136080"/>
            <a:chOff x="4617051" y="4173600"/>
            <a:chExt cx="7668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5E6ACD7-15A8-41DA-9738-B1E31D736EBB}"/>
                    </a:ext>
                  </a:extLst>
                </p14:cNvPr>
                <p14:cNvContentPartPr/>
                <p14:nvPr/>
              </p14:nvContentPartPr>
              <p14:xfrm>
                <a:off x="4673211" y="4173600"/>
                <a:ext cx="20520" cy="14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5E6ACD7-15A8-41DA-9738-B1E31D736E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64571" y="4164600"/>
                  <a:ext cx="38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E0F679C-76DC-4089-8F47-C8CF01C47EF4}"/>
                    </a:ext>
                  </a:extLst>
                </p14:cNvPr>
                <p14:cNvContentPartPr/>
                <p14:nvPr/>
              </p14:nvContentPartPr>
              <p14:xfrm>
                <a:off x="4617051" y="4274760"/>
                <a:ext cx="38160" cy="34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E0F679C-76DC-4089-8F47-C8CF01C47EF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08411" y="4266120"/>
                  <a:ext cx="558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60AF762-A6A5-4B11-89AE-3C7559BCB219}"/>
                  </a:ext>
                </a:extLst>
              </p14:cNvPr>
              <p14:cNvContentPartPr/>
              <p14:nvPr/>
            </p14:nvContentPartPr>
            <p14:xfrm>
              <a:off x="5119971" y="4126800"/>
              <a:ext cx="228240" cy="3510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60AF762-A6A5-4B11-89AE-3C7559BCB219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111331" y="4118160"/>
                <a:ext cx="245880" cy="36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476D339-6E61-4AA1-B185-D7C1120011E7}"/>
              </a:ext>
            </a:extLst>
          </p:cNvPr>
          <p:cNvGrpSpPr/>
          <p:nvPr/>
        </p:nvGrpSpPr>
        <p:grpSpPr>
          <a:xfrm>
            <a:off x="5631171" y="3924480"/>
            <a:ext cx="191880" cy="568440"/>
            <a:chOff x="5631171" y="3924480"/>
            <a:chExt cx="19188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FB72933-7F71-4488-ADF4-C38096D958E5}"/>
                    </a:ext>
                  </a:extLst>
                </p14:cNvPr>
                <p14:cNvContentPartPr/>
                <p14:nvPr/>
              </p14:nvContentPartPr>
              <p14:xfrm>
                <a:off x="5675451" y="4179360"/>
                <a:ext cx="133920" cy="14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FB72933-7F71-4488-ADF4-C38096D958E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66451" y="4170360"/>
                  <a:ext cx="151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2C4DBB6-AEBC-4690-9F37-DCBF7C723C67}"/>
                    </a:ext>
                  </a:extLst>
                </p14:cNvPr>
                <p14:cNvContentPartPr/>
                <p14:nvPr/>
              </p14:nvContentPartPr>
              <p14:xfrm>
                <a:off x="5631171" y="4230840"/>
                <a:ext cx="191880" cy="33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2C4DBB6-AEBC-4690-9F37-DCBF7C723C6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22531" y="4221840"/>
                  <a:ext cx="209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5E500E2-1C20-4E73-AA52-23CA2D4E2E7C}"/>
                    </a:ext>
                  </a:extLst>
                </p14:cNvPr>
                <p14:cNvContentPartPr/>
                <p14:nvPr/>
              </p14:nvContentPartPr>
              <p14:xfrm>
                <a:off x="5722251" y="4088640"/>
                <a:ext cx="32040" cy="226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5E500E2-1C20-4E73-AA52-23CA2D4E2E7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13611" y="4079640"/>
                  <a:ext cx="49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5B05408-86AA-483B-8204-3B9EBF7DEBBF}"/>
                    </a:ext>
                  </a:extLst>
                </p14:cNvPr>
                <p14:cNvContentPartPr/>
                <p14:nvPr/>
              </p14:nvContentPartPr>
              <p14:xfrm>
                <a:off x="5675451" y="3924480"/>
                <a:ext cx="122040" cy="83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5B05408-86AA-483B-8204-3B9EBF7DEBB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66451" y="3915480"/>
                  <a:ext cx="139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1104C45-D43B-4143-81B0-AE92CB87094F}"/>
                    </a:ext>
                  </a:extLst>
                </p14:cNvPr>
                <p14:cNvContentPartPr/>
                <p14:nvPr/>
              </p14:nvContentPartPr>
              <p14:xfrm>
                <a:off x="5661411" y="4379160"/>
                <a:ext cx="107280" cy="113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1104C45-D43B-4143-81B0-AE92CB87094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52411" y="4370520"/>
                  <a:ext cx="1249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4048D8-0C63-44A8-810F-D3F44845AFB3}"/>
              </a:ext>
            </a:extLst>
          </p:cNvPr>
          <p:cNvGrpSpPr/>
          <p:nvPr/>
        </p:nvGrpSpPr>
        <p:grpSpPr>
          <a:xfrm>
            <a:off x="6084051" y="4180080"/>
            <a:ext cx="333360" cy="356040"/>
            <a:chOff x="6084051" y="4180080"/>
            <a:chExt cx="33336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EBDE328-9365-4D24-B097-8BF63FD2695F}"/>
                    </a:ext>
                  </a:extLst>
                </p14:cNvPr>
                <p14:cNvContentPartPr/>
                <p14:nvPr/>
              </p14:nvContentPartPr>
              <p14:xfrm>
                <a:off x="6084051" y="4180080"/>
                <a:ext cx="182160" cy="356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EBDE328-9365-4D24-B097-8BF63FD2695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075411" y="4171440"/>
                  <a:ext cx="1998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EF982FE-D9AA-498A-8EB4-B3579D232616}"/>
                    </a:ext>
                  </a:extLst>
                </p14:cNvPr>
                <p14:cNvContentPartPr/>
                <p14:nvPr/>
              </p14:nvContentPartPr>
              <p14:xfrm>
                <a:off x="6331011" y="4248480"/>
                <a:ext cx="86400" cy="109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EF982FE-D9AA-498A-8EB4-B3579D23261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22371" y="4239840"/>
                  <a:ext cx="1040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438676A-19A9-4797-A28F-344C11A7416B}"/>
              </a:ext>
            </a:extLst>
          </p:cNvPr>
          <p:cNvGrpSpPr/>
          <p:nvPr/>
        </p:nvGrpSpPr>
        <p:grpSpPr>
          <a:xfrm>
            <a:off x="902571" y="4992240"/>
            <a:ext cx="754200" cy="274680"/>
            <a:chOff x="902571" y="4992240"/>
            <a:chExt cx="75420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D9D509D-7039-4D3C-871B-FBC0B1A49259}"/>
                    </a:ext>
                  </a:extLst>
                </p14:cNvPr>
                <p14:cNvContentPartPr/>
                <p14:nvPr/>
              </p14:nvContentPartPr>
              <p14:xfrm>
                <a:off x="915531" y="5063880"/>
                <a:ext cx="52200" cy="187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D9D509D-7039-4D3C-871B-FBC0B1A4925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6531" y="5054880"/>
                  <a:ext cx="69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F698A86-1773-4146-B60C-86FB5982FF28}"/>
                    </a:ext>
                  </a:extLst>
                </p14:cNvPr>
                <p14:cNvContentPartPr/>
                <p14:nvPr/>
              </p14:nvContentPartPr>
              <p14:xfrm>
                <a:off x="902571" y="4992240"/>
                <a:ext cx="173880" cy="262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F698A86-1773-4146-B60C-86FB5982FF2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93931" y="4983240"/>
                  <a:ext cx="1915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841427C-AF3E-4F3F-80EF-F2BAC5DA4ED0}"/>
                    </a:ext>
                  </a:extLst>
                </p14:cNvPr>
                <p14:cNvContentPartPr/>
                <p14:nvPr/>
              </p14:nvContentPartPr>
              <p14:xfrm>
                <a:off x="1109571" y="5010600"/>
                <a:ext cx="547200" cy="256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841427C-AF3E-4F3F-80EF-F2BAC5DA4ED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00571" y="5001600"/>
                  <a:ext cx="5648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B9C5FD5-3EB6-4F6E-9514-76B238040810}"/>
              </a:ext>
            </a:extLst>
          </p:cNvPr>
          <p:cNvGrpSpPr/>
          <p:nvPr/>
        </p:nvGrpSpPr>
        <p:grpSpPr>
          <a:xfrm>
            <a:off x="2119371" y="4976400"/>
            <a:ext cx="302400" cy="235800"/>
            <a:chOff x="2119371" y="4976400"/>
            <a:chExt cx="30240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F0C461C-39A8-4772-822D-6DDC26485A9B}"/>
                    </a:ext>
                  </a:extLst>
                </p14:cNvPr>
                <p14:cNvContentPartPr/>
                <p14:nvPr/>
              </p14:nvContentPartPr>
              <p14:xfrm>
                <a:off x="2119371" y="4976400"/>
                <a:ext cx="280440" cy="235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F0C461C-39A8-4772-822D-6DDC26485A9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110371" y="4967400"/>
                  <a:ext cx="298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33A7825-61B4-4DC8-B6B0-8EC297FE6639}"/>
                    </a:ext>
                  </a:extLst>
                </p14:cNvPr>
                <p14:cNvContentPartPr/>
                <p14:nvPr/>
              </p14:nvContentPartPr>
              <p14:xfrm>
                <a:off x="2304051" y="5044800"/>
                <a:ext cx="117720" cy="18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33A7825-61B4-4DC8-B6B0-8EC297FE663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295411" y="5035800"/>
                  <a:ext cx="1353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523C632-8311-4120-9763-3BD7AF2BEF65}"/>
              </a:ext>
            </a:extLst>
          </p:cNvPr>
          <p:cNvGrpSpPr/>
          <p:nvPr/>
        </p:nvGrpSpPr>
        <p:grpSpPr>
          <a:xfrm>
            <a:off x="3061851" y="4931760"/>
            <a:ext cx="480600" cy="259560"/>
            <a:chOff x="3061851" y="4931760"/>
            <a:chExt cx="48060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AA2BBA7-4E94-45A3-ACCD-7ECBE235C863}"/>
                    </a:ext>
                  </a:extLst>
                </p14:cNvPr>
                <p14:cNvContentPartPr/>
                <p14:nvPr/>
              </p14:nvContentPartPr>
              <p14:xfrm>
                <a:off x="3061851" y="4931760"/>
                <a:ext cx="210240" cy="259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AA2BBA7-4E94-45A3-ACCD-7ECBE235C86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52851" y="4922760"/>
                  <a:ext cx="227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CB1C094-3E74-4ADD-9443-1E1BBEC74207}"/>
                    </a:ext>
                  </a:extLst>
                </p14:cNvPr>
                <p14:cNvContentPartPr/>
                <p14:nvPr/>
              </p14:nvContentPartPr>
              <p14:xfrm>
                <a:off x="3442731" y="5056320"/>
                <a:ext cx="99720" cy="20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CB1C094-3E74-4ADD-9443-1E1BBEC7420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433731" y="5047320"/>
                  <a:ext cx="117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C923B97-0288-4984-A6B3-9464AD3EA1EC}"/>
                    </a:ext>
                  </a:extLst>
                </p14:cNvPr>
                <p14:cNvContentPartPr/>
                <p14:nvPr/>
              </p14:nvContentPartPr>
              <p14:xfrm>
                <a:off x="3418611" y="5112840"/>
                <a:ext cx="99720" cy="29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C923B97-0288-4984-A6B3-9464AD3EA1E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409611" y="5104200"/>
                  <a:ext cx="1173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6840D19-5079-4B0E-B5EE-A6DAA4F6075E}"/>
              </a:ext>
            </a:extLst>
          </p:cNvPr>
          <p:cNvGrpSpPr/>
          <p:nvPr/>
        </p:nvGrpSpPr>
        <p:grpSpPr>
          <a:xfrm>
            <a:off x="3839811" y="4880640"/>
            <a:ext cx="1306440" cy="383400"/>
            <a:chOff x="3839811" y="4880640"/>
            <a:chExt cx="130644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BE0F437-A7FF-4255-B3A8-456F9CEAF7BD}"/>
                    </a:ext>
                  </a:extLst>
                </p14:cNvPr>
                <p14:cNvContentPartPr/>
                <p14:nvPr/>
              </p14:nvContentPartPr>
              <p14:xfrm>
                <a:off x="4014771" y="4880640"/>
                <a:ext cx="122400" cy="257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BE0F437-A7FF-4255-B3A8-456F9CEAF7B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05771" y="4872000"/>
                  <a:ext cx="140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44616DE-34A9-4AE1-856A-8B5F19A65765}"/>
                    </a:ext>
                  </a:extLst>
                </p14:cNvPr>
                <p14:cNvContentPartPr/>
                <p14:nvPr/>
              </p14:nvContentPartPr>
              <p14:xfrm>
                <a:off x="4001451" y="4898280"/>
                <a:ext cx="192240" cy="215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44616DE-34A9-4AE1-856A-8B5F19A6576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92811" y="4889640"/>
                  <a:ext cx="209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09AD3A8-C73A-4CDC-AE0A-93232D1AECAD}"/>
                    </a:ext>
                  </a:extLst>
                </p14:cNvPr>
                <p14:cNvContentPartPr/>
                <p14:nvPr/>
              </p14:nvContentPartPr>
              <p14:xfrm>
                <a:off x="4274331" y="5014200"/>
                <a:ext cx="135720" cy="16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09AD3A8-C73A-4CDC-AE0A-93232D1AECA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65691" y="5005200"/>
                  <a:ext cx="153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96C1C38-4B74-4247-92E3-AD6AB9B3F0D8}"/>
                    </a:ext>
                  </a:extLst>
                </p14:cNvPr>
                <p14:cNvContentPartPr/>
                <p14:nvPr/>
              </p14:nvContentPartPr>
              <p14:xfrm>
                <a:off x="4543251" y="4978560"/>
                <a:ext cx="221040" cy="134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96C1C38-4B74-4247-92E3-AD6AB9B3F0D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34251" y="4969920"/>
                  <a:ext cx="238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2EBCBDE-3307-45D2-8066-8AEF46AB2129}"/>
                    </a:ext>
                  </a:extLst>
                </p14:cNvPr>
                <p14:cNvContentPartPr/>
                <p14:nvPr/>
              </p14:nvContentPartPr>
              <p14:xfrm>
                <a:off x="4788771" y="4958760"/>
                <a:ext cx="144360" cy="301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2EBCBDE-3307-45D2-8066-8AEF46AB212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79771" y="4949760"/>
                  <a:ext cx="162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3EEB15D-FFCA-4D16-80B6-928CFA001F4D}"/>
                    </a:ext>
                  </a:extLst>
                </p14:cNvPr>
                <p14:cNvContentPartPr/>
                <p14:nvPr/>
              </p14:nvContentPartPr>
              <p14:xfrm>
                <a:off x="4984971" y="4998720"/>
                <a:ext cx="76320" cy="83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3EEB15D-FFCA-4D16-80B6-928CFA001F4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75971" y="4990080"/>
                  <a:ext cx="93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0CE7756-5EA4-4A06-ADBE-AB6445D0F324}"/>
                    </a:ext>
                  </a:extLst>
                </p14:cNvPr>
                <p14:cNvContentPartPr/>
                <p14:nvPr/>
              </p14:nvContentPartPr>
              <p14:xfrm>
                <a:off x="3839811" y="5184480"/>
                <a:ext cx="1306440" cy="79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0CE7756-5EA4-4A06-ADBE-AB6445D0F32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830811" y="5175840"/>
                  <a:ext cx="132408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4D04B40-85F7-4584-935E-1CCBA3BBD0A8}"/>
              </a:ext>
            </a:extLst>
          </p:cNvPr>
          <p:cNvGrpSpPr/>
          <p:nvPr/>
        </p:nvGrpSpPr>
        <p:grpSpPr>
          <a:xfrm>
            <a:off x="3782931" y="5333520"/>
            <a:ext cx="1725120" cy="535680"/>
            <a:chOff x="3782931" y="5333520"/>
            <a:chExt cx="172512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75ABE9B-FC94-4966-B2E3-6426156441C8}"/>
                    </a:ext>
                  </a:extLst>
                </p14:cNvPr>
                <p14:cNvContentPartPr/>
                <p14:nvPr/>
              </p14:nvContentPartPr>
              <p14:xfrm>
                <a:off x="3782931" y="5333520"/>
                <a:ext cx="1154160" cy="504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75ABE9B-FC94-4966-B2E3-6426156441C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73931" y="5324880"/>
                  <a:ext cx="11718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3D1C9B2-BA7F-406E-87DA-89AC123662CC}"/>
                    </a:ext>
                  </a:extLst>
                </p14:cNvPr>
                <p14:cNvContentPartPr/>
                <p14:nvPr/>
              </p14:nvContentPartPr>
              <p14:xfrm>
                <a:off x="4038531" y="5630160"/>
                <a:ext cx="184680" cy="136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3D1C9B2-BA7F-406E-87DA-89AC123662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029531" y="5621160"/>
                  <a:ext cx="202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6977491-4119-47ED-9D2D-EFC0575685E1}"/>
                    </a:ext>
                  </a:extLst>
                </p14:cNvPr>
                <p14:cNvContentPartPr/>
                <p14:nvPr/>
              </p14:nvContentPartPr>
              <p14:xfrm>
                <a:off x="4231131" y="5561760"/>
                <a:ext cx="191520" cy="307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6977491-4119-47ED-9D2D-EFC0575685E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222131" y="5553120"/>
                  <a:ext cx="209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F264B17-B08B-4B01-A8D9-92B5700CD627}"/>
                    </a:ext>
                  </a:extLst>
                </p14:cNvPr>
                <p14:cNvContentPartPr/>
                <p14:nvPr/>
              </p14:nvContentPartPr>
              <p14:xfrm>
                <a:off x="4450731" y="5639520"/>
                <a:ext cx="59400" cy="94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F264B17-B08B-4B01-A8D9-92B5700CD62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441731" y="5630880"/>
                  <a:ext cx="77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D0617A5-6523-4B11-BE10-9251EBDDF5A2}"/>
                    </a:ext>
                  </a:extLst>
                </p14:cNvPr>
                <p14:cNvContentPartPr/>
                <p14:nvPr/>
              </p14:nvContentPartPr>
              <p14:xfrm>
                <a:off x="4625691" y="5529720"/>
                <a:ext cx="81720" cy="2430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D0617A5-6523-4B11-BE10-9251EBDDF5A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17051" y="5521080"/>
                  <a:ext cx="993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7432CF3-F3D6-4E1E-B108-F59C693EC375}"/>
                    </a:ext>
                  </a:extLst>
                </p14:cNvPr>
                <p14:cNvContentPartPr/>
                <p14:nvPr/>
              </p14:nvContentPartPr>
              <p14:xfrm>
                <a:off x="4764291" y="5594520"/>
                <a:ext cx="49680" cy="120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7432CF3-F3D6-4E1E-B108-F59C693EC37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55651" y="5585520"/>
                  <a:ext cx="67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ADC7A6B-7C54-46E3-BEDB-5C84CD01A568}"/>
                    </a:ext>
                  </a:extLst>
                </p14:cNvPr>
                <p14:cNvContentPartPr/>
                <p14:nvPr/>
              </p14:nvContentPartPr>
              <p14:xfrm>
                <a:off x="4883091" y="5628720"/>
                <a:ext cx="64080" cy="6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ADC7A6B-7C54-46E3-BEDB-5C84CD01A56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74451" y="5620080"/>
                  <a:ext cx="81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81A8D7D-20FA-4345-84E6-091854149058}"/>
                    </a:ext>
                  </a:extLst>
                </p14:cNvPr>
                <p14:cNvContentPartPr/>
                <p14:nvPr/>
              </p14:nvContentPartPr>
              <p14:xfrm>
                <a:off x="4992531" y="5518200"/>
                <a:ext cx="224280" cy="318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81A8D7D-20FA-4345-84E6-09185414905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983891" y="5509200"/>
                  <a:ext cx="2419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7BBBF84-6E63-4F10-884B-B48805BE0E30}"/>
                    </a:ext>
                  </a:extLst>
                </p14:cNvPr>
                <p14:cNvContentPartPr/>
                <p14:nvPr/>
              </p14:nvContentPartPr>
              <p14:xfrm>
                <a:off x="5277651" y="5522880"/>
                <a:ext cx="42840" cy="117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7BBBF84-6E63-4F10-884B-B48805BE0E3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268651" y="5513880"/>
                  <a:ext cx="60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67A245D-37FD-4DA4-B2AB-9A3F57ADBFFD}"/>
                    </a:ext>
                  </a:extLst>
                </p14:cNvPr>
                <p14:cNvContentPartPr/>
                <p14:nvPr/>
              </p14:nvContentPartPr>
              <p14:xfrm>
                <a:off x="5377731" y="5437560"/>
                <a:ext cx="130320" cy="308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67A245D-37FD-4DA4-B2AB-9A3F57ADBFF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69091" y="5428560"/>
                  <a:ext cx="147960" cy="32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FB457E0-1D84-4C2E-BFCF-CA7DD57F353E}"/>
              </a:ext>
            </a:extLst>
          </p:cNvPr>
          <p:cNvGrpSpPr/>
          <p:nvPr/>
        </p:nvGrpSpPr>
        <p:grpSpPr>
          <a:xfrm>
            <a:off x="5703531" y="4948320"/>
            <a:ext cx="196560" cy="209880"/>
            <a:chOff x="5703531" y="4948320"/>
            <a:chExt cx="19656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47A932C-6B1D-46A0-A904-7E6F8EBB81BD}"/>
                    </a:ext>
                  </a:extLst>
                </p14:cNvPr>
                <p14:cNvContentPartPr/>
                <p14:nvPr/>
              </p14:nvContentPartPr>
              <p14:xfrm>
                <a:off x="5717931" y="5081880"/>
                <a:ext cx="160200" cy="76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47A932C-6B1D-46A0-A904-7E6F8EBB81B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708931" y="5072880"/>
                  <a:ext cx="177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84AA06D-D8A8-4DEA-A419-658C5E7B4FDE}"/>
                    </a:ext>
                  </a:extLst>
                </p14:cNvPr>
                <p14:cNvContentPartPr/>
                <p14:nvPr/>
              </p14:nvContentPartPr>
              <p14:xfrm>
                <a:off x="5703531" y="4948320"/>
                <a:ext cx="196560" cy="94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84AA06D-D8A8-4DEA-A419-658C5E7B4FD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94531" y="4939680"/>
                  <a:ext cx="2142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D507974F-14CB-4190-8BE5-EEA2811143B4}"/>
              </a:ext>
            </a:extLst>
          </p:cNvPr>
          <p:cNvGrpSpPr/>
          <p:nvPr/>
        </p:nvGrpSpPr>
        <p:grpSpPr>
          <a:xfrm>
            <a:off x="6206091" y="4918800"/>
            <a:ext cx="777600" cy="266040"/>
            <a:chOff x="6206091" y="4918800"/>
            <a:chExt cx="7776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6C11202-8F21-432A-AA73-761CD1AB1742}"/>
                    </a:ext>
                  </a:extLst>
                </p14:cNvPr>
                <p14:cNvContentPartPr/>
                <p14:nvPr/>
              </p14:nvContentPartPr>
              <p14:xfrm>
                <a:off x="6206091" y="4959480"/>
                <a:ext cx="213120" cy="192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6C11202-8F21-432A-AA73-761CD1AB174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97451" y="4950480"/>
                  <a:ext cx="230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1BF6A9C-6425-4237-85E1-E198F438B696}"/>
                    </a:ext>
                  </a:extLst>
                </p14:cNvPr>
                <p14:cNvContentPartPr/>
                <p14:nvPr/>
              </p14:nvContentPartPr>
              <p14:xfrm>
                <a:off x="6523251" y="4918800"/>
                <a:ext cx="88200" cy="266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1BF6A9C-6425-4237-85E1-E198F438B69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14251" y="4909800"/>
                  <a:ext cx="105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D76AEFE-ADC2-46A6-9BD1-534F0E5FB431}"/>
                    </a:ext>
                  </a:extLst>
                </p14:cNvPr>
                <p14:cNvContentPartPr/>
                <p14:nvPr/>
              </p14:nvContentPartPr>
              <p14:xfrm>
                <a:off x="6638811" y="5003040"/>
                <a:ext cx="86400" cy="140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D76AEFE-ADC2-46A6-9BD1-534F0E5FB43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30171" y="4994040"/>
                  <a:ext cx="104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4CD5577-F8A0-4462-B4CB-3836A88D48C3}"/>
                    </a:ext>
                  </a:extLst>
                </p14:cNvPr>
                <p14:cNvContentPartPr/>
                <p14:nvPr/>
              </p14:nvContentPartPr>
              <p14:xfrm>
                <a:off x="6782811" y="5086560"/>
                <a:ext cx="18000" cy="71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4CD5577-F8A0-4462-B4CB-3836A88D48C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74171" y="5077920"/>
                  <a:ext cx="35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5F413F5-0B78-4A11-AB4F-4F4C7FB3D08B}"/>
                    </a:ext>
                  </a:extLst>
                </p14:cNvPr>
                <p14:cNvContentPartPr/>
                <p14:nvPr/>
              </p14:nvContentPartPr>
              <p14:xfrm>
                <a:off x="6935811" y="5001600"/>
                <a:ext cx="47880" cy="138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5F413F5-0B78-4A11-AB4F-4F4C7FB3D08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927171" y="4992960"/>
                  <a:ext cx="6552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03112450-07C2-436E-8EF1-4D6457F3E476}"/>
                  </a:ext>
                </a:extLst>
              </p14:cNvPr>
              <p14:cNvContentPartPr/>
              <p14:nvPr/>
            </p14:nvContentPartPr>
            <p14:xfrm>
              <a:off x="7208691" y="4872720"/>
              <a:ext cx="79560" cy="3330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03112450-07C2-436E-8EF1-4D6457F3E47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200051" y="4864080"/>
                <a:ext cx="97200" cy="3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59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Førelesing ST1101</vt:lpstr>
      <vt:lpstr>To-sidige testar og styrkefunksjonen</vt:lpstr>
      <vt:lpstr>Tosidig styrkefunksjon</vt:lpstr>
      <vt:lpstr>PowerPoint Presentation</vt:lpstr>
      <vt:lpstr>Ikkje normalfordelte data</vt:lpstr>
      <vt:lpstr>PowerPoint Presentation</vt:lpstr>
      <vt:lpstr>Poisson fordeling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13</cp:revision>
  <dcterms:created xsi:type="dcterms:W3CDTF">2021-04-08T10:35:50Z</dcterms:created>
  <dcterms:modified xsi:type="dcterms:W3CDTF">2021-04-12T08:50:44Z</dcterms:modified>
</cp:coreProperties>
</file>